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82" r:id="rId5"/>
    <p:sldId id="279" r:id="rId6"/>
    <p:sldId id="281" r:id="rId7"/>
    <p:sldId id="285" r:id="rId8"/>
    <p:sldId id="283" r:id="rId9"/>
    <p:sldId id="259" r:id="rId10"/>
    <p:sldId id="284" r:id="rId11"/>
    <p:sldId id="289" r:id="rId12"/>
    <p:sldId id="287" r:id="rId13"/>
    <p:sldId id="288" r:id="rId14"/>
    <p:sldId id="260" r:id="rId15"/>
    <p:sldId id="290" r:id="rId16"/>
    <p:sldId id="291" r:id="rId17"/>
    <p:sldId id="292" r:id="rId18"/>
    <p:sldId id="293" r:id="rId19"/>
    <p:sldId id="261" r:id="rId20"/>
    <p:sldId id="278" r:id="rId21"/>
    <p:sldId id="269" r:id="rId22"/>
    <p:sldId id="294" r:id="rId23"/>
    <p:sldId id="277" r:id="rId24"/>
    <p:sldId id="262" r:id="rId25"/>
    <p:sldId id="295" r:id="rId26"/>
  </p:sldIdLst>
  <p:sldSz cx="12192000" cy="6858000"/>
  <p:notesSz cx="6858000" cy="9144000"/>
  <p:embeddedFontLst>
    <p:embeddedFont>
      <p:font typeface="方正黄草简体" panose="03000509000000000000" pitchFamily="65" charset="-122"/>
      <p:regular r:id="rId27"/>
    </p:embeddedFont>
    <p:embeddedFont>
      <p:font typeface="方正苏新诗柳楷简体" panose="02010600030101010101" charset="-122"/>
      <p:regular r:id="rId28"/>
    </p:embeddedFont>
    <p:embeddedFont>
      <p:font typeface="华文行楷" panose="02010800040101010101" pitchFamily="2" charset="-122"/>
      <p:regular r:id="rId29"/>
    </p:embeddedFont>
    <p:embeddedFont>
      <p:font typeface="等线 Light" panose="02010600030101010101" pitchFamily="2" charset="-122"/>
      <p:regular r:id="rId30"/>
    </p:embeddedFont>
    <p:embeddedFont>
      <p:font typeface="汉仪程行简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  <p:embeddedFont>
      <p:font typeface="汉仪行楷繁" panose="02010600030101010101" charset="-122"/>
      <p:regular r:id="rId3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828"/>
    <a:srgbClr val="22201F"/>
    <a:srgbClr val="1A1A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5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488" y="1026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E341C-A535-4AB4-80DC-4246E27F926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53DC8-B926-4397-8266-BA7B417CFD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73221" cy="423633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75"/>
          <a:stretch/>
        </p:blipFill>
        <p:spPr>
          <a:xfrm>
            <a:off x="0" y="4340506"/>
            <a:ext cx="2421373" cy="251749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18778" y="0"/>
            <a:ext cx="2573221" cy="423633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82"/>
          <a:stretch/>
        </p:blipFill>
        <p:spPr>
          <a:xfrm flipH="1">
            <a:off x="9561119" y="4340506"/>
            <a:ext cx="2630879" cy="2517494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3142604" y="249691"/>
            <a:ext cx="7762784" cy="4986927"/>
            <a:chOff x="3142604" y="588968"/>
            <a:chExt cx="7762784" cy="4986927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89"/>
            <a:stretch/>
          </p:blipFill>
          <p:spPr>
            <a:xfrm>
              <a:off x="3142604" y="588968"/>
              <a:ext cx="7762784" cy="4986927"/>
            </a:xfrm>
            <a:prstGeom prst="rect">
              <a:avLst/>
            </a:prstGeom>
          </p:spPr>
        </p:pic>
        <p:pic>
          <p:nvPicPr>
            <p:cNvPr id="12" name="图片 1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2940" y="1283071"/>
              <a:ext cx="1348309" cy="799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22616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E341C-A535-4AB4-80DC-4246E27F926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53DC8-B926-4397-8266-BA7B417CFD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56585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E341C-A535-4AB4-80DC-4246E27F926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53DC8-B926-4397-8266-BA7B417CFD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8225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E341C-A535-4AB4-80DC-4246E27F926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53DC8-B926-4397-8266-BA7B417CFD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138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E341C-A535-4AB4-80DC-4246E27F926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53DC8-B926-4397-8266-BA7B417CFD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940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E341C-A535-4AB4-80DC-4246E27F926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53DC8-B926-4397-8266-BA7B417CFD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122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E341C-A535-4AB4-80DC-4246E27F926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53DC8-B926-4397-8266-BA7B417CFD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5288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E341C-A535-4AB4-80DC-4246E27F926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53DC8-B926-4397-8266-BA7B417CFD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6435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E341C-A535-4AB4-80DC-4246E27F926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53DC8-B926-4397-8266-BA7B417CFD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400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E341C-A535-4AB4-80DC-4246E27F926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53DC8-B926-4397-8266-BA7B417CFD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92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2304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75"/>
          <a:stretch/>
        </p:blipFill>
        <p:spPr>
          <a:xfrm>
            <a:off x="0" y="5405120"/>
            <a:ext cx="1397407" cy="1452880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3142604" y="249691"/>
            <a:ext cx="7762784" cy="4986927"/>
            <a:chOff x="3142604" y="588968"/>
            <a:chExt cx="7762784" cy="4986927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89"/>
            <a:stretch/>
          </p:blipFill>
          <p:spPr>
            <a:xfrm>
              <a:off x="3142604" y="588968"/>
              <a:ext cx="7762784" cy="4986927"/>
            </a:xfrm>
            <a:prstGeom prst="rect">
              <a:avLst/>
            </a:prstGeom>
          </p:spPr>
        </p:pic>
        <p:pic>
          <p:nvPicPr>
            <p:cNvPr id="9" name="图片 1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2940" y="1283071"/>
              <a:ext cx="1348309" cy="799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834300" y="0"/>
            <a:ext cx="1357698" cy="2235200"/>
          </a:xfrm>
          <a:prstGeom prst="rect">
            <a:avLst/>
          </a:prstGeom>
        </p:spPr>
      </p:pic>
      <p:grpSp>
        <p:nvGrpSpPr>
          <p:cNvPr id="11" name="组合 10"/>
          <p:cNvGrpSpPr/>
          <p:nvPr userDrawn="1"/>
        </p:nvGrpSpPr>
        <p:grpSpPr>
          <a:xfrm>
            <a:off x="228124" y="0"/>
            <a:ext cx="898712" cy="916778"/>
            <a:chOff x="3000719" y="1879989"/>
            <a:chExt cx="1587017" cy="1618920"/>
          </a:xfrm>
        </p:grpSpPr>
        <p:pic>
          <p:nvPicPr>
            <p:cNvPr id="12" name="图片 14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00719" y="1879989"/>
              <a:ext cx="1587017" cy="15490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图片 12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3908" y="2225577"/>
              <a:ext cx="1433828" cy="1171578"/>
            </a:xfrm>
            <a:custGeom>
              <a:avLst/>
              <a:gdLst>
                <a:gd name="connsiteX0" fmla="*/ 584917 w 1433828"/>
                <a:gd name="connsiteY0" fmla="*/ 0 h 1171578"/>
                <a:gd name="connsiteX1" fmla="*/ 1327631 w 1433828"/>
                <a:gd name="connsiteY1" fmla="*/ 0 h 1171578"/>
                <a:gd name="connsiteX2" fmla="*/ 1344557 w 1433828"/>
                <a:gd name="connsiteY2" fmla="*/ 3290 h 1171578"/>
                <a:gd name="connsiteX3" fmla="*/ 1433828 w 1433828"/>
                <a:gd name="connsiteY3" fmla="*/ 33630 h 1171578"/>
                <a:gd name="connsiteX4" fmla="*/ 1433828 w 1433828"/>
                <a:gd name="connsiteY4" fmla="*/ 1123998 h 1171578"/>
                <a:gd name="connsiteX5" fmla="*/ 1344557 w 1433828"/>
                <a:gd name="connsiteY5" fmla="*/ 1154338 h 1171578"/>
                <a:gd name="connsiteX6" fmla="*/ 1255861 w 1433828"/>
                <a:gd name="connsiteY6" fmla="*/ 1171578 h 1171578"/>
                <a:gd name="connsiteX7" fmla="*/ 656688 w 1433828"/>
                <a:gd name="connsiteY7" fmla="*/ 1171578 h 1171578"/>
                <a:gd name="connsiteX8" fmla="*/ 567992 w 1433828"/>
                <a:gd name="connsiteY8" fmla="*/ 1154338 h 1171578"/>
                <a:gd name="connsiteX9" fmla="*/ 37138 w 1433828"/>
                <a:gd name="connsiteY9" fmla="*/ 821940 h 1171578"/>
                <a:gd name="connsiteX10" fmla="*/ 0 w 1433828"/>
                <a:gd name="connsiteY10" fmla="*/ 747028 h 1171578"/>
                <a:gd name="connsiteX11" fmla="*/ 0 w 1433828"/>
                <a:gd name="connsiteY11" fmla="*/ 410600 h 1171578"/>
                <a:gd name="connsiteX12" fmla="*/ 37138 w 1433828"/>
                <a:gd name="connsiteY12" fmla="*/ 335688 h 1171578"/>
                <a:gd name="connsiteX13" fmla="*/ 567992 w 1433828"/>
                <a:gd name="connsiteY13" fmla="*/ 3290 h 11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828" h="1171578">
                  <a:moveTo>
                    <a:pt x="584917" y="0"/>
                  </a:moveTo>
                  <a:lnTo>
                    <a:pt x="1327631" y="0"/>
                  </a:lnTo>
                  <a:lnTo>
                    <a:pt x="1344557" y="3290"/>
                  </a:lnTo>
                  <a:lnTo>
                    <a:pt x="1433828" y="33630"/>
                  </a:lnTo>
                  <a:lnTo>
                    <a:pt x="1433828" y="1123998"/>
                  </a:lnTo>
                  <a:lnTo>
                    <a:pt x="1344557" y="1154338"/>
                  </a:lnTo>
                  <a:lnTo>
                    <a:pt x="1255861" y="1171578"/>
                  </a:lnTo>
                  <a:lnTo>
                    <a:pt x="656688" y="1171578"/>
                  </a:lnTo>
                  <a:lnTo>
                    <a:pt x="567992" y="1154338"/>
                  </a:lnTo>
                  <a:cubicBezTo>
                    <a:pt x="329307" y="1091124"/>
                    <a:pt x="138093" y="971394"/>
                    <a:pt x="37138" y="821940"/>
                  </a:cubicBezTo>
                  <a:lnTo>
                    <a:pt x="0" y="747028"/>
                  </a:lnTo>
                  <a:lnTo>
                    <a:pt x="0" y="410600"/>
                  </a:lnTo>
                  <a:lnTo>
                    <a:pt x="37138" y="335688"/>
                  </a:lnTo>
                  <a:cubicBezTo>
                    <a:pt x="138093" y="186234"/>
                    <a:pt x="329307" y="66504"/>
                    <a:pt x="567992" y="3290"/>
                  </a:cubicBezTo>
                  <a:close/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图片 10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0805" y="2876272"/>
              <a:ext cx="1066843" cy="622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97635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75"/>
          <a:stretch/>
        </p:blipFill>
        <p:spPr>
          <a:xfrm>
            <a:off x="0" y="4340506"/>
            <a:ext cx="2421373" cy="251749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66421" y="0"/>
            <a:ext cx="2425577" cy="3993266"/>
          </a:xfrm>
          <a:prstGeom prst="rect">
            <a:avLst/>
          </a:prstGeom>
        </p:spPr>
      </p:pic>
      <p:grpSp>
        <p:nvGrpSpPr>
          <p:cNvPr id="6" name="组合 5"/>
          <p:cNvGrpSpPr/>
          <p:nvPr userDrawn="1"/>
        </p:nvGrpSpPr>
        <p:grpSpPr>
          <a:xfrm>
            <a:off x="3142604" y="249691"/>
            <a:ext cx="7762784" cy="4986927"/>
            <a:chOff x="3142604" y="588968"/>
            <a:chExt cx="7762784" cy="4986927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89"/>
            <a:stretch/>
          </p:blipFill>
          <p:spPr>
            <a:xfrm>
              <a:off x="3142604" y="588968"/>
              <a:ext cx="7762784" cy="4986927"/>
            </a:xfrm>
            <a:prstGeom prst="rect">
              <a:avLst/>
            </a:prstGeom>
          </p:spPr>
        </p:pic>
        <p:pic>
          <p:nvPicPr>
            <p:cNvPr id="8" name="图片 1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2940" y="1283071"/>
              <a:ext cx="1348309" cy="799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96345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E341C-A535-4AB4-80DC-4246E27F926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53DC8-B926-4397-8266-BA7B417CFD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918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1" r:id="rId8"/>
    <p:sldLayoutId id="2147483662" r:id="rId9"/>
    <p:sldLayoutId id="2147483660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出自【趣你的PPT】(微信:qunideppt)：最优质的PPT资源库"/>
          <p:cNvSpPr txBox="1"/>
          <p:nvPr/>
        </p:nvSpPr>
        <p:spPr>
          <a:xfrm>
            <a:off x="2496273" y="2587015"/>
            <a:ext cx="71994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rgbClr val="241D1D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新竹高于旧竹枝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2496273" y="2237306"/>
            <a:ext cx="71994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华文行楷" panose="02010800040101010101" pitchFamily="2" charset="-122"/>
                <a:ea typeface="华文行楷" panose="02010800040101010101" pitchFamily="2" charset="-122"/>
              </a:rPr>
              <a:t>—</a:t>
            </a:r>
            <a:r>
              <a:rPr lang="zh-CN" altLang="en-US" sz="2000" dirty="0">
                <a:latin typeface="华文行楷" panose="02010800040101010101" pitchFamily="2" charset="-122"/>
                <a:ea typeface="华文行楷" panose="02010800040101010101" pitchFamily="2" charset="-122"/>
              </a:rPr>
              <a:t>中国风简约精美通用模板</a:t>
            </a:r>
            <a:r>
              <a:rPr lang="en-US" altLang="zh-CN" sz="2000" dirty="0">
                <a:latin typeface="华文行楷" panose="02010800040101010101" pitchFamily="2" charset="-122"/>
                <a:ea typeface="华文行楷" panose="02010800040101010101" pitchFamily="2" charset="-122"/>
              </a:rPr>
              <a:t>—</a:t>
            </a:r>
            <a:endParaRPr lang="zh-CN" altLang="en-US" sz="2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7023996" y="4930437"/>
            <a:ext cx="2769990" cy="1884756"/>
            <a:chOff x="7195731" y="4878874"/>
            <a:chExt cx="2769990" cy="1884756"/>
          </a:xfrm>
        </p:grpSpPr>
        <p:grpSp>
          <p:nvGrpSpPr>
            <p:cNvPr id="23" name="组合 22"/>
            <p:cNvGrpSpPr/>
            <p:nvPr/>
          </p:nvGrpSpPr>
          <p:grpSpPr>
            <a:xfrm>
              <a:off x="7195731" y="4878874"/>
              <a:ext cx="1846660" cy="1884756"/>
              <a:chOff x="6292906" y="4536648"/>
              <a:chExt cx="1846660" cy="1884756"/>
            </a:xfrm>
          </p:grpSpPr>
          <p:sp>
            <p:nvSpPr>
              <p:cNvPr id="18" name="出自【趣你的PPT】(微信:qunideppt)：最优质的PPT资源库"/>
              <p:cNvSpPr txBox="1"/>
              <p:nvPr/>
            </p:nvSpPr>
            <p:spPr>
              <a:xfrm>
                <a:off x="7677901" y="4536648"/>
                <a:ext cx="461665" cy="186032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新竹高于旧竹枝</a:t>
                </a:r>
              </a:p>
            </p:txBody>
          </p:sp>
          <p:sp>
            <p:nvSpPr>
              <p:cNvPr id="19" name="出自【趣你的PPT】(微信:qunideppt)：最优质的PPT资源库"/>
              <p:cNvSpPr txBox="1"/>
              <p:nvPr/>
            </p:nvSpPr>
            <p:spPr>
              <a:xfrm>
                <a:off x="7216236" y="4536649"/>
                <a:ext cx="461665" cy="186032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全凭老干为扶持</a:t>
                </a:r>
              </a:p>
            </p:txBody>
          </p:sp>
          <p:sp>
            <p:nvSpPr>
              <p:cNvPr id="20" name="出自【趣你的PPT】(微信:qunideppt)：最优质的PPT资源库"/>
              <p:cNvSpPr txBox="1"/>
              <p:nvPr/>
            </p:nvSpPr>
            <p:spPr>
              <a:xfrm>
                <a:off x="6754571" y="4536648"/>
                <a:ext cx="461665" cy="1884756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下年再有新生者</a:t>
                </a:r>
              </a:p>
            </p:txBody>
          </p:sp>
          <p:sp>
            <p:nvSpPr>
              <p:cNvPr id="21" name="出自【趣你的PPT】(微信:qunideppt)：最优质的PPT资源库"/>
              <p:cNvSpPr txBox="1"/>
              <p:nvPr/>
            </p:nvSpPr>
            <p:spPr>
              <a:xfrm>
                <a:off x="6292906" y="4536648"/>
                <a:ext cx="461665" cy="186032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十丈龙孙绕凤池</a:t>
                </a:r>
              </a:p>
            </p:txBody>
          </p:sp>
        </p:grpSp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9042391" y="4878874"/>
              <a:ext cx="461665" cy="187637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—</a:t>
              </a:r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郑板桥</a:t>
              </a:r>
              <a:r>
                <a:rPr lang="en-US" altLang="zh-CN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《</a:t>
              </a:r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新竹</a:t>
              </a:r>
              <a:r>
                <a:rPr lang="en-US" altLang="zh-CN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》</a:t>
              </a:r>
              <a:endParaRPr lang="zh-CN" altLang="en-US" dirty="0"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</p:txBody>
        </p:sp>
        <p:pic>
          <p:nvPicPr>
            <p:cNvPr id="25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75196" y="6311903"/>
              <a:ext cx="390525" cy="381000"/>
            </a:xfrm>
            <a:prstGeom prst="rect">
              <a:avLst/>
            </a:prstGeom>
          </p:spPr>
        </p:pic>
      </p:grpSp>
      <p:sp>
        <p:nvSpPr>
          <p:cNvPr id="32" name="出自【趣你的PPT】(微信:qunideppt)：最优质的PPT资源库"/>
          <p:cNvSpPr txBox="1"/>
          <p:nvPr/>
        </p:nvSpPr>
        <p:spPr>
          <a:xfrm>
            <a:off x="3181078" y="3695011"/>
            <a:ext cx="5829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华文行楷" panose="02010800040101010101" pitchFamily="2" charset="-122"/>
                <a:ea typeface="华文行楷" panose="02010800040101010101" pitchFamily="2" charset="-122"/>
              </a:rPr>
              <a:t>商务汇报</a:t>
            </a:r>
            <a:r>
              <a:rPr lang="en-US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/</a:t>
            </a:r>
            <a:r>
              <a:rPr lang="zh-CN" altLang="en-US" dirty="0">
                <a:latin typeface="华文行楷" panose="02010800040101010101" pitchFamily="2" charset="-122"/>
                <a:ea typeface="华文行楷" panose="02010800040101010101" pitchFamily="2" charset="-122"/>
              </a:rPr>
              <a:t>毕业答辩</a:t>
            </a:r>
            <a:r>
              <a:rPr lang="en-US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/</a:t>
            </a:r>
            <a:r>
              <a:rPr lang="zh-CN" altLang="en-US" dirty="0">
                <a:latin typeface="华文行楷" panose="02010800040101010101" pitchFamily="2" charset="-122"/>
                <a:ea typeface="华文行楷" panose="02010800040101010101" pitchFamily="2" charset="-122"/>
              </a:rPr>
              <a:t>企业文化</a:t>
            </a:r>
            <a:r>
              <a:rPr lang="en-US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/</a:t>
            </a:r>
            <a:r>
              <a:rPr lang="zh-CN" altLang="en-US" dirty="0">
                <a:latin typeface="华文行楷" panose="02010800040101010101" pitchFamily="2" charset="-122"/>
                <a:ea typeface="华文行楷" panose="02010800040101010101" pitchFamily="2" charset="-122"/>
              </a:rPr>
              <a:t>项目提案</a:t>
            </a:r>
            <a:r>
              <a:rPr lang="en-US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/</a:t>
            </a:r>
            <a:r>
              <a:rPr lang="zh-CN" altLang="en-US" dirty="0">
                <a:latin typeface="华文行楷" panose="02010800040101010101" pitchFamily="2" charset="-122"/>
                <a:ea typeface="华文行楷" panose="02010800040101010101" pitchFamily="2" charset="-122"/>
              </a:rPr>
              <a:t>培训演讲</a:t>
            </a:r>
          </a:p>
        </p:txBody>
      </p:sp>
    </p:spTree>
    <p:extLst>
      <p:ext uri="{BB962C8B-B14F-4D97-AF65-F5344CB8AC3E}">
        <p14:creationId xmlns:p14="http://schemas.microsoft.com/office/powerpoint/2010/main" val="3132318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336" y="2582591"/>
            <a:ext cx="5960664" cy="3829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278890" y="1645603"/>
            <a:ext cx="4995863" cy="4489450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6949440" y="3058160"/>
            <a:ext cx="255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6949440" y="3764561"/>
            <a:ext cx="255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6949440" y="4497130"/>
            <a:ext cx="255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6949440" y="5229699"/>
            <a:ext cx="255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</a:p>
        </p:txBody>
      </p:sp>
      <p:sp>
        <p:nvSpPr>
          <p:cNvPr id="33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200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 descr="4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48065">
            <a:off x="6585591" y="2785304"/>
            <a:ext cx="1098338" cy="55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7138610" y="1602805"/>
            <a:ext cx="1266481" cy="1291940"/>
            <a:chOff x="3000719" y="1879989"/>
            <a:chExt cx="1587017" cy="1618920"/>
          </a:xfrm>
        </p:grpSpPr>
        <p:pic>
          <p:nvPicPr>
            <p:cNvPr id="9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00719" y="1879989"/>
              <a:ext cx="1587017" cy="15490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3908" y="2225577"/>
              <a:ext cx="1433828" cy="1171578"/>
            </a:xfrm>
            <a:custGeom>
              <a:avLst/>
              <a:gdLst>
                <a:gd name="connsiteX0" fmla="*/ 584917 w 1433828"/>
                <a:gd name="connsiteY0" fmla="*/ 0 h 1171578"/>
                <a:gd name="connsiteX1" fmla="*/ 1327631 w 1433828"/>
                <a:gd name="connsiteY1" fmla="*/ 0 h 1171578"/>
                <a:gd name="connsiteX2" fmla="*/ 1344557 w 1433828"/>
                <a:gd name="connsiteY2" fmla="*/ 3290 h 1171578"/>
                <a:gd name="connsiteX3" fmla="*/ 1433828 w 1433828"/>
                <a:gd name="connsiteY3" fmla="*/ 33630 h 1171578"/>
                <a:gd name="connsiteX4" fmla="*/ 1433828 w 1433828"/>
                <a:gd name="connsiteY4" fmla="*/ 1123998 h 1171578"/>
                <a:gd name="connsiteX5" fmla="*/ 1344557 w 1433828"/>
                <a:gd name="connsiteY5" fmla="*/ 1154338 h 1171578"/>
                <a:gd name="connsiteX6" fmla="*/ 1255861 w 1433828"/>
                <a:gd name="connsiteY6" fmla="*/ 1171578 h 1171578"/>
                <a:gd name="connsiteX7" fmla="*/ 656688 w 1433828"/>
                <a:gd name="connsiteY7" fmla="*/ 1171578 h 1171578"/>
                <a:gd name="connsiteX8" fmla="*/ 567992 w 1433828"/>
                <a:gd name="connsiteY8" fmla="*/ 1154338 h 1171578"/>
                <a:gd name="connsiteX9" fmla="*/ 37138 w 1433828"/>
                <a:gd name="connsiteY9" fmla="*/ 821940 h 1171578"/>
                <a:gd name="connsiteX10" fmla="*/ 0 w 1433828"/>
                <a:gd name="connsiteY10" fmla="*/ 747028 h 1171578"/>
                <a:gd name="connsiteX11" fmla="*/ 0 w 1433828"/>
                <a:gd name="connsiteY11" fmla="*/ 410600 h 1171578"/>
                <a:gd name="connsiteX12" fmla="*/ 37138 w 1433828"/>
                <a:gd name="connsiteY12" fmla="*/ 335688 h 1171578"/>
                <a:gd name="connsiteX13" fmla="*/ 567992 w 1433828"/>
                <a:gd name="connsiteY13" fmla="*/ 3290 h 11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828" h="1171578">
                  <a:moveTo>
                    <a:pt x="584917" y="0"/>
                  </a:moveTo>
                  <a:lnTo>
                    <a:pt x="1327631" y="0"/>
                  </a:lnTo>
                  <a:lnTo>
                    <a:pt x="1344557" y="3290"/>
                  </a:lnTo>
                  <a:lnTo>
                    <a:pt x="1433828" y="33630"/>
                  </a:lnTo>
                  <a:lnTo>
                    <a:pt x="1433828" y="1123998"/>
                  </a:lnTo>
                  <a:lnTo>
                    <a:pt x="1344557" y="1154338"/>
                  </a:lnTo>
                  <a:lnTo>
                    <a:pt x="1255861" y="1171578"/>
                  </a:lnTo>
                  <a:lnTo>
                    <a:pt x="656688" y="1171578"/>
                  </a:lnTo>
                  <a:lnTo>
                    <a:pt x="567992" y="1154338"/>
                  </a:lnTo>
                  <a:cubicBezTo>
                    <a:pt x="329307" y="1091124"/>
                    <a:pt x="138093" y="971394"/>
                    <a:pt x="37138" y="821940"/>
                  </a:cubicBezTo>
                  <a:lnTo>
                    <a:pt x="0" y="747028"/>
                  </a:lnTo>
                  <a:lnTo>
                    <a:pt x="0" y="410600"/>
                  </a:lnTo>
                  <a:lnTo>
                    <a:pt x="37138" y="335688"/>
                  </a:lnTo>
                  <a:cubicBezTo>
                    <a:pt x="138093" y="186234"/>
                    <a:pt x="329307" y="66504"/>
                    <a:pt x="567992" y="3290"/>
                  </a:cubicBezTo>
                  <a:close/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0805" y="2876272"/>
              <a:ext cx="1066843" cy="622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6" name="出自【趣你的PPT】(微信:qunideppt)：最优质的PPT资源库" descr="4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48065">
            <a:off x="5172427" y="4192674"/>
            <a:ext cx="1098338" cy="55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5725446" y="3010175"/>
            <a:ext cx="1266481" cy="1291940"/>
            <a:chOff x="3000719" y="1879989"/>
            <a:chExt cx="1587017" cy="1618920"/>
          </a:xfrm>
        </p:grpSpPr>
        <p:pic>
          <p:nvPicPr>
            <p:cNvPr id="18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00719" y="1879989"/>
              <a:ext cx="1587017" cy="15490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3908" y="2225577"/>
              <a:ext cx="1433828" cy="1171578"/>
            </a:xfrm>
            <a:custGeom>
              <a:avLst/>
              <a:gdLst>
                <a:gd name="connsiteX0" fmla="*/ 584917 w 1433828"/>
                <a:gd name="connsiteY0" fmla="*/ 0 h 1171578"/>
                <a:gd name="connsiteX1" fmla="*/ 1327631 w 1433828"/>
                <a:gd name="connsiteY1" fmla="*/ 0 h 1171578"/>
                <a:gd name="connsiteX2" fmla="*/ 1344557 w 1433828"/>
                <a:gd name="connsiteY2" fmla="*/ 3290 h 1171578"/>
                <a:gd name="connsiteX3" fmla="*/ 1433828 w 1433828"/>
                <a:gd name="connsiteY3" fmla="*/ 33630 h 1171578"/>
                <a:gd name="connsiteX4" fmla="*/ 1433828 w 1433828"/>
                <a:gd name="connsiteY4" fmla="*/ 1123998 h 1171578"/>
                <a:gd name="connsiteX5" fmla="*/ 1344557 w 1433828"/>
                <a:gd name="connsiteY5" fmla="*/ 1154338 h 1171578"/>
                <a:gd name="connsiteX6" fmla="*/ 1255861 w 1433828"/>
                <a:gd name="connsiteY6" fmla="*/ 1171578 h 1171578"/>
                <a:gd name="connsiteX7" fmla="*/ 656688 w 1433828"/>
                <a:gd name="connsiteY7" fmla="*/ 1171578 h 1171578"/>
                <a:gd name="connsiteX8" fmla="*/ 567992 w 1433828"/>
                <a:gd name="connsiteY8" fmla="*/ 1154338 h 1171578"/>
                <a:gd name="connsiteX9" fmla="*/ 37138 w 1433828"/>
                <a:gd name="connsiteY9" fmla="*/ 821940 h 1171578"/>
                <a:gd name="connsiteX10" fmla="*/ 0 w 1433828"/>
                <a:gd name="connsiteY10" fmla="*/ 747028 h 1171578"/>
                <a:gd name="connsiteX11" fmla="*/ 0 w 1433828"/>
                <a:gd name="connsiteY11" fmla="*/ 410600 h 1171578"/>
                <a:gd name="connsiteX12" fmla="*/ 37138 w 1433828"/>
                <a:gd name="connsiteY12" fmla="*/ 335688 h 1171578"/>
                <a:gd name="connsiteX13" fmla="*/ 567992 w 1433828"/>
                <a:gd name="connsiteY13" fmla="*/ 3290 h 11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828" h="1171578">
                  <a:moveTo>
                    <a:pt x="584917" y="0"/>
                  </a:moveTo>
                  <a:lnTo>
                    <a:pt x="1327631" y="0"/>
                  </a:lnTo>
                  <a:lnTo>
                    <a:pt x="1344557" y="3290"/>
                  </a:lnTo>
                  <a:lnTo>
                    <a:pt x="1433828" y="33630"/>
                  </a:lnTo>
                  <a:lnTo>
                    <a:pt x="1433828" y="1123998"/>
                  </a:lnTo>
                  <a:lnTo>
                    <a:pt x="1344557" y="1154338"/>
                  </a:lnTo>
                  <a:lnTo>
                    <a:pt x="1255861" y="1171578"/>
                  </a:lnTo>
                  <a:lnTo>
                    <a:pt x="656688" y="1171578"/>
                  </a:lnTo>
                  <a:lnTo>
                    <a:pt x="567992" y="1154338"/>
                  </a:lnTo>
                  <a:cubicBezTo>
                    <a:pt x="329307" y="1091124"/>
                    <a:pt x="138093" y="971394"/>
                    <a:pt x="37138" y="821940"/>
                  </a:cubicBezTo>
                  <a:lnTo>
                    <a:pt x="0" y="747028"/>
                  </a:lnTo>
                  <a:lnTo>
                    <a:pt x="0" y="410600"/>
                  </a:lnTo>
                  <a:lnTo>
                    <a:pt x="37138" y="335688"/>
                  </a:lnTo>
                  <a:cubicBezTo>
                    <a:pt x="138093" y="186234"/>
                    <a:pt x="329307" y="66504"/>
                    <a:pt x="567992" y="3290"/>
                  </a:cubicBezTo>
                  <a:close/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0805" y="2876272"/>
              <a:ext cx="1066843" cy="622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4256864" y="4497230"/>
            <a:ext cx="1266481" cy="1291940"/>
            <a:chOff x="3000719" y="1879989"/>
            <a:chExt cx="1587017" cy="1618920"/>
          </a:xfrm>
        </p:grpSpPr>
        <p:pic>
          <p:nvPicPr>
            <p:cNvPr id="23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00719" y="1879989"/>
              <a:ext cx="1587017" cy="15490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3908" y="2225577"/>
              <a:ext cx="1433828" cy="1171578"/>
            </a:xfrm>
            <a:custGeom>
              <a:avLst/>
              <a:gdLst>
                <a:gd name="connsiteX0" fmla="*/ 584917 w 1433828"/>
                <a:gd name="connsiteY0" fmla="*/ 0 h 1171578"/>
                <a:gd name="connsiteX1" fmla="*/ 1327631 w 1433828"/>
                <a:gd name="connsiteY1" fmla="*/ 0 h 1171578"/>
                <a:gd name="connsiteX2" fmla="*/ 1344557 w 1433828"/>
                <a:gd name="connsiteY2" fmla="*/ 3290 h 1171578"/>
                <a:gd name="connsiteX3" fmla="*/ 1433828 w 1433828"/>
                <a:gd name="connsiteY3" fmla="*/ 33630 h 1171578"/>
                <a:gd name="connsiteX4" fmla="*/ 1433828 w 1433828"/>
                <a:gd name="connsiteY4" fmla="*/ 1123998 h 1171578"/>
                <a:gd name="connsiteX5" fmla="*/ 1344557 w 1433828"/>
                <a:gd name="connsiteY5" fmla="*/ 1154338 h 1171578"/>
                <a:gd name="connsiteX6" fmla="*/ 1255861 w 1433828"/>
                <a:gd name="connsiteY6" fmla="*/ 1171578 h 1171578"/>
                <a:gd name="connsiteX7" fmla="*/ 656688 w 1433828"/>
                <a:gd name="connsiteY7" fmla="*/ 1171578 h 1171578"/>
                <a:gd name="connsiteX8" fmla="*/ 567992 w 1433828"/>
                <a:gd name="connsiteY8" fmla="*/ 1154338 h 1171578"/>
                <a:gd name="connsiteX9" fmla="*/ 37138 w 1433828"/>
                <a:gd name="connsiteY9" fmla="*/ 821940 h 1171578"/>
                <a:gd name="connsiteX10" fmla="*/ 0 w 1433828"/>
                <a:gd name="connsiteY10" fmla="*/ 747028 h 1171578"/>
                <a:gd name="connsiteX11" fmla="*/ 0 w 1433828"/>
                <a:gd name="connsiteY11" fmla="*/ 410600 h 1171578"/>
                <a:gd name="connsiteX12" fmla="*/ 37138 w 1433828"/>
                <a:gd name="connsiteY12" fmla="*/ 335688 h 1171578"/>
                <a:gd name="connsiteX13" fmla="*/ 567992 w 1433828"/>
                <a:gd name="connsiteY13" fmla="*/ 3290 h 11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828" h="1171578">
                  <a:moveTo>
                    <a:pt x="584917" y="0"/>
                  </a:moveTo>
                  <a:lnTo>
                    <a:pt x="1327631" y="0"/>
                  </a:lnTo>
                  <a:lnTo>
                    <a:pt x="1344557" y="3290"/>
                  </a:lnTo>
                  <a:lnTo>
                    <a:pt x="1433828" y="33630"/>
                  </a:lnTo>
                  <a:lnTo>
                    <a:pt x="1433828" y="1123998"/>
                  </a:lnTo>
                  <a:lnTo>
                    <a:pt x="1344557" y="1154338"/>
                  </a:lnTo>
                  <a:lnTo>
                    <a:pt x="1255861" y="1171578"/>
                  </a:lnTo>
                  <a:lnTo>
                    <a:pt x="656688" y="1171578"/>
                  </a:lnTo>
                  <a:lnTo>
                    <a:pt x="567992" y="1154338"/>
                  </a:lnTo>
                  <a:cubicBezTo>
                    <a:pt x="329307" y="1091124"/>
                    <a:pt x="138093" y="971394"/>
                    <a:pt x="37138" y="821940"/>
                  </a:cubicBezTo>
                  <a:lnTo>
                    <a:pt x="0" y="747028"/>
                  </a:lnTo>
                  <a:lnTo>
                    <a:pt x="0" y="410600"/>
                  </a:lnTo>
                  <a:lnTo>
                    <a:pt x="37138" y="335688"/>
                  </a:lnTo>
                  <a:cubicBezTo>
                    <a:pt x="138093" y="186234"/>
                    <a:pt x="329307" y="66504"/>
                    <a:pt x="567992" y="3290"/>
                  </a:cubicBezTo>
                  <a:close/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0805" y="2876272"/>
              <a:ext cx="1066843" cy="622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6" name="出自【趣你的PPT】(微信:qunideppt)：最优质的PPT资源库"/>
          <p:cNvSpPr txBox="1">
            <a:spLocks/>
          </p:cNvSpPr>
          <p:nvPr/>
        </p:nvSpPr>
        <p:spPr>
          <a:xfrm>
            <a:off x="8735690" y="1980037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8821263" y="2401180"/>
            <a:ext cx="315336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8" name="出自【趣你的PPT】(微信:qunideppt)：最优质的PPT资源库"/>
          <p:cNvSpPr txBox="1">
            <a:spLocks/>
          </p:cNvSpPr>
          <p:nvPr/>
        </p:nvSpPr>
        <p:spPr>
          <a:xfrm>
            <a:off x="4382599" y="1980037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3874056" y="2401180"/>
            <a:ext cx="277804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30" name="出自【趣你的PPT】(微信:qunideppt)：最优质的PPT资源库"/>
          <p:cNvSpPr txBox="1">
            <a:spLocks/>
          </p:cNvSpPr>
          <p:nvPr/>
        </p:nvSpPr>
        <p:spPr>
          <a:xfrm>
            <a:off x="7346165" y="3358228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7431738" y="3779371"/>
            <a:ext cx="315336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32" name="出自【趣你的PPT】(微信:qunideppt)：最优质的PPT资源库"/>
          <p:cNvSpPr txBox="1">
            <a:spLocks/>
          </p:cNvSpPr>
          <p:nvPr/>
        </p:nvSpPr>
        <p:spPr>
          <a:xfrm>
            <a:off x="2993074" y="3358228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484531" y="3779371"/>
            <a:ext cx="277804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34" name="出自【趣你的PPT】(微信:qunideppt)：最优质的PPT资源库"/>
          <p:cNvSpPr txBox="1">
            <a:spLocks/>
          </p:cNvSpPr>
          <p:nvPr/>
        </p:nvSpPr>
        <p:spPr>
          <a:xfrm>
            <a:off x="5847695" y="4860375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933268" y="5281518"/>
            <a:ext cx="315336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36" name="出自【趣你的PPT】(微信:qunideppt)：最优质的PPT资源库"/>
          <p:cNvSpPr txBox="1">
            <a:spLocks/>
          </p:cNvSpPr>
          <p:nvPr/>
        </p:nvSpPr>
        <p:spPr>
          <a:xfrm>
            <a:off x="1494604" y="4860375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986061" y="5281518"/>
            <a:ext cx="277804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42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2450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4599" y="3884964"/>
            <a:ext cx="1430145" cy="1467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794" y="3884966"/>
            <a:ext cx="1430145" cy="1467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941" y="1807997"/>
            <a:ext cx="1430145" cy="1467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出自【趣你的PPT】(微信:qunideppt)：最优质的PPT资源库" descr="49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215808">
            <a:off x="4545313" y="3005930"/>
            <a:ext cx="1171575" cy="846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出自【趣你的PPT】(微信:qunideppt)：最优质的PPT资源库" descr="4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503289" y="4256960"/>
            <a:ext cx="1303338" cy="7629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出自【趣你的PPT】(微信:qunideppt)：最优质的PPT资源库" descr="4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40783">
            <a:off x="6632466" y="3040063"/>
            <a:ext cx="1075849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出自【趣你的PPT】(微信:qunideppt)：最优质的PPT资源库"/>
          <p:cNvSpPr txBox="1"/>
          <p:nvPr/>
        </p:nvSpPr>
        <p:spPr>
          <a:xfrm>
            <a:off x="5518321" y="2310741"/>
            <a:ext cx="127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关键词</a:t>
            </a: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4001866" y="4387708"/>
            <a:ext cx="127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关键词</a:t>
            </a: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7094672" y="4407603"/>
            <a:ext cx="127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关键词</a:t>
            </a: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7094672" y="2184345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7169081" y="2529471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>
          <a:xfrm>
            <a:off x="1597168" y="4387708"/>
            <a:ext cx="2284590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454534" y="4771599"/>
            <a:ext cx="2324283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8524817" y="4437087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599226" y="4782213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2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8249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17765" y="1757679"/>
            <a:ext cx="4274702" cy="3964941"/>
          </a:xfrm>
          <a:custGeom>
            <a:avLst/>
            <a:gdLst>
              <a:gd name="T0" fmla="*/ 1 w 468"/>
              <a:gd name="T1" fmla="*/ 207 h 434"/>
              <a:gd name="T2" fmla="*/ 243 w 468"/>
              <a:gd name="T3" fmla="*/ 339 h 434"/>
              <a:gd name="T4" fmla="*/ 314 w 468"/>
              <a:gd name="T5" fmla="*/ 354 h 434"/>
              <a:gd name="T6" fmla="*/ 333 w 468"/>
              <a:gd name="T7" fmla="*/ 365 h 434"/>
              <a:gd name="T8" fmla="*/ 147 w 468"/>
              <a:gd name="T9" fmla="*/ 380 h 434"/>
              <a:gd name="T10" fmla="*/ 463 w 468"/>
              <a:gd name="T11" fmla="*/ 349 h 434"/>
              <a:gd name="T12" fmla="*/ 427 w 468"/>
              <a:gd name="T13" fmla="*/ 314 h 434"/>
              <a:gd name="T14" fmla="*/ 416 w 468"/>
              <a:gd name="T15" fmla="*/ 290 h 434"/>
              <a:gd name="T16" fmla="*/ 421 w 468"/>
              <a:gd name="T17" fmla="*/ 272 h 434"/>
              <a:gd name="T18" fmla="*/ 401 w 468"/>
              <a:gd name="T19" fmla="*/ 226 h 434"/>
              <a:gd name="T20" fmla="*/ 216 w 468"/>
              <a:gd name="T21" fmla="*/ 120 h 434"/>
              <a:gd name="T22" fmla="*/ 207 w 468"/>
              <a:gd name="T23" fmla="*/ 200 h 434"/>
              <a:gd name="T24" fmla="*/ 144 w 468"/>
              <a:gd name="T25" fmla="*/ 341 h 434"/>
              <a:gd name="T26" fmla="*/ 249 w 468"/>
              <a:gd name="T27" fmla="*/ 330 h 434"/>
              <a:gd name="T28" fmla="*/ 283 w 468"/>
              <a:gd name="T29" fmla="*/ 356 h 434"/>
              <a:gd name="T30" fmla="*/ 306 w 468"/>
              <a:gd name="T31" fmla="*/ 368 h 434"/>
              <a:gd name="T32" fmla="*/ 310 w 468"/>
              <a:gd name="T33" fmla="*/ 341 h 434"/>
              <a:gd name="T34" fmla="*/ 353 w 468"/>
              <a:gd name="T35" fmla="*/ 345 h 434"/>
              <a:gd name="T36" fmla="*/ 381 w 468"/>
              <a:gd name="T37" fmla="*/ 343 h 434"/>
              <a:gd name="T38" fmla="*/ 413 w 468"/>
              <a:gd name="T39" fmla="*/ 363 h 434"/>
              <a:gd name="T40" fmla="*/ 464 w 468"/>
              <a:gd name="T41" fmla="*/ 371 h 434"/>
              <a:gd name="T42" fmla="*/ 199 w 468"/>
              <a:gd name="T43" fmla="*/ 155 h 434"/>
              <a:gd name="T44" fmla="*/ 274 w 468"/>
              <a:gd name="T45" fmla="*/ 339 h 434"/>
              <a:gd name="T46" fmla="*/ 265 w 468"/>
              <a:gd name="T47" fmla="*/ 358 h 434"/>
              <a:gd name="T48" fmla="*/ 277 w 468"/>
              <a:gd name="T49" fmla="*/ 344 h 434"/>
              <a:gd name="T50" fmla="*/ 287 w 468"/>
              <a:gd name="T51" fmla="*/ 349 h 434"/>
              <a:gd name="T52" fmla="*/ 294 w 468"/>
              <a:gd name="T53" fmla="*/ 362 h 434"/>
              <a:gd name="T54" fmla="*/ 302 w 468"/>
              <a:gd name="T55" fmla="*/ 359 h 434"/>
              <a:gd name="T56" fmla="*/ 313 w 468"/>
              <a:gd name="T57" fmla="*/ 335 h 434"/>
              <a:gd name="T58" fmla="*/ 430 w 468"/>
              <a:gd name="T59" fmla="*/ 341 h 434"/>
              <a:gd name="T60" fmla="*/ 416 w 468"/>
              <a:gd name="T61" fmla="*/ 331 h 434"/>
              <a:gd name="T62" fmla="*/ 413 w 468"/>
              <a:gd name="T63" fmla="*/ 324 h 434"/>
              <a:gd name="T64" fmla="*/ 403 w 468"/>
              <a:gd name="T65" fmla="*/ 333 h 434"/>
              <a:gd name="T66" fmla="*/ 386 w 468"/>
              <a:gd name="T67" fmla="*/ 313 h 434"/>
              <a:gd name="T68" fmla="*/ 393 w 468"/>
              <a:gd name="T69" fmla="*/ 286 h 434"/>
              <a:gd name="T70" fmla="*/ 401 w 468"/>
              <a:gd name="T71" fmla="*/ 345 h 434"/>
              <a:gd name="T72" fmla="*/ 408 w 468"/>
              <a:gd name="T73" fmla="*/ 269 h 434"/>
              <a:gd name="T74" fmla="*/ 396 w 468"/>
              <a:gd name="T75" fmla="*/ 240 h 434"/>
              <a:gd name="T76" fmla="*/ 388 w 468"/>
              <a:gd name="T77" fmla="*/ 237 h 434"/>
              <a:gd name="T78" fmla="*/ 374 w 468"/>
              <a:gd name="T79" fmla="*/ 286 h 434"/>
              <a:gd name="T80" fmla="*/ 355 w 468"/>
              <a:gd name="T81" fmla="*/ 282 h 434"/>
              <a:gd name="T82" fmla="*/ 347 w 468"/>
              <a:gd name="T83" fmla="*/ 301 h 434"/>
              <a:gd name="T84" fmla="*/ 336 w 468"/>
              <a:gd name="T85" fmla="*/ 293 h 434"/>
              <a:gd name="T86" fmla="*/ 351 w 468"/>
              <a:gd name="T87" fmla="*/ 327 h 434"/>
              <a:gd name="T88" fmla="*/ 369 w 468"/>
              <a:gd name="T89" fmla="*/ 341 h 434"/>
              <a:gd name="T90" fmla="*/ 380 w 468"/>
              <a:gd name="T91" fmla="*/ 290 h 434"/>
              <a:gd name="T92" fmla="*/ 386 w 468"/>
              <a:gd name="T93" fmla="*/ 343 h 434"/>
              <a:gd name="T94" fmla="*/ 413 w 468"/>
              <a:gd name="T95" fmla="*/ 358 h 434"/>
              <a:gd name="T96" fmla="*/ 429 w 468"/>
              <a:gd name="T97" fmla="*/ 348 h 434"/>
              <a:gd name="T98" fmla="*/ 448 w 468"/>
              <a:gd name="T99" fmla="*/ 351 h 434"/>
              <a:gd name="T100" fmla="*/ 202 w 468"/>
              <a:gd name="T101" fmla="*/ 79 h 434"/>
              <a:gd name="T102" fmla="*/ 189 w 468"/>
              <a:gd name="T103" fmla="*/ 160 h 434"/>
              <a:gd name="T104" fmla="*/ 112 w 468"/>
              <a:gd name="T105" fmla="*/ 279 h 434"/>
              <a:gd name="T106" fmla="*/ 421 w 468"/>
              <a:gd name="T107" fmla="*/ 304 h 434"/>
              <a:gd name="T108" fmla="*/ 435 w 468"/>
              <a:gd name="T109" fmla="*/ 306 h 434"/>
              <a:gd name="T110" fmla="*/ 315 w 468"/>
              <a:gd name="T111" fmla="*/ 348 h 434"/>
              <a:gd name="T112" fmla="*/ 308 w 468"/>
              <a:gd name="T113" fmla="*/ 351 h 434"/>
              <a:gd name="T114" fmla="*/ 332 w 468"/>
              <a:gd name="T115" fmla="*/ 362 h 434"/>
              <a:gd name="T116" fmla="*/ 391 w 468"/>
              <a:gd name="T117" fmla="*/ 365 h 434"/>
              <a:gd name="T118" fmla="*/ 413 w 468"/>
              <a:gd name="T119" fmla="*/ 380 h 434"/>
              <a:gd name="T120" fmla="*/ 278 w 468"/>
              <a:gd name="T121" fmla="*/ 377 h 434"/>
              <a:gd name="T122" fmla="*/ 314 w 468"/>
              <a:gd name="T123" fmla="*/ 392 h 434"/>
              <a:gd name="T124" fmla="*/ 353 w 468"/>
              <a:gd name="T125" fmla="*/ 355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68" h="434">
                <a:moveTo>
                  <a:pt x="189" y="0"/>
                </a:moveTo>
                <a:cubicBezTo>
                  <a:pt x="189" y="0"/>
                  <a:pt x="189" y="0"/>
                  <a:pt x="188" y="0"/>
                </a:cubicBezTo>
                <a:cubicBezTo>
                  <a:pt x="188" y="1"/>
                  <a:pt x="189" y="1"/>
                  <a:pt x="189" y="0"/>
                </a:cubicBezTo>
                <a:close/>
                <a:moveTo>
                  <a:pt x="149" y="11"/>
                </a:moveTo>
                <a:cubicBezTo>
                  <a:pt x="152" y="10"/>
                  <a:pt x="149" y="5"/>
                  <a:pt x="147" y="5"/>
                </a:cubicBezTo>
                <a:cubicBezTo>
                  <a:pt x="143" y="6"/>
                  <a:pt x="145" y="12"/>
                  <a:pt x="149" y="11"/>
                </a:cubicBezTo>
                <a:close/>
                <a:moveTo>
                  <a:pt x="205" y="9"/>
                </a:moveTo>
                <a:cubicBezTo>
                  <a:pt x="206" y="8"/>
                  <a:pt x="206" y="7"/>
                  <a:pt x="206" y="6"/>
                </a:cubicBezTo>
                <a:cubicBezTo>
                  <a:pt x="205" y="6"/>
                  <a:pt x="204" y="7"/>
                  <a:pt x="204" y="8"/>
                </a:cubicBezTo>
                <a:cubicBezTo>
                  <a:pt x="204" y="8"/>
                  <a:pt x="204" y="7"/>
                  <a:pt x="203" y="7"/>
                </a:cubicBezTo>
                <a:cubicBezTo>
                  <a:pt x="203" y="7"/>
                  <a:pt x="203" y="8"/>
                  <a:pt x="203" y="9"/>
                </a:cubicBezTo>
                <a:cubicBezTo>
                  <a:pt x="204" y="9"/>
                  <a:pt x="204" y="10"/>
                  <a:pt x="205" y="9"/>
                </a:cubicBezTo>
                <a:close/>
                <a:moveTo>
                  <a:pt x="254" y="22"/>
                </a:moveTo>
                <a:cubicBezTo>
                  <a:pt x="255" y="19"/>
                  <a:pt x="255" y="16"/>
                  <a:pt x="252" y="16"/>
                </a:cubicBezTo>
                <a:cubicBezTo>
                  <a:pt x="250" y="19"/>
                  <a:pt x="252" y="21"/>
                  <a:pt x="254" y="22"/>
                </a:cubicBezTo>
                <a:close/>
                <a:moveTo>
                  <a:pt x="440" y="89"/>
                </a:moveTo>
                <a:cubicBezTo>
                  <a:pt x="442" y="89"/>
                  <a:pt x="444" y="87"/>
                  <a:pt x="445" y="86"/>
                </a:cubicBezTo>
                <a:cubicBezTo>
                  <a:pt x="445" y="85"/>
                  <a:pt x="446" y="83"/>
                  <a:pt x="446" y="82"/>
                </a:cubicBezTo>
                <a:cubicBezTo>
                  <a:pt x="446" y="76"/>
                  <a:pt x="439" y="74"/>
                  <a:pt x="436" y="78"/>
                </a:cubicBezTo>
                <a:cubicBezTo>
                  <a:pt x="433" y="82"/>
                  <a:pt x="436" y="88"/>
                  <a:pt x="440" y="89"/>
                </a:cubicBezTo>
                <a:close/>
                <a:moveTo>
                  <a:pt x="324" y="95"/>
                </a:moveTo>
                <a:cubicBezTo>
                  <a:pt x="325" y="94"/>
                  <a:pt x="326" y="93"/>
                  <a:pt x="327" y="92"/>
                </a:cubicBezTo>
                <a:cubicBezTo>
                  <a:pt x="327" y="85"/>
                  <a:pt x="319" y="86"/>
                  <a:pt x="320" y="92"/>
                </a:cubicBezTo>
                <a:cubicBezTo>
                  <a:pt x="320" y="93"/>
                  <a:pt x="322" y="94"/>
                  <a:pt x="324" y="95"/>
                </a:cubicBezTo>
                <a:close/>
                <a:moveTo>
                  <a:pt x="211" y="104"/>
                </a:moveTo>
                <a:cubicBezTo>
                  <a:pt x="211" y="105"/>
                  <a:pt x="211" y="105"/>
                  <a:pt x="212" y="105"/>
                </a:cubicBezTo>
                <a:cubicBezTo>
                  <a:pt x="212" y="105"/>
                  <a:pt x="212" y="105"/>
                  <a:pt x="212" y="105"/>
                </a:cubicBezTo>
                <a:cubicBezTo>
                  <a:pt x="212" y="105"/>
                  <a:pt x="211" y="104"/>
                  <a:pt x="211" y="104"/>
                </a:cubicBezTo>
                <a:close/>
                <a:moveTo>
                  <a:pt x="197" y="110"/>
                </a:moveTo>
                <a:cubicBezTo>
                  <a:pt x="197" y="110"/>
                  <a:pt x="197" y="110"/>
                  <a:pt x="197" y="110"/>
                </a:cubicBezTo>
                <a:cubicBezTo>
                  <a:pt x="197" y="112"/>
                  <a:pt x="197" y="112"/>
                  <a:pt x="199" y="112"/>
                </a:cubicBezTo>
                <a:cubicBezTo>
                  <a:pt x="199" y="111"/>
                  <a:pt x="198" y="111"/>
                  <a:pt x="197" y="110"/>
                </a:cubicBezTo>
                <a:close/>
                <a:moveTo>
                  <a:pt x="253" y="111"/>
                </a:moveTo>
                <a:cubicBezTo>
                  <a:pt x="253" y="112"/>
                  <a:pt x="253" y="114"/>
                  <a:pt x="254" y="114"/>
                </a:cubicBezTo>
                <a:cubicBezTo>
                  <a:pt x="255" y="113"/>
                  <a:pt x="255" y="112"/>
                  <a:pt x="255" y="111"/>
                </a:cubicBezTo>
                <a:cubicBezTo>
                  <a:pt x="255" y="111"/>
                  <a:pt x="254" y="111"/>
                  <a:pt x="253" y="111"/>
                </a:cubicBezTo>
                <a:close/>
                <a:moveTo>
                  <a:pt x="260" y="117"/>
                </a:moveTo>
                <a:cubicBezTo>
                  <a:pt x="260" y="116"/>
                  <a:pt x="259" y="115"/>
                  <a:pt x="258" y="115"/>
                </a:cubicBezTo>
                <a:cubicBezTo>
                  <a:pt x="257" y="115"/>
                  <a:pt x="258" y="117"/>
                  <a:pt x="258" y="117"/>
                </a:cubicBezTo>
                <a:lnTo>
                  <a:pt x="260" y="117"/>
                </a:lnTo>
                <a:close/>
                <a:moveTo>
                  <a:pt x="141" y="117"/>
                </a:moveTo>
                <a:cubicBezTo>
                  <a:pt x="140" y="118"/>
                  <a:pt x="142" y="121"/>
                  <a:pt x="143" y="119"/>
                </a:cubicBezTo>
                <a:cubicBezTo>
                  <a:pt x="143" y="119"/>
                  <a:pt x="143" y="120"/>
                  <a:pt x="143" y="120"/>
                </a:cubicBezTo>
                <a:cubicBezTo>
                  <a:pt x="144" y="118"/>
                  <a:pt x="142" y="119"/>
                  <a:pt x="142" y="118"/>
                </a:cubicBezTo>
                <a:cubicBezTo>
                  <a:pt x="143" y="118"/>
                  <a:pt x="143" y="118"/>
                  <a:pt x="143" y="118"/>
                </a:cubicBezTo>
                <a:cubicBezTo>
                  <a:pt x="143" y="117"/>
                  <a:pt x="142" y="117"/>
                  <a:pt x="141" y="117"/>
                </a:cubicBezTo>
                <a:close/>
                <a:moveTo>
                  <a:pt x="210" y="120"/>
                </a:moveTo>
                <a:cubicBezTo>
                  <a:pt x="210" y="119"/>
                  <a:pt x="209" y="119"/>
                  <a:pt x="208" y="118"/>
                </a:cubicBezTo>
                <a:cubicBezTo>
                  <a:pt x="208" y="120"/>
                  <a:pt x="209" y="120"/>
                  <a:pt x="210" y="120"/>
                </a:cubicBezTo>
                <a:close/>
                <a:moveTo>
                  <a:pt x="428" y="128"/>
                </a:moveTo>
                <a:cubicBezTo>
                  <a:pt x="426" y="127"/>
                  <a:pt x="425" y="128"/>
                  <a:pt x="425" y="130"/>
                </a:cubicBezTo>
                <a:cubicBezTo>
                  <a:pt x="427" y="129"/>
                  <a:pt x="428" y="130"/>
                  <a:pt x="428" y="128"/>
                </a:cubicBezTo>
                <a:close/>
                <a:moveTo>
                  <a:pt x="165" y="133"/>
                </a:moveTo>
                <a:cubicBezTo>
                  <a:pt x="163" y="134"/>
                  <a:pt x="162" y="132"/>
                  <a:pt x="161" y="133"/>
                </a:cubicBezTo>
                <a:cubicBezTo>
                  <a:pt x="162" y="134"/>
                  <a:pt x="164" y="134"/>
                  <a:pt x="165" y="133"/>
                </a:cubicBezTo>
                <a:close/>
                <a:moveTo>
                  <a:pt x="298" y="140"/>
                </a:moveTo>
                <a:cubicBezTo>
                  <a:pt x="299" y="140"/>
                  <a:pt x="300" y="140"/>
                  <a:pt x="301" y="139"/>
                </a:cubicBezTo>
                <a:cubicBezTo>
                  <a:pt x="301" y="138"/>
                  <a:pt x="302" y="137"/>
                  <a:pt x="302" y="135"/>
                </a:cubicBezTo>
                <a:cubicBezTo>
                  <a:pt x="301" y="135"/>
                  <a:pt x="300" y="134"/>
                  <a:pt x="299" y="134"/>
                </a:cubicBezTo>
                <a:cubicBezTo>
                  <a:pt x="296" y="135"/>
                  <a:pt x="295" y="138"/>
                  <a:pt x="298" y="140"/>
                </a:cubicBezTo>
                <a:close/>
                <a:moveTo>
                  <a:pt x="273" y="140"/>
                </a:moveTo>
                <a:cubicBezTo>
                  <a:pt x="275" y="140"/>
                  <a:pt x="276" y="141"/>
                  <a:pt x="276" y="140"/>
                </a:cubicBezTo>
                <a:cubicBezTo>
                  <a:pt x="277" y="137"/>
                  <a:pt x="273" y="138"/>
                  <a:pt x="273" y="139"/>
                </a:cubicBezTo>
                <a:cubicBezTo>
                  <a:pt x="273" y="140"/>
                  <a:pt x="273" y="140"/>
                  <a:pt x="273" y="140"/>
                </a:cubicBezTo>
                <a:close/>
                <a:moveTo>
                  <a:pt x="170" y="156"/>
                </a:moveTo>
                <a:cubicBezTo>
                  <a:pt x="171" y="156"/>
                  <a:pt x="171" y="156"/>
                  <a:pt x="172" y="157"/>
                </a:cubicBezTo>
                <a:cubicBezTo>
                  <a:pt x="172" y="156"/>
                  <a:pt x="172" y="156"/>
                  <a:pt x="172" y="156"/>
                </a:cubicBezTo>
                <a:cubicBezTo>
                  <a:pt x="171" y="156"/>
                  <a:pt x="171" y="154"/>
                  <a:pt x="170" y="155"/>
                </a:cubicBezTo>
                <a:cubicBezTo>
                  <a:pt x="171" y="155"/>
                  <a:pt x="170" y="156"/>
                  <a:pt x="170" y="156"/>
                </a:cubicBezTo>
                <a:close/>
                <a:moveTo>
                  <a:pt x="71" y="159"/>
                </a:moveTo>
                <a:cubicBezTo>
                  <a:pt x="71" y="158"/>
                  <a:pt x="71" y="157"/>
                  <a:pt x="70" y="157"/>
                </a:cubicBezTo>
                <a:cubicBezTo>
                  <a:pt x="69" y="157"/>
                  <a:pt x="69" y="157"/>
                  <a:pt x="68" y="157"/>
                </a:cubicBezTo>
                <a:cubicBezTo>
                  <a:pt x="68" y="159"/>
                  <a:pt x="69" y="160"/>
                  <a:pt x="71" y="159"/>
                </a:cubicBezTo>
                <a:close/>
                <a:moveTo>
                  <a:pt x="183" y="161"/>
                </a:moveTo>
                <a:cubicBezTo>
                  <a:pt x="183" y="161"/>
                  <a:pt x="182" y="161"/>
                  <a:pt x="182" y="162"/>
                </a:cubicBezTo>
                <a:cubicBezTo>
                  <a:pt x="183" y="162"/>
                  <a:pt x="183" y="162"/>
                  <a:pt x="183" y="162"/>
                </a:cubicBezTo>
                <a:lnTo>
                  <a:pt x="183" y="161"/>
                </a:lnTo>
                <a:close/>
                <a:moveTo>
                  <a:pt x="187" y="162"/>
                </a:moveTo>
                <a:cubicBezTo>
                  <a:pt x="188" y="163"/>
                  <a:pt x="187" y="165"/>
                  <a:pt x="188" y="165"/>
                </a:cubicBezTo>
                <a:cubicBezTo>
                  <a:pt x="188" y="164"/>
                  <a:pt x="188" y="165"/>
                  <a:pt x="189" y="164"/>
                </a:cubicBezTo>
                <a:cubicBezTo>
                  <a:pt x="188" y="164"/>
                  <a:pt x="188" y="162"/>
                  <a:pt x="187" y="162"/>
                </a:cubicBezTo>
                <a:close/>
                <a:moveTo>
                  <a:pt x="394" y="163"/>
                </a:moveTo>
                <a:cubicBezTo>
                  <a:pt x="393" y="162"/>
                  <a:pt x="392" y="162"/>
                  <a:pt x="392" y="163"/>
                </a:cubicBezTo>
                <a:cubicBezTo>
                  <a:pt x="393" y="163"/>
                  <a:pt x="394" y="163"/>
                  <a:pt x="394" y="163"/>
                </a:cubicBezTo>
                <a:close/>
                <a:moveTo>
                  <a:pt x="93" y="183"/>
                </a:moveTo>
                <a:cubicBezTo>
                  <a:pt x="92" y="183"/>
                  <a:pt x="92" y="184"/>
                  <a:pt x="92" y="185"/>
                </a:cubicBezTo>
                <a:cubicBezTo>
                  <a:pt x="93" y="185"/>
                  <a:pt x="93" y="185"/>
                  <a:pt x="94" y="185"/>
                </a:cubicBezTo>
                <a:cubicBezTo>
                  <a:pt x="94" y="184"/>
                  <a:pt x="93" y="183"/>
                  <a:pt x="93" y="183"/>
                </a:cubicBezTo>
                <a:close/>
                <a:moveTo>
                  <a:pt x="5" y="205"/>
                </a:moveTo>
                <a:cubicBezTo>
                  <a:pt x="4" y="204"/>
                  <a:pt x="4" y="204"/>
                  <a:pt x="5" y="203"/>
                </a:cubicBezTo>
                <a:cubicBezTo>
                  <a:pt x="1" y="200"/>
                  <a:pt x="1" y="208"/>
                  <a:pt x="5" y="205"/>
                </a:cubicBezTo>
                <a:close/>
                <a:moveTo>
                  <a:pt x="1" y="207"/>
                </a:moveTo>
                <a:cubicBezTo>
                  <a:pt x="1" y="208"/>
                  <a:pt x="1" y="209"/>
                  <a:pt x="0" y="209"/>
                </a:cubicBezTo>
                <a:cubicBezTo>
                  <a:pt x="2" y="210"/>
                  <a:pt x="4" y="208"/>
                  <a:pt x="3" y="207"/>
                </a:cubicBezTo>
                <a:cubicBezTo>
                  <a:pt x="2" y="207"/>
                  <a:pt x="2" y="207"/>
                  <a:pt x="1" y="207"/>
                </a:cubicBezTo>
                <a:close/>
                <a:moveTo>
                  <a:pt x="411" y="226"/>
                </a:moveTo>
                <a:cubicBezTo>
                  <a:pt x="409" y="226"/>
                  <a:pt x="407" y="225"/>
                  <a:pt x="405" y="226"/>
                </a:cubicBezTo>
                <a:cubicBezTo>
                  <a:pt x="408" y="226"/>
                  <a:pt x="408" y="228"/>
                  <a:pt x="411" y="229"/>
                </a:cubicBezTo>
                <a:cubicBezTo>
                  <a:pt x="410" y="227"/>
                  <a:pt x="410" y="228"/>
                  <a:pt x="411" y="226"/>
                </a:cubicBezTo>
                <a:close/>
                <a:moveTo>
                  <a:pt x="62" y="238"/>
                </a:moveTo>
                <a:cubicBezTo>
                  <a:pt x="62" y="238"/>
                  <a:pt x="61" y="239"/>
                  <a:pt x="62" y="239"/>
                </a:cubicBezTo>
                <a:cubicBezTo>
                  <a:pt x="62" y="239"/>
                  <a:pt x="62" y="239"/>
                  <a:pt x="62" y="239"/>
                </a:cubicBezTo>
                <a:cubicBezTo>
                  <a:pt x="62" y="238"/>
                  <a:pt x="63" y="239"/>
                  <a:pt x="63" y="238"/>
                </a:cubicBezTo>
                <a:cubicBezTo>
                  <a:pt x="62" y="238"/>
                  <a:pt x="62" y="238"/>
                  <a:pt x="62" y="238"/>
                </a:cubicBezTo>
                <a:close/>
                <a:moveTo>
                  <a:pt x="430" y="253"/>
                </a:moveTo>
                <a:cubicBezTo>
                  <a:pt x="430" y="253"/>
                  <a:pt x="430" y="253"/>
                  <a:pt x="429" y="253"/>
                </a:cubicBezTo>
                <a:cubicBezTo>
                  <a:pt x="429" y="253"/>
                  <a:pt x="429" y="253"/>
                  <a:pt x="429" y="253"/>
                </a:cubicBezTo>
                <a:cubicBezTo>
                  <a:pt x="429" y="253"/>
                  <a:pt x="429" y="254"/>
                  <a:pt x="429" y="254"/>
                </a:cubicBezTo>
                <a:cubicBezTo>
                  <a:pt x="430" y="254"/>
                  <a:pt x="430" y="254"/>
                  <a:pt x="430" y="253"/>
                </a:cubicBezTo>
                <a:close/>
                <a:moveTo>
                  <a:pt x="421" y="261"/>
                </a:moveTo>
                <a:cubicBezTo>
                  <a:pt x="423" y="261"/>
                  <a:pt x="424" y="259"/>
                  <a:pt x="425" y="258"/>
                </a:cubicBezTo>
                <a:cubicBezTo>
                  <a:pt x="426" y="257"/>
                  <a:pt x="428" y="256"/>
                  <a:pt x="429" y="255"/>
                </a:cubicBezTo>
                <a:cubicBezTo>
                  <a:pt x="426" y="256"/>
                  <a:pt x="425" y="259"/>
                  <a:pt x="421" y="260"/>
                </a:cubicBezTo>
                <a:lnTo>
                  <a:pt x="421" y="261"/>
                </a:lnTo>
                <a:close/>
                <a:moveTo>
                  <a:pt x="406" y="283"/>
                </a:moveTo>
                <a:cubicBezTo>
                  <a:pt x="406" y="284"/>
                  <a:pt x="407" y="284"/>
                  <a:pt x="407" y="284"/>
                </a:cubicBezTo>
                <a:cubicBezTo>
                  <a:pt x="407" y="284"/>
                  <a:pt x="407" y="283"/>
                  <a:pt x="406" y="283"/>
                </a:cubicBezTo>
                <a:close/>
                <a:moveTo>
                  <a:pt x="420" y="286"/>
                </a:moveTo>
                <a:cubicBezTo>
                  <a:pt x="421" y="286"/>
                  <a:pt x="421" y="288"/>
                  <a:pt x="421" y="287"/>
                </a:cubicBezTo>
                <a:cubicBezTo>
                  <a:pt x="421" y="287"/>
                  <a:pt x="421" y="287"/>
                  <a:pt x="421" y="286"/>
                </a:cubicBezTo>
                <a:cubicBezTo>
                  <a:pt x="421" y="287"/>
                  <a:pt x="420" y="286"/>
                  <a:pt x="420" y="286"/>
                </a:cubicBezTo>
                <a:close/>
                <a:moveTo>
                  <a:pt x="428" y="293"/>
                </a:moveTo>
                <a:cubicBezTo>
                  <a:pt x="429" y="293"/>
                  <a:pt x="429" y="292"/>
                  <a:pt x="429" y="292"/>
                </a:cubicBezTo>
                <a:cubicBezTo>
                  <a:pt x="428" y="292"/>
                  <a:pt x="428" y="292"/>
                  <a:pt x="428" y="292"/>
                </a:cubicBezTo>
                <a:lnTo>
                  <a:pt x="428" y="293"/>
                </a:lnTo>
                <a:close/>
                <a:moveTo>
                  <a:pt x="190" y="292"/>
                </a:moveTo>
                <a:cubicBezTo>
                  <a:pt x="189" y="293"/>
                  <a:pt x="189" y="292"/>
                  <a:pt x="188" y="292"/>
                </a:cubicBezTo>
                <a:cubicBezTo>
                  <a:pt x="188" y="293"/>
                  <a:pt x="189" y="293"/>
                  <a:pt x="189" y="294"/>
                </a:cubicBezTo>
                <a:cubicBezTo>
                  <a:pt x="189" y="293"/>
                  <a:pt x="190" y="293"/>
                  <a:pt x="190" y="292"/>
                </a:cubicBezTo>
                <a:close/>
                <a:moveTo>
                  <a:pt x="172" y="301"/>
                </a:moveTo>
                <a:cubicBezTo>
                  <a:pt x="173" y="301"/>
                  <a:pt x="173" y="300"/>
                  <a:pt x="173" y="300"/>
                </a:cubicBezTo>
                <a:cubicBezTo>
                  <a:pt x="173" y="300"/>
                  <a:pt x="172" y="300"/>
                  <a:pt x="172" y="301"/>
                </a:cubicBezTo>
                <a:close/>
                <a:moveTo>
                  <a:pt x="171" y="302"/>
                </a:moveTo>
                <a:cubicBezTo>
                  <a:pt x="171" y="302"/>
                  <a:pt x="173" y="301"/>
                  <a:pt x="172" y="300"/>
                </a:cubicBezTo>
                <a:cubicBezTo>
                  <a:pt x="172" y="302"/>
                  <a:pt x="170" y="301"/>
                  <a:pt x="171" y="302"/>
                </a:cubicBezTo>
                <a:close/>
                <a:moveTo>
                  <a:pt x="169" y="304"/>
                </a:moveTo>
                <a:cubicBezTo>
                  <a:pt x="168" y="304"/>
                  <a:pt x="167" y="304"/>
                  <a:pt x="168" y="305"/>
                </a:cubicBezTo>
                <a:cubicBezTo>
                  <a:pt x="168" y="304"/>
                  <a:pt x="169" y="305"/>
                  <a:pt x="169" y="304"/>
                </a:cubicBezTo>
                <a:close/>
                <a:moveTo>
                  <a:pt x="416" y="308"/>
                </a:moveTo>
                <a:cubicBezTo>
                  <a:pt x="416" y="307"/>
                  <a:pt x="416" y="307"/>
                  <a:pt x="416" y="307"/>
                </a:cubicBezTo>
                <a:cubicBezTo>
                  <a:pt x="415" y="307"/>
                  <a:pt x="415" y="307"/>
                  <a:pt x="415" y="307"/>
                </a:cubicBezTo>
                <a:cubicBezTo>
                  <a:pt x="415" y="307"/>
                  <a:pt x="415" y="308"/>
                  <a:pt x="416" y="308"/>
                </a:cubicBezTo>
                <a:close/>
                <a:moveTo>
                  <a:pt x="425" y="308"/>
                </a:moveTo>
                <a:cubicBezTo>
                  <a:pt x="424" y="308"/>
                  <a:pt x="424" y="307"/>
                  <a:pt x="424" y="309"/>
                </a:cubicBezTo>
                <a:cubicBezTo>
                  <a:pt x="425" y="309"/>
                  <a:pt x="425" y="308"/>
                  <a:pt x="425" y="308"/>
                </a:cubicBezTo>
                <a:close/>
                <a:moveTo>
                  <a:pt x="426" y="309"/>
                </a:moveTo>
                <a:cubicBezTo>
                  <a:pt x="426" y="309"/>
                  <a:pt x="426" y="309"/>
                  <a:pt x="426" y="310"/>
                </a:cubicBezTo>
                <a:cubicBezTo>
                  <a:pt x="427" y="310"/>
                  <a:pt x="428" y="309"/>
                  <a:pt x="426" y="309"/>
                </a:cubicBezTo>
                <a:close/>
                <a:moveTo>
                  <a:pt x="423" y="311"/>
                </a:moveTo>
                <a:cubicBezTo>
                  <a:pt x="424" y="311"/>
                  <a:pt x="423" y="311"/>
                  <a:pt x="424" y="311"/>
                </a:cubicBezTo>
                <a:cubicBezTo>
                  <a:pt x="424" y="310"/>
                  <a:pt x="424" y="309"/>
                  <a:pt x="423" y="310"/>
                </a:cubicBezTo>
                <a:cubicBezTo>
                  <a:pt x="424" y="310"/>
                  <a:pt x="423" y="310"/>
                  <a:pt x="423" y="311"/>
                </a:cubicBezTo>
                <a:close/>
                <a:moveTo>
                  <a:pt x="426" y="311"/>
                </a:moveTo>
                <a:cubicBezTo>
                  <a:pt x="427" y="312"/>
                  <a:pt x="428" y="310"/>
                  <a:pt x="427" y="310"/>
                </a:cubicBezTo>
                <a:cubicBezTo>
                  <a:pt x="427" y="311"/>
                  <a:pt x="427" y="311"/>
                  <a:pt x="426" y="311"/>
                </a:cubicBezTo>
                <a:close/>
                <a:moveTo>
                  <a:pt x="428" y="315"/>
                </a:moveTo>
                <a:cubicBezTo>
                  <a:pt x="428" y="316"/>
                  <a:pt x="428" y="317"/>
                  <a:pt x="428" y="317"/>
                </a:cubicBezTo>
                <a:cubicBezTo>
                  <a:pt x="428" y="317"/>
                  <a:pt x="429" y="316"/>
                  <a:pt x="428" y="315"/>
                </a:cubicBezTo>
                <a:close/>
                <a:moveTo>
                  <a:pt x="401" y="319"/>
                </a:moveTo>
                <a:cubicBezTo>
                  <a:pt x="401" y="320"/>
                  <a:pt x="402" y="320"/>
                  <a:pt x="402" y="320"/>
                </a:cubicBezTo>
                <a:cubicBezTo>
                  <a:pt x="402" y="319"/>
                  <a:pt x="402" y="319"/>
                  <a:pt x="401" y="319"/>
                </a:cubicBezTo>
                <a:close/>
                <a:moveTo>
                  <a:pt x="396" y="325"/>
                </a:moveTo>
                <a:cubicBezTo>
                  <a:pt x="397" y="325"/>
                  <a:pt x="397" y="325"/>
                  <a:pt x="397" y="325"/>
                </a:cubicBezTo>
                <a:cubicBezTo>
                  <a:pt x="397" y="324"/>
                  <a:pt x="397" y="324"/>
                  <a:pt x="397" y="324"/>
                </a:cubicBezTo>
                <a:cubicBezTo>
                  <a:pt x="396" y="324"/>
                  <a:pt x="396" y="324"/>
                  <a:pt x="396" y="325"/>
                </a:cubicBezTo>
                <a:close/>
                <a:moveTo>
                  <a:pt x="215" y="335"/>
                </a:moveTo>
                <a:cubicBezTo>
                  <a:pt x="216" y="335"/>
                  <a:pt x="216" y="334"/>
                  <a:pt x="216" y="333"/>
                </a:cubicBezTo>
                <a:cubicBezTo>
                  <a:pt x="215" y="333"/>
                  <a:pt x="215" y="334"/>
                  <a:pt x="215" y="335"/>
                </a:cubicBezTo>
                <a:close/>
                <a:moveTo>
                  <a:pt x="228" y="334"/>
                </a:moveTo>
                <a:cubicBezTo>
                  <a:pt x="229" y="334"/>
                  <a:pt x="228" y="335"/>
                  <a:pt x="229" y="335"/>
                </a:cubicBezTo>
                <a:cubicBezTo>
                  <a:pt x="229" y="334"/>
                  <a:pt x="228" y="333"/>
                  <a:pt x="228" y="334"/>
                </a:cubicBezTo>
                <a:close/>
                <a:moveTo>
                  <a:pt x="348" y="336"/>
                </a:moveTo>
                <a:cubicBezTo>
                  <a:pt x="348" y="336"/>
                  <a:pt x="348" y="336"/>
                  <a:pt x="349" y="336"/>
                </a:cubicBezTo>
                <a:cubicBezTo>
                  <a:pt x="349" y="336"/>
                  <a:pt x="349" y="335"/>
                  <a:pt x="348" y="335"/>
                </a:cubicBezTo>
                <a:cubicBezTo>
                  <a:pt x="348" y="335"/>
                  <a:pt x="348" y="335"/>
                  <a:pt x="348" y="335"/>
                </a:cubicBezTo>
                <a:lnTo>
                  <a:pt x="348" y="336"/>
                </a:lnTo>
                <a:close/>
                <a:moveTo>
                  <a:pt x="345" y="336"/>
                </a:moveTo>
                <a:cubicBezTo>
                  <a:pt x="344" y="337"/>
                  <a:pt x="344" y="336"/>
                  <a:pt x="344" y="337"/>
                </a:cubicBezTo>
                <a:cubicBezTo>
                  <a:pt x="345" y="337"/>
                  <a:pt x="345" y="337"/>
                  <a:pt x="345" y="337"/>
                </a:cubicBezTo>
                <a:cubicBezTo>
                  <a:pt x="345" y="337"/>
                  <a:pt x="345" y="337"/>
                  <a:pt x="345" y="338"/>
                </a:cubicBezTo>
                <a:cubicBezTo>
                  <a:pt x="344" y="338"/>
                  <a:pt x="344" y="338"/>
                  <a:pt x="344" y="339"/>
                </a:cubicBezTo>
                <a:cubicBezTo>
                  <a:pt x="345" y="339"/>
                  <a:pt x="344" y="338"/>
                  <a:pt x="345" y="339"/>
                </a:cubicBezTo>
                <a:cubicBezTo>
                  <a:pt x="346" y="338"/>
                  <a:pt x="345" y="337"/>
                  <a:pt x="345" y="336"/>
                </a:cubicBezTo>
                <a:close/>
                <a:moveTo>
                  <a:pt x="383" y="338"/>
                </a:moveTo>
                <a:cubicBezTo>
                  <a:pt x="383" y="338"/>
                  <a:pt x="384" y="338"/>
                  <a:pt x="384" y="338"/>
                </a:cubicBezTo>
                <a:cubicBezTo>
                  <a:pt x="383" y="337"/>
                  <a:pt x="383" y="337"/>
                  <a:pt x="383" y="338"/>
                </a:cubicBezTo>
                <a:close/>
                <a:moveTo>
                  <a:pt x="243" y="339"/>
                </a:moveTo>
                <a:cubicBezTo>
                  <a:pt x="242" y="339"/>
                  <a:pt x="240" y="340"/>
                  <a:pt x="238" y="338"/>
                </a:cubicBezTo>
                <a:cubicBezTo>
                  <a:pt x="240" y="340"/>
                  <a:pt x="241" y="342"/>
                  <a:pt x="244" y="343"/>
                </a:cubicBezTo>
                <a:cubicBezTo>
                  <a:pt x="244" y="341"/>
                  <a:pt x="243" y="341"/>
                  <a:pt x="243" y="339"/>
                </a:cubicBezTo>
                <a:close/>
                <a:moveTo>
                  <a:pt x="341" y="340"/>
                </a:moveTo>
                <a:cubicBezTo>
                  <a:pt x="342" y="340"/>
                  <a:pt x="343" y="339"/>
                  <a:pt x="343" y="338"/>
                </a:cubicBezTo>
                <a:cubicBezTo>
                  <a:pt x="342" y="338"/>
                  <a:pt x="342" y="339"/>
                  <a:pt x="341" y="340"/>
                </a:cubicBezTo>
                <a:close/>
                <a:moveTo>
                  <a:pt x="352" y="340"/>
                </a:moveTo>
                <a:cubicBezTo>
                  <a:pt x="352" y="340"/>
                  <a:pt x="352" y="340"/>
                  <a:pt x="352" y="339"/>
                </a:cubicBezTo>
                <a:cubicBezTo>
                  <a:pt x="351" y="339"/>
                  <a:pt x="351" y="340"/>
                  <a:pt x="352" y="340"/>
                </a:cubicBezTo>
                <a:close/>
                <a:moveTo>
                  <a:pt x="324" y="340"/>
                </a:moveTo>
                <a:cubicBezTo>
                  <a:pt x="324" y="340"/>
                  <a:pt x="324" y="341"/>
                  <a:pt x="324" y="341"/>
                </a:cubicBezTo>
                <a:cubicBezTo>
                  <a:pt x="325" y="341"/>
                  <a:pt x="325" y="340"/>
                  <a:pt x="324" y="340"/>
                </a:cubicBezTo>
                <a:close/>
                <a:moveTo>
                  <a:pt x="340" y="340"/>
                </a:moveTo>
                <a:cubicBezTo>
                  <a:pt x="340" y="340"/>
                  <a:pt x="340" y="341"/>
                  <a:pt x="340" y="341"/>
                </a:cubicBezTo>
                <a:cubicBezTo>
                  <a:pt x="341" y="341"/>
                  <a:pt x="342" y="340"/>
                  <a:pt x="341" y="341"/>
                </a:cubicBezTo>
                <a:cubicBezTo>
                  <a:pt x="342" y="341"/>
                  <a:pt x="342" y="341"/>
                  <a:pt x="342" y="341"/>
                </a:cubicBezTo>
                <a:cubicBezTo>
                  <a:pt x="342" y="340"/>
                  <a:pt x="342" y="340"/>
                  <a:pt x="341" y="340"/>
                </a:cubicBezTo>
                <a:cubicBezTo>
                  <a:pt x="341" y="340"/>
                  <a:pt x="341" y="340"/>
                  <a:pt x="340" y="340"/>
                </a:cubicBezTo>
                <a:close/>
                <a:moveTo>
                  <a:pt x="337" y="340"/>
                </a:moveTo>
                <a:cubicBezTo>
                  <a:pt x="336" y="341"/>
                  <a:pt x="336" y="341"/>
                  <a:pt x="336" y="342"/>
                </a:cubicBezTo>
                <a:cubicBezTo>
                  <a:pt x="337" y="342"/>
                  <a:pt x="336" y="341"/>
                  <a:pt x="337" y="341"/>
                </a:cubicBezTo>
                <a:cubicBezTo>
                  <a:pt x="337" y="341"/>
                  <a:pt x="337" y="340"/>
                  <a:pt x="337" y="340"/>
                </a:cubicBezTo>
                <a:close/>
                <a:moveTo>
                  <a:pt x="351" y="341"/>
                </a:moveTo>
                <a:cubicBezTo>
                  <a:pt x="352" y="341"/>
                  <a:pt x="352" y="341"/>
                  <a:pt x="352" y="341"/>
                </a:cubicBezTo>
                <a:cubicBezTo>
                  <a:pt x="352" y="341"/>
                  <a:pt x="352" y="341"/>
                  <a:pt x="352" y="341"/>
                </a:cubicBezTo>
                <a:cubicBezTo>
                  <a:pt x="352" y="341"/>
                  <a:pt x="351" y="341"/>
                  <a:pt x="351" y="341"/>
                </a:cubicBezTo>
                <a:close/>
                <a:moveTo>
                  <a:pt x="350" y="345"/>
                </a:moveTo>
                <a:cubicBezTo>
                  <a:pt x="350" y="345"/>
                  <a:pt x="350" y="345"/>
                  <a:pt x="351" y="345"/>
                </a:cubicBezTo>
                <a:cubicBezTo>
                  <a:pt x="351" y="345"/>
                  <a:pt x="351" y="345"/>
                  <a:pt x="351" y="344"/>
                </a:cubicBezTo>
                <a:cubicBezTo>
                  <a:pt x="352" y="344"/>
                  <a:pt x="351" y="344"/>
                  <a:pt x="352" y="344"/>
                </a:cubicBezTo>
                <a:cubicBezTo>
                  <a:pt x="352" y="343"/>
                  <a:pt x="352" y="343"/>
                  <a:pt x="352" y="343"/>
                </a:cubicBezTo>
                <a:cubicBezTo>
                  <a:pt x="350" y="342"/>
                  <a:pt x="350" y="344"/>
                  <a:pt x="350" y="345"/>
                </a:cubicBezTo>
                <a:close/>
                <a:moveTo>
                  <a:pt x="373" y="343"/>
                </a:moveTo>
                <a:cubicBezTo>
                  <a:pt x="372" y="343"/>
                  <a:pt x="372" y="343"/>
                  <a:pt x="372" y="343"/>
                </a:cubicBezTo>
                <a:cubicBezTo>
                  <a:pt x="372" y="344"/>
                  <a:pt x="372" y="344"/>
                  <a:pt x="372" y="344"/>
                </a:cubicBezTo>
                <a:cubicBezTo>
                  <a:pt x="373" y="344"/>
                  <a:pt x="373" y="344"/>
                  <a:pt x="373" y="343"/>
                </a:cubicBezTo>
                <a:close/>
                <a:moveTo>
                  <a:pt x="334" y="344"/>
                </a:moveTo>
                <a:cubicBezTo>
                  <a:pt x="335" y="344"/>
                  <a:pt x="334" y="345"/>
                  <a:pt x="336" y="345"/>
                </a:cubicBezTo>
                <a:cubicBezTo>
                  <a:pt x="336" y="344"/>
                  <a:pt x="335" y="344"/>
                  <a:pt x="335" y="344"/>
                </a:cubicBezTo>
                <a:cubicBezTo>
                  <a:pt x="335" y="344"/>
                  <a:pt x="334" y="344"/>
                  <a:pt x="334" y="344"/>
                </a:cubicBezTo>
                <a:close/>
                <a:moveTo>
                  <a:pt x="338" y="345"/>
                </a:moveTo>
                <a:cubicBezTo>
                  <a:pt x="338" y="346"/>
                  <a:pt x="337" y="346"/>
                  <a:pt x="337" y="346"/>
                </a:cubicBezTo>
                <a:cubicBezTo>
                  <a:pt x="338" y="346"/>
                  <a:pt x="338" y="346"/>
                  <a:pt x="338" y="346"/>
                </a:cubicBezTo>
                <a:cubicBezTo>
                  <a:pt x="338" y="346"/>
                  <a:pt x="338" y="345"/>
                  <a:pt x="338" y="345"/>
                </a:cubicBezTo>
                <a:close/>
                <a:moveTo>
                  <a:pt x="354" y="349"/>
                </a:moveTo>
                <a:cubicBezTo>
                  <a:pt x="355" y="348"/>
                  <a:pt x="354" y="347"/>
                  <a:pt x="356" y="348"/>
                </a:cubicBezTo>
                <a:cubicBezTo>
                  <a:pt x="356" y="346"/>
                  <a:pt x="354" y="347"/>
                  <a:pt x="354" y="348"/>
                </a:cubicBezTo>
                <a:cubicBezTo>
                  <a:pt x="355" y="348"/>
                  <a:pt x="353" y="349"/>
                  <a:pt x="354" y="349"/>
                </a:cubicBezTo>
                <a:close/>
                <a:moveTo>
                  <a:pt x="366" y="348"/>
                </a:moveTo>
                <a:cubicBezTo>
                  <a:pt x="367" y="348"/>
                  <a:pt x="367" y="348"/>
                  <a:pt x="367" y="348"/>
                </a:cubicBezTo>
                <a:cubicBezTo>
                  <a:pt x="368" y="346"/>
                  <a:pt x="366" y="346"/>
                  <a:pt x="366" y="348"/>
                </a:cubicBezTo>
                <a:close/>
                <a:moveTo>
                  <a:pt x="380" y="347"/>
                </a:moveTo>
                <a:cubicBezTo>
                  <a:pt x="380" y="347"/>
                  <a:pt x="377" y="347"/>
                  <a:pt x="378" y="348"/>
                </a:cubicBezTo>
                <a:cubicBezTo>
                  <a:pt x="379" y="347"/>
                  <a:pt x="380" y="348"/>
                  <a:pt x="380" y="347"/>
                </a:cubicBezTo>
                <a:close/>
                <a:moveTo>
                  <a:pt x="324" y="348"/>
                </a:moveTo>
                <a:cubicBezTo>
                  <a:pt x="323" y="348"/>
                  <a:pt x="323" y="348"/>
                  <a:pt x="323" y="348"/>
                </a:cubicBezTo>
                <a:cubicBezTo>
                  <a:pt x="323" y="349"/>
                  <a:pt x="323" y="349"/>
                  <a:pt x="324" y="349"/>
                </a:cubicBezTo>
                <a:cubicBezTo>
                  <a:pt x="323" y="349"/>
                  <a:pt x="324" y="349"/>
                  <a:pt x="324" y="348"/>
                </a:cubicBezTo>
                <a:close/>
                <a:moveTo>
                  <a:pt x="377" y="350"/>
                </a:moveTo>
                <a:cubicBezTo>
                  <a:pt x="378" y="351"/>
                  <a:pt x="378" y="349"/>
                  <a:pt x="377" y="349"/>
                </a:cubicBezTo>
                <a:cubicBezTo>
                  <a:pt x="377" y="350"/>
                  <a:pt x="377" y="349"/>
                  <a:pt x="377" y="350"/>
                </a:cubicBezTo>
                <a:close/>
                <a:moveTo>
                  <a:pt x="307" y="351"/>
                </a:moveTo>
                <a:cubicBezTo>
                  <a:pt x="306" y="351"/>
                  <a:pt x="306" y="350"/>
                  <a:pt x="306" y="350"/>
                </a:cubicBezTo>
                <a:cubicBezTo>
                  <a:pt x="305" y="352"/>
                  <a:pt x="306" y="352"/>
                  <a:pt x="307" y="351"/>
                </a:cubicBezTo>
                <a:close/>
                <a:moveTo>
                  <a:pt x="221" y="351"/>
                </a:moveTo>
                <a:cubicBezTo>
                  <a:pt x="221" y="353"/>
                  <a:pt x="221" y="353"/>
                  <a:pt x="221" y="353"/>
                </a:cubicBezTo>
                <a:cubicBezTo>
                  <a:pt x="221" y="353"/>
                  <a:pt x="221" y="353"/>
                  <a:pt x="221" y="353"/>
                </a:cubicBezTo>
                <a:cubicBezTo>
                  <a:pt x="221" y="351"/>
                  <a:pt x="221" y="351"/>
                  <a:pt x="221" y="351"/>
                </a:cubicBezTo>
                <a:close/>
                <a:moveTo>
                  <a:pt x="313" y="353"/>
                </a:moveTo>
                <a:cubicBezTo>
                  <a:pt x="313" y="353"/>
                  <a:pt x="314" y="353"/>
                  <a:pt x="314" y="352"/>
                </a:cubicBezTo>
                <a:cubicBezTo>
                  <a:pt x="314" y="352"/>
                  <a:pt x="313" y="352"/>
                  <a:pt x="313" y="351"/>
                </a:cubicBezTo>
                <a:cubicBezTo>
                  <a:pt x="313" y="352"/>
                  <a:pt x="313" y="352"/>
                  <a:pt x="313" y="353"/>
                </a:cubicBezTo>
                <a:close/>
                <a:moveTo>
                  <a:pt x="354" y="351"/>
                </a:moveTo>
                <a:cubicBezTo>
                  <a:pt x="353" y="352"/>
                  <a:pt x="355" y="352"/>
                  <a:pt x="355" y="352"/>
                </a:cubicBezTo>
                <a:cubicBezTo>
                  <a:pt x="354" y="352"/>
                  <a:pt x="355" y="351"/>
                  <a:pt x="354" y="351"/>
                </a:cubicBezTo>
                <a:close/>
                <a:moveTo>
                  <a:pt x="330" y="353"/>
                </a:moveTo>
                <a:cubicBezTo>
                  <a:pt x="331" y="353"/>
                  <a:pt x="331" y="353"/>
                  <a:pt x="330" y="354"/>
                </a:cubicBezTo>
                <a:cubicBezTo>
                  <a:pt x="332" y="354"/>
                  <a:pt x="331" y="352"/>
                  <a:pt x="330" y="353"/>
                </a:cubicBezTo>
                <a:close/>
                <a:moveTo>
                  <a:pt x="356" y="353"/>
                </a:moveTo>
                <a:cubicBezTo>
                  <a:pt x="356" y="353"/>
                  <a:pt x="356" y="354"/>
                  <a:pt x="357" y="353"/>
                </a:cubicBezTo>
                <a:cubicBezTo>
                  <a:pt x="357" y="353"/>
                  <a:pt x="357" y="353"/>
                  <a:pt x="357" y="353"/>
                </a:cubicBezTo>
                <a:cubicBezTo>
                  <a:pt x="357" y="353"/>
                  <a:pt x="356" y="352"/>
                  <a:pt x="356" y="353"/>
                </a:cubicBezTo>
                <a:close/>
                <a:moveTo>
                  <a:pt x="376" y="354"/>
                </a:moveTo>
                <a:cubicBezTo>
                  <a:pt x="378" y="354"/>
                  <a:pt x="377" y="354"/>
                  <a:pt x="377" y="353"/>
                </a:cubicBezTo>
                <a:cubicBezTo>
                  <a:pt x="376" y="352"/>
                  <a:pt x="376" y="353"/>
                  <a:pt x="376" y="354"/>
                </a:cubicBezTo>
                <a:close/>
                <a:moveTo>
                  <a:pt x="326" y="357"/>
                </a:moveTo>
                <a:cubicBezTo>
                  <a:pt x="326" y="355"/>
                  <a:pt x="328" y="356"/>
                  <a:pt x="328" y="355"/>
                </a:cubicBezTo>
                <a:cubicBezTo>
                  <a:pt x="326" y="356"/>
                  <a:pt x="328" y="353"/>
                  <a:pt x="327" y="353"/>
                </a:cubicBezTo>
                <a:cubicBezTo>
                  <a:pt x="327" y="354"/>
                  <a:pt x="327" y="355"/>
                  <a:pt x="325" y="354"/>
                </a:cubicBezTo>
                <a:cubicBezTo>
                  <a:pt x="326" y="355"/>
                  <a:pt x="325" y="356"/>
                  <a:pt x="326" y="357"/>
                </a:cubicBezTo>
                <a:close/>
                <a:moveTo>
                  <a:pt x="373" y="353"/>
                </a:moveTo>
                <a:cubicBezTo>
                  <a:pt x="373" y="353"/>
                  <a:pt x="372" y="353"/>
                  <a:pt x="372" y="353"/>
                </a:cubicBezTo>
                <a:cubicBezTo>
                  <a:pt x="372" y="354"/>
                  <a:pt x="372" y="354"/>
                  <a:pt x="371" y="355"/>
                </a:cubicBezTo>
                <a:cubicBezTo>
                  <a:pt x="373" y="355"/>
                  <a:pt x="373" y="354"/>
                  <a:pt x="374" y="354"/>
                </a:cubicBezTo>
                <a:cubicBezTo>
                  <a:pt x="373" y="353"/>
                  <a:pt x="372" y="355"/>
                  <a:pt x="373" y="353"/>
                </a:cubicBezTo>
                <a:close/>
                <a:moveTo>
                  <a:pt x="314" y="355"/>
                </a:moveTo>
                <a:cubicBezTo>
                  <a:pt x="314" y="355"/>
                  <a:pt x="314" y="353"/>
                  <a:pt x="314" y="353"/>
                </a:cubicBezTo>
                <a:cubicBezTo>
                  <a:pt x="314" y="354"/>
                  <a:pt x="313" y="354"/>
                  <a:pt x="314" y="354"/>
                </a:cubicBezTo>
                <a:cubicBezTo>
                  <a:pt x="313" y="354"/>
                  <a:pt x="313" y="354"/>
                  <a:pt x="313" y="354"/>
                </a:cubicBezTo>
                <a:cubicBezTo>
                  <a:pt x="313" y="354"/>
                  <a:pt x="313" y="355"/>
                  <a:pt x="314" y="355"/>
                </a:cubicBezTo>
                <a:close/>
                <a:moveTo>
                  <a:pt x="248" y="353"/>
                </a:moveTo>
                <a:cubicBezTo>
                  <a:pt x="247" y="353"/>
                  <a:pt x="247" y="353"/>
                  <a:pt x="247" y="353"/>
                </a:cubicBezTo>
                <a:cubicBezTo>
                  <a:pt x="247" y="355"/>
                  <a:pt x="247" y="356"/>
                  <a:pt x="249" y="356"/>
                </a:cubicBezTo>
                <a:cubicBezTo>
                  <a:pt x="249" y="354"/>
                  <a:pt x="247" y="355"/>
                  <a:pt x="248" y="353"/>
                </a:cubicBezTo>
                <a:close/>
                <a:moveTo>
                  <a:pt x="380" y="355"/>
                </a:moveTo>
                <a:cubicBezTo>
                  <a:pt x="379" y="356"/>
                  <a:pt x="379" y="354"/>
                  <a:pt x="380" y="354"/>
                </a:cubicBezTo>
                <a:cubicBezTo>
                  <a:pt x="379" y="355"/>
                  <a:pt x="378" y="354"/>
                  <a:pt x="378" y="354"/>
                </a:cubicBezTo>
                <a:cubicBezTo>
                  <a:pt x="378" y="355"/>
                  <a:pt x="376" y="354"/>
                  <a:pt x="377" y="356"/>
                </a:cubicBezTo>
                <a:cubicBezTo>
                  <a:pt x="378" y="354"/>
                  <a:pt x="380" y="356"/>
                  <a:pt x="380" y="355"/>
                </a:cubicBezTo>
                <a:close/>
                <a:moveTo>
                  <a:pt x="311" y="356"/>
                </a:moveTo>
                <a:cubicBezTo>
                  <a:pt x="309" y="354"/>
                  <a:pt x="309" y="357"/>
                  <a:pt x="311" y="356"/>
                </a:cubicBezTo>
                <a:close/>
                <a:moveTo>
                  <a:pt x="319" y="355"/>
                </a:moveTo>
                <a:cubicBezTo>
                  <a:pt x="317" y="355"/>
                  <a:pt x="318" y="356"/>
                  <a:pt x="318" y="357"/>
                </a:cubicBezTo>
                <a:cubicBezTo>
                  <a:pt x="318" y="357"/>
                  <a:pt x="319" y="357"/>
                  <a:pt x="320" y="356"/>
                </a:cubicBezTo>
                <a:cubicBezTo>
                  <a:pt x="319" y="356"/>
                  <a:pt x="319" y="356"/>
                  <a:pt x="319" y="355"/>
                </a:cubicBezTo>
                <a:close/>
                <a:moveTo>
                  <a:pt x="338" y="356"/>
                </a:moveTo>
                <a:cubicBezTo>
                  <a:pt x="338" y="357"/>
                  <a:pt x="338" y="358"/>
                  <a:pt x="339" y="359"/>
                </a:cubicBezTo>
                <a:cubicBezTo>
                  <a:pt x="340" y="357"/>
                  <a:pt x="338" y="357"/>
                  <a:pt x="339" y="355"/>
                </a:cubicBezTo>
                <a:cubicBezTo>
                  <a:pt x="339" y="356"/>
                  <a:pt x="338" y="355"/>
                  <a:pt x="338" y="356"/>
                </a:cubicBezTo>
                <a:close/>
                <a:moveTo>
                  <a:pt x="354" y="356"/>
                </a:moveTo>
                <a:cubicBezTo>
                  <a:pt x="355" y="356"/>
                  <a:pt x="356" y="357"/>
                  <a:pt x="356" y="356"/>
                </a:cubicBezTo>
                <a:cubicBezTo>
                  <a:pt x="355" y="355"/>
                  <a:pt x="354" y="355"/>
                  <a:pt x="354" y="356"/>
                </a:cubicBezTo>
                <a:close/>
                <a:moveTo>
                  <a:pt x="311" y="356"/>
                </a:moveTo>
                <a:cubicBezTo>
                  <a:pt x="311" y="356"/>
                  <a:pt x="309" y="359"/>
                  <a:pt x="311" y="359"/>
                </a:cubicBezTo>
                <a:cubicBezTo>
                  <a:pt x="311" y="358"/>
                  <a:pt x="310" y="358"/>
                  <a:pt x="311" y="359"/>
                </a:cubicBezTo>
                <a:cubicBezTo>
                  <a:pt x="311" y="358"/>
                  <a:pt x="311" y="358"/>
                  <a:pt x="311" y="358"/>
                </a:cubicBezTo>
                <a:cubicBezTo>
                  <a:pt x="312" y="358"/>
                  <a:pt x="312" y="359"/>
                  <a:pt x="312" y="359"/>
                </a:cubicBezTo>
                <a:cubicBezTo>
                  <a:pt x="312" y="358"/>
                  <a:pt x="312" y="358"/>
                  <a:pt x="312" y="357"/>
                </a:cubicBezTo>
                <a:cubicBezTo>
                  <a:pt x="312" y="357"/>
                  <a:pt x="311" y="358"/>
                  <a:pt x="311" y="357"/>
                </a:cubicBezTo>
                <a:cubicBezTo>
                  <a:pt x="312" y="357"/>
                  <a:pt x="312" y="355"/>
                  <a:pt x="311" y="356"/>
                </a:cubicBezTo>
                <a:close/>
                <a:moveTo>
                  <a:pt x="376" y="356"/>
                </a:moveTo>
                <a:cubicBezTo>
                  <a:pt x="376" y="357"/>
                  <a:pt x="377" y="357"/>
                  <a:pt x="377" y="357"/>
                </a:cubicBezTo>
                <a:cubicBezTo>
                  <a:pt x="377" y="357"/>
                  <a:pt x="378" y="357"/>
                  <a:pt x="377" y="356"/>
                </a:cubicBezTo>
                <a:cubicBezTo>
                  <a:pt x="377" y="356"/>
                  <a:pt x="377" y="356"/>
                  <a:pt x="376" y="356"/>
                </a:cubicBezTo>
                <a:close/>
                <a:moveTo>
                  <a:pt x="309" y="359"/>
                </a:moveTo>
                <a:cubicBezTo>
                  <a:pt x="309" y="358"/>
                  <a:pt x="309" y="357"/>
                  <a:pt x="310" y="358"/>
                </a:cubicBezTo>
                <a:cubicBezTo>
                  <a:pt x="310" y="356"/>
                  <a:pt x="308" y="357"/>
                  <a:pt x="307" y="358"/>
                </a:cubicBezTo>
                <a:cubicBezTo>
                  <a:pt x="309" y="358"/>
                  <a:pt x="308" y="359"/>
                  <a:pt x="308" y="359"/>
                </a:cubicBezTo>
                <a:cubicBezTo>
                  <a:pt x="308" y="359"/>
                  <a:pt x="308" y="359"/>
                  <a:pt x="309" y="359"/>
                </a:cubicBezTo>
                <a:close/>
                <a:moveTo>
                  <a:pt x="379" y="358"/>
                </a:moveTo>
                <a:cubicBezTo>
                  <a:pt x="380" y="358"/>
                  <a:pt x="380" y="357"/>
                  <a:pt x="380" y="357"/>
                </a:cubicBezTo>
                <a:cubicBezTo>
                  <a:pt x="379" y="357"/>
                  <a:pt x="379" y="357"/>
                  <a:pt x="379" y="358"/>
                </a:cubicBezTo>
                <a:close/>
                <a:moveTo>
                  <a:pt x="342" y="357"/>
                </a:moveTo>
                <a:cubicBezTo>
                  <a:pt x="342" y="358"/>
                  <a:pt x="342" y="358"/>
                  <a:pt x="341" y="357"/>
                </a:cubicBezTo>
                <a:cubicBezTo>
                  <a:pt x="341" y="359"/>
                  <a:pt x="342" y="359"/>
                  <a:pt x="343" y="359"/>
                </a:cubicBezTo>
                <a:cubicBezTo>
                  <a:pt x="343" y="358"/>
                  <a:pt x="342" y="358"/>
                  <a:pt x="342" y="357"/>
                </a:cubicBezTo>
                <a:close/>
                <a:moveTo>
                  <a:pt x="322" y="357"/>
                </a:moveTo>
                <a:cubicBezTo>
                  <a:pt x="322" y="359"/>
                  <a:pt x="321" y="360"/>
                  <a:pt x="322" y="361"/>
                </a:cubicBezTo>
                <a:cubicBezTo>
                  <a:pt x="323" y="360"/>
                  <a:pt x="323" y="360"/>
                  <a:pt x="324" y="360"/>
                </a:cubicBezTo>
                <a:cubicBezTo>
                  <a:pt x="323" y="359"/>
                  <a:pt x="324" y="358"/>
                  <a:pt x="322" y="357"/>
                </a:cubicBezTo>
                <a:close/>
                <a:moveTo>
                  <a:pt x="369" y="357"/>
                </a:moveTo>
                <a:cubicBezTo>
                  <a:pt x="368" y="357"/>
                  <a:pt x="368" y="357"/>
                  <a:pt x="368" y="357"/>
                </a:cubicBezTo>
                <a:cubicBezTo>
                  <a:pt x="368" y="358"/>
                  <a:pt x="367" y="358"/>
                  <a:pt x="367" y="359"/>
                </a:cubicBezTo>
                <a:cubicBezTo>
                  <a:pt x="368" y="358"/>
                  <a:pt x="368" y="360"/>
                  <a:pt x="369" y="359"/>
                </a:cubicBezTo>
                <a:cubicBezTo>
                  <a:pt x="368" y="359"/>
                  <a:pt x="369" y="358"/>
                  <a:pt x="369" y="357"/>
                </a:cubicBezTo>
                <a:close/>
                <a:moveTo>
                  <a:pt x="392" y="357"/>
                </a:moveTo>
                <a:cubicBezTo>
                  <a:pt x="391" y="357"/>
                  <a:pt x="390" y="358"/>
                  <a:pt x="391" y="359"/>
                </a:cubicBezTo>
                <a:cubicBezTo>
                  <a:pt x="391" y="358"/>
                  <a:pt x="391" y="358"/>
                  <a:pt x="392" y="357"/>
                </a:cubicBezTo>
                <a:close/>
                <a:moveTo>
                  <a:pt x="336" y="359"/>
                </a:moveTo>
                <a:cubicBezTo>
                  <a:pt x="337" y="359"/>
                  <a:pt x="337" y="359"/>
                  <a:pt x="337" y="359"/>
                </a:cubicBezTo>
                <a:cubicBezTo>
                  <a:pt x="337" y="358"/>
                  <a:pt x="337" y="358"/>
                  <a:pt x="337" y="358"/>
                </a:cubicBezTo>
                <a:cubicBezTo>
                  <a:pt x="336" y="358"/>
                  <a:pt x="336" y="358"/>
                  <a:pt x="336" y="358"/>
                </a:cubicBezTo>
                <a:lnTo>
                  <a:pt x="336" y="359"/>
                </a:lnTo>
                <a:close/>
                <a:moveTo>
                  <a:pt x="382" y="359"/>
                </a:moveTo>
                <a:cubicBezTo>
                  <a:pt x="382" y="360"/>
                  <a:pt x="382" y="360"/>
                  <a:pt x="382" y="360"/>
                </a:cubicBezTo>
                <a:cubicBezTo>
                  <a:pt x="384" y="359"/>
                  <a:pt x="383" y="360"/>
                  <a:pt x="384" y="360"/>
                </a:cubicBezTo>
                <a:cubicBezTo>
                  <a:pt x="384" y="359"/>
                  <a:pt x="384" y="359"/>
                  <a:pt x="384" y="359"/>
                </a:cubicBezTo>
                <a:cubicBezTo>
                  <a:pt x="384" y="358"/>
                  <a:pt x="384" y="358"/>
                  <a:pt x="382" y="359"/>
                </a:cubicBezTo>
                <a:close/>
                <a:moveTo>
                  <a:pt x="263" y="359"/>
                </a:moveTo>
                <a:cubicBezTo>
                  <a:pt x="264" y="360"/>
                  <a:pt x="263" y="360"/>
                  <a:pt x="264" y="361"/>
                </a:cubicBezTo>
                <a:cubicBezTo>
                  <a:pt x="265" y="361"/>
                  <a:pt x="265" y="359"/>
                  <a:pt x="263" y="359"/>
                </a:cubicBezTo>
                <a:close/>
                <a:moveTo>
                  <a:pt x="385" y="360"/>
                </a:moveTo>
                <a:cubicBezTo>
                  <a:pt x="385" y="358"/>
                  <a:pt x="385" y="360"/>
                  <a:pt x="385" y="361"/>
                </a:cubicBezTo>
                <a:cubicBezTo>
                  <a:pt x="387" y="361"/>
                  <a:pt x="386" y="358"/>
                  <a:pt x="385" y="360"/>
                </a:cubicBezTo>
                <a:close/>
                <a:moveTo>
                  <a:pt x="280" y="360"/>
                </a:moveTo>
                <a:cubicBezTo>
                  <a:pt x="280" y="361"/>
                  <a:pt x="280" y="361"/>
                  <a:pt x="279" y="361"/>
                </a:cubicBezTo>
                <a:cubicBezTo>
                  <a:pt x="279" y="362"/>
                  <a:pt x="279" y="363"/>
                  <a:pt x="280" y="363"/>
                </a:cubicBezTo>
                <a:cubicBezTo>
                  <a:pt x="279" y="362"/>
                  <a:pt x="281" y="361"/>
                  <a:pt x="281" y="361"/>
                </a:cubicBezTo>
                <a:cubicBezTo>
                  <a:pt x="281" y="361"/>
                  <a:pt x="280" y="361"/>
                  <a:pt x="280" y="361"/>
                </a:cubicBezTo>
                <a:cubicBezTo>
                  <a:pt x="281" y="361"/>
                  <a:pt x="281" y="360"/>
                  <a:pt x="280" y="360"/>
                </a:cubicBezTo>
                <a:close/>
                <a:moveTo>
                  <a:pt x="338" y="362"/>
                </a:moveTo>
                <a:cubicBezTo>
                  <a:pt x="337" y="362"/>
                  <a:pt x="338" y="362"/>
                  <a:pt x="338" y="363"/>
                </a:cubicBezTo>
                <a:cubicBezTo>
                  <a:pt x="338" y="363"/>
                  <a:pt x="338" y="363"/>
                  <a:pt x="338" y="364"/>
                </a:cubicBezTo>
                <a:cubicBezTo>
                  <a:pt x="339" y="363"/>
                  <a:pt x="339" y="362"/>
                  <a:pt x="338" y="362"/>
                </a:cubicBezTo>
                <a:cubicBezTo>
                  <a:pt x="338" y="363"/>
                  <a:pt x="338" y="361"/>
                  <a:pt x="338" y="362"/>
                </a:cubicBezTo>
                <a:close/>
                <a:moveTo>
                  <a:pt x="283" y="363"/>
                </a:moveTo>
                <a:cubicBezTo>
                  <a:pt x="283" y="364"/>
                  <a:pt x="284" y="364"/>
                  <a:pt x="284" y="364"/>
                </a:cubicBezTo>
                <a:cubicBezTo>
                  <a:pt x="285" y="364"/>
                  <a:pt x="283" y="364"/>
                  <a:pt x="283" y="363"/>
                </a:cubicBezTo>
                <a:close/>
                <a:moveTo>
                  <a:pt x="333" y="365"/>
                </a:moveTo>
                <a:cubicBezTo>
                  <a:pt x="333" y="366"/>
                  <a:pt x="333" y="366"/>
                  <a:pt x="333" y="366"/>
                </a:cubicBezTo>
                <a:cubicBezTo>
                  <a:pt x="334" y="366"/>
                  <a:pt x="334" y="366"/>
                  <a:pt x="334" y="366"/>
                </a:cubicBezTo>
                <a:cubicBezTo>
                  <a:pt x="334" y="366"/>
                  <a:pt x="334" y="365"/>
                  <a:pt x="334" y="365"/>
                </a:cubicBezTo>
                <a:cubicBezTo>
                  <a:pt x="334" y="365"/>
                  <a:pt x="334" y="366"/>
                  <a:pt x="333" y="365"/>
                </a:cubicBezTo>
                <a:close/>
                <a:moveTo>
                  <a:pt x="317" y="365"/>
                </a:moveTo>
                <a:cubicBezTo>
                  <a:pt x="317" y="366"/>
                  <a:pt x="317" y="366"/>
                  <a:pt x="317" y="367"/>
                </a:cubicBezTo>
                <a:cubicBezTo>
                  <a:pt x="318" y="367"/>
                  <a:pt x="318" y="366"/>
                  <a:pt x="317" y="365"/>
                </a:cubicBezTo>
                <a:close/>
                <a:moveTo>
                  <a:pt x="391" y="366"/>
                </a:moveTo>
                <a:cubicBezTo>
                  <a:pt x="392" y="366"/>
                  <a:pt x="392" y="367"/>
                  <a:pt x="392" y="367"/>
                </a:cubicBezTo>
                <a:cubicBezTo>
                  <a:pt x="392" y="365"/>
                  <a:pt x="391" y="365"/>
                  <a:pt x="391" y="366"/>
                </a:cubicBezTo>
                <a:close/>
                <a:moveTo>
                  <a:pt x="324" y="367"/>
                </a:moveTo>
                <a:cubicBezTo>
                  <a:pt x="325" y="366"/>
                  <a:pt x="325" y="367"/>
                  <a:pt x="325" y="366"/>
                </a:cubicBezTo>
                <a:cubicBezTo>
                  <a:pt x="325" y="366"/>
                  <a:pt x="325" y="366"/>
                  <a:pt x="324" y="366"/>
                </a:cubicBezTo>
                <a:cubicBezTo>
                  <a:pt x="324" y="366"/>
                  <a:pt x="324" y="366"/>
                  <a:pt x="324" y="367"/>
                </a:cubicBezTo>
                <a:close/>
                <a:moveTo>
                  <a:pt x="341" y="366"/>
                </a:moveTo>
                <a:cubicBezTo>
                  <a:pt x="340" y="366"/>
                  <a:pt x="340" y="368"/>
                  <a:pt x="341" y="367"/>
                </a:cubicBezTo>
                <a:cubicBezTo>
                  <a:pt x="340" y="367"/>
                  <a:pt x="342" y="366"/>
                  <a:pt x="341" y="366"/>
                </a:cubicBezTo>
                <a:close/>
                <a:moveTo>
                  <a:pt x="333" y="367"/>
                </a:moveTo>
                <a:cubicBezTo>
                  <a:pt x="335" y="367"/>
                  <a:pt x="333" y="368"/>
                  <a:pt x="334" y="368"/>
                </a:cubicBezTo>
                <a:cubicBezTo>
                  <a:pt x="334" y="367"/>
                  <a:pt x="335" y="368"/>
                  <a:pt x="335" y="367"/>
                </a:cubicBezTo>
                <a:cubicBezTo>
                  <a:pt x="334" y="366"/>
                  <a:pt x="334" y="366"/>
                  <a:pt x="333" y="367"/>
                </a:cubicBezTo>
                <a:close/>
                <a:moveTo>
                  <a:pt x="343" y="368"/>
                </a:moveTo>
                <a:cubicBezTo>
                  <a:pt x="344" y="367"/>
                  <a:pt x="344" y="367"/>
                  <a:pt x="344" y="367"/>
                </a:cubicBezTo>
                <a:cubicBezTo>
                  <a:pt x="342" y="367"/>
                  <a:pt x="343" y="367"/>
                  <a:pt x="343" y="368"/>
                </a:cubicBezTo>
                <a:close/>
                <a:moveTo>
                  <a:pt x="322" y="370"/>
                </a:moveTo>
                <a:cubicBezTo>
                  <a:pt x="323" y="370"/>
                  <a:pt x="323" y="369"/>
                  <a:pt x="324" y="369"/>
                </a:cubicBezTo>
                <a:cubicBezTo>
                  <a:pt x="323" y="369"/>
                  <a:pt x="324" y="368"/>
                  <a:pt x="323" y="368"/>
                </a:cubicBezTo>
                <a:cubicBezTo>
                  <a:pt x="323" y="369"/>
                  <a:pt x="322" y="368"/>
                  <a:pt x="322" y="370"/>
                </a:cubicBezTo>
                <a:close/>
                <a:moveTo>
                  <a:pt x="329" y="368"/>
                </a:moveTo>
                <a:cubicBezTo>
                  <a:pt x="329" y="368"/>
                  <a:pt x="328" y="367"/>
                  <a:pt x="328" y="368"/>
                </a:cubicBezTo>
                <a:cubicBezTo>
                  <a:pt x="329" y="368"/>
                  <a:pt x="328" y="370"/>
                  <a:pt x="328" y="370"/>
                </a:cubicBezTo>
                <a:cubicBezTo>
                  <a:pt x="329" y="370"/>
                  <a:pt x="329" y="370"/>
                  <a:pt x="330" y="369"/>
                </a:cubicBezTo>
                <a:cubicBezTo>
                  <a:pt x="328" y="370"/>
                  <a:pt x="329" y="368"/>
                  <a:pt x="329" y="368"/>
                </a:cubicBezTo>
                <a:close/>
                <a:moveTo>
                  <a:pt x="333" y="368"/>
                </a:moveTo>
                <a:cubicBezTo>
                  <a:pt x="332" y="369"/>
                  <a:pt x="333" y="370"/>
                  <a:pt x="333" y="370"/>
                </a:cubicBezTo>
                <a:cubicBezTo>
                  <a:pt x="333" y="369"/>
                  <a:pt x="334" y="368"/>
                  <a:pt x="333" y="368"/>
                </a:cubicBezTo>
                <a:close/>
                <a:moveTo>
                  <a:pt x="316" y="370"/>
                </a:moveTo>
                <a:cubicBezTo>
                  <a:pt x="317" y="369"/>
                  <a:pt x="317" y="370"/>
                  <a:pt x="318" y="369"/>
                </a:cubicBezTo>
                <a:cubicBezTo>
                  <a:pt x="317" y="369"/>
                  <a:pt x="316" y="369"/>
                  <a:pt x="316" y="370"/>
                </a:cubicBezTo>
                <a:close/>
                <a:moveTo>
                  <a:pt x="429" y="369"/>
                </a:moveTo>
                <a:cubicBezTo>
                  <a:pt x="429" y="370"/>
                  <a:pt x="429" y="370"/>
                  <a:pt x="430" y="370"/>
                </a:cubicBezTo>
                <a:cubicBezTo>
                  <a:pt x="430" y="370"/>
                  <a:pt x="430" y="369"/>
                  <a:pt x="429" y="369"/>
                </a:cubicBezTo>
                <a:close/>
                <a:moveTo>
                  <a:pt x="308" y="371"/>
                </a:moveTo>
                <a:cubicBezTo>
                  <a:pt x="308" y="370"/>
                  <a:pt x="308" y="370"/>
                  <a:pt x="308" y="370"/>
                </a:cubicBezTo>
                <a:cubicBezTo>
                  <a:pt x="308" y="370"/>
                  <a:pt x="307" y="369"/>
                  <a:pt x="307" y="370"/>
                </a:cubicBezTo>
                <a:cubicBezTo>
                  <a:pt x="308" y="370"/>
                  <a:pt x="307" y="371"/>
                  <a:pt x="308" y="371"/>
                </a:cubicBezTo>
                <a:close/>
                <a:moveTo>
                  <a:pt x="318" y="371"/>
                </a:moveTo>
                <a:cubicBezTo>
                  <a:pt x="318" y="371"/>
                  <a:pt x="318" y="370"/>
                  <a:pt x="317" y="370"/>
                </a:cubicBezTo>
                <a:cubicBezTo>
                  <a:pt x="316" y="371"/>
                  <a:pt x="317" y="371"/>
                  <a:pt x="317" y="372"/>
                </a:cubicBezTo>
                <a:cubicBezTo>
                  <a:pt x="317" y="371"/>
                  <a:pt x="317" y="372"/>
                  <a:pt x="318" y="371"/>
                </a:cubicBezTo>
                <a:close/>
                <a:moveTo>
                  <a:pt x="288" y="374"/>
                </a:moveTo>
                <a:cubicBezTo>
                  <a:pt x="288" y="374"/>
                  <a:pt x="287" y="374"/>
                  <a:pt x="287" y="373"/>
                </a:cubicBezTo>
                <a:cubicBezTo>
                  <a:pt x="287" y="373"/>
                  <a:pt x="287" y="373"/>
                  <a:pt x="286" y="374"/>
                </a:cubicBezTo>
                <a:cubicBezTo>
                  <a:pt x="286" y="373"/>
                  <a:pt x="287" y="373"/>
                  <a:pt x="286" y="372"/>
                </a:cubicBezTo>
                <a:cubicBezTo>
                  <a:pt x="285" y="374"/>
                  <a:pt x="286" y="374"/>
                  <a:pt x="286" y="375"/>
                </a:cubicBezTo>
                <a:cubicBezTo>
                  <a:pt x="287" y="375"/>
                  <a:pt x="287" y="375"/>
                  <a:pt x="287" y="376"/>
                </a:cubicBezTo>
                <a:cubicBezTo>
                  <a:pt x="288" y="375"/>
                  <a:pt x="288" y="375"/>
                  <a:pt x="288" y="374"/>
                </a:cubicBezTo>
                <a:close/>
                <a:moveTo>
                  <a:pt x="424" y="372"/>
                </a:moveTo>
                <a:cubicBezTo>
                  <a:pt x="424" y="373"/>
                  <a:pt x="424" y="373"/>
                  <a:pt x="424" y="373"/>
                </a:cubicBezTo>
                <a:cubicBezTo>
                  <a:pt x="424" y="373"/>
                  <a:pt x="425" y="374"/>
                  <a:pt x="425" y="373"/>
                </a:cubicBezTo>
                <a:cubicBezTo>
                  <a:pt x="425" y="373"/>
                  <a:pt x="425" y="372"/>
                  <a:pt x="424" y="372"/>
                </a:cubicBezTo>
                <a:close/>
                <a:moveTo>
                  <a:pt x="330" y="373"/>
                </a:moveTo>
                <a:cubicBezTo>
                  <a:pt x="330" y="373"/>
                  <a:pt x="330" y="373"/>
                  <a:pt x="330" y="374"/>
                </a:cubicBezTo>
                <a:cubicBezTo>
                  <a:pt x="330" y="374"/>
                  <a:pt x="331" y="374"/>
                  <a:pt x="331" y="374"/>
                </a:cubicBezTo>
                <a:cubicBezTo>
                  <a:pt x="330" y="374"/>
                  <a:pt x="331" y="373"/>
                  <a:pt x="330" y="373"/>
                </a:cubicBezTo>
                <a:close/>
                <a:moveTo>
                  <a:pt x="401" y="374"/>
                </a:moveTo>
                <a:cubicBezTo>
                  <a:pt x="400" y="374"/>
                  <a:pt x="400" y="373"/>
                  <a:pt x="399" y="374"/>
                </a:cubicBezTo>
                <a:cubicBezTo>
                  <a:pt x="400" y="375"/>
                  <a:pt x="399" y="375"/>
                  <a:pt x="401" y="375"/>
                </a:cubicBezTo>
                <a:cubicBezTo>
                  <a:pt x="400" y="374"/>
                  <a:pt x="401" y="374"/>
                  <a:pt x="401" y="374"/>
                </a:cubicBezTo>
                <a:close/>
                <a:moveTo>
                  <a:pt x="307" y="374"/>
                </a:moveTo>
                <a:cubicBezTo>
                  <a:pt x="307" y="374"/>
                  <a:pt x="308" y="375"/>
                  <a:pt x="308" y="374"/>
                </a:cubicBezTo>
                <a:cubicBezTo>
                  <a:pt x="308" y="374"/>
                  <a:pt x="308" y="374"/>
                  <a:pt x="308" y="374"/>
                </a:cubicBezTo>
                <a:lnTo>
                  <a:pt x="307" y="374"/>
                </a:lnTo>
                <a:close/>
                <a:moveTo>
                  <a:pt x="425" y="375"/>
                </a:moveTo>
                <a:cubicBezTo>
                  <a:pt x="425" y="375"/>
                  <a:pt x="426" y="376"/>
                  <a:pt x="426" y="376"/>
                </a:cubicBezTo>
                <a:cubicBezTo>
                  <a:pt x="427" y="375"/>
                  <a:pt x="426" y="375"/>
                  <a:pt x="426" y="375"/>
                </a:cubicBezTo>
                <a:cubicBezTo>
                  <a:pt x="426" y="375"/>
                  <a:pt x="426" y="375"/>
                  <a:pt x="425" y="375"/>
                </a:cubicBezTo>
                <a:close/>
                <a:moveTo>
                  <a:pt x="439" y="376"/>
                </a:moveTo>
                <a:cubicBezTo>
                  <a:pt x="439" y="377"/>
                  <a:pt x="440" y="377"/>
                  <a:pt x="440" y="377"/>
                </a:cubicBezTo>
                <a:cubicBezTo>
                  <a:pt x="440" y="377"/>
                  <a:pt x="440" y="376"/>
                  <a:pt x="439" y="376"/>
                </a:cubicBezTo>
                <a:close/>
                <a:moveTo>
                  <a:pt x="258" y="377"/>
                </a:moveTo>
                <a:cubicBezTo>
                  <a:pt x="258" y="378"/>
                  <a:pt x="258" y="378"/>
                  <a:pt x="259" y="379"/>
                </a:cubicBezTo>
                <a:cubicBezTo>
                  <a:pt x="259" y="378"/>
                  <a:pt x="259" y="377"/>
                  <a:pt x="258" y="377"/>
                </a:cubicBezTo>
                <a:close/>
                <a:moveTo>
                  <a:pt x="276" y="377"/>
                </a:moveTo>
                <a:cubicBezTo>
                  <a:pt x="276" y="378"/>
                  <a:pt x="276" y="379"/>
                  <a:pt x="277" y="379"/>
                </a:cubicBezTo>
                <a:cubicBezTo>
                  <a:pt x="277" y="378"/>
                  <a:pt x="277" y="378"/>
                  <a:pt x="276" y="377"/>
                </a:cubicBezTo>
                <a:close/>
                <a:moveTo>
                  <a:pt x="421" y="378"/>
                </a:moveTo>
                <a:cubicBezTo>
                  <a:pt x="421" y="379"/>
                  <a:pt x="422" y="380"/>
                  <a:pt x="422" y="380"/>
                </a:cubicBezTo>
                <a:cubicBezTo>
                  <a:pt x="422" y="379"/>
                  <a:pt x="422" y="378"/>
                  <a:pt x="421" y="378"/>
                </a:cubicBezTo>
                <a:close/>
                <a:moveTo>
                  <a:pt x="318" y="379"/>
                </a:moveTo>
                <a:cubicBezTo>
                  <a:pt x="318" y="379"/>
                  <a:pt x="317" y="380"/>
                  <a:pt x="318" y="380"/>
                </a:cubicBezTo>
                <a:cubicBezTo>
                  <a:pt x="318" y="379"/>
                  <a:pt x="319" y="379"/>
                  <a:pt x="319" y="379"/>
                </a:cubicBezTo>
                <a:cubicBezTo>
                  <a:pt x="318" y="379"/>
                  <a:pt x="318" y="378"/>
                  <a:pt x="318" y="379"/>
                </a:cubicBezTo>
                <a:close/>
                <a:moveTo>
                  <a:pt x="427" y="380"/>
                </a:moveTo>
                <a:cubicBezTo>
                  <a:pt x="428" y="380"/>
                  <a:pt x="428" y="380"/>
                  <a:pt x="428" y="380"/>
                </a:cubicBezTo>
                <a:cubicBezTo>
                  <a:pt x="428" y="379"/>
                  <a:pt x="427" y="380"/>
                  <a:pt x="427" y="380"/>
                </a:cubicBezTo>
                <a:close/>
                <a:moveTo>
                  <a:pt x="146" y="380"/>
                </a:moveTo>
                <a:cubicBezTo>
                  <a:pt x="147" y="380"/>
                  <a:pt x="147" y="380"/>
                  <a:pt x="147" y="380"/>
                </a:cubicBezTo>
                <a:cubicBezTo>
                  <a:pt x="147" y="380"/>
                  <a:pt x="147" y="380"/>
                  <a:pt x="147" y="380"/>
                </a:cubicBezTo>
                <a:cubicBezTo>
                  <a:pt x="147" y="379"/>
                  <a:pt x="146" y="380"/>
                  <a:pt x="146" y="380"/>
                </a:cubicBezTo>
                <a:close/>
                <a:moveTo>
                  <a:pt x="315" y="380"/>
                </a:moveTo>
                <a:cubicBezTo>
                  <a:pt x="313" y="380"/>
                  <a:pt x="314" y="381"/>
                  <a:pt x="313" y="381"/>
                </a:cubicBezTo>
                <a:cubicBezTo>
                  <a:pt x="313" y="381"/>
                  <a:pt x="313" y="381"/>
                  <a:pt x="314" y="381"/>
                </a:cubicBezTo>
                <a:cubicBezTo>
                  <a:pt x="314" y="380"/>
                  <a:pt x="314" y="381"/>
                  <a:pt x="315" y="380"/>
                </a:cubicBezTo>
                <a:close/>
                <a:moveTo>
                  <a:pt x="284" y="382"/>
                </a:moveTo>
                <a:cubicBezTo>
                  <a:pt x="284" y="381"/>
                  <a:pt x="285" y="381"/>
                  <a:pt x="284" y="380"/>
                </a:cubicBezTo>
                <a:cubicBezTo>
                  <a:pt x="284" y="380"/>
                  <a:pt x="283" y="381"/>
                  <a:pt x="284" y="382"/>
                </a:cubicBezTo>
                <a:close/>
                <a:moveTo>
                  <a:pt x="316" y="384"/>
                </a:moveTo>
                <a:cubicBezTo>
                  <a:pt x="316" y="383"/>
                  <a:pt x="317" y="384"/>
                  <a:pt x="317" y="383"/>
                </a:cubicBezTo>
                <a:cubicBezTo>
                  <a:pt x="316" y="383"/>
                  <a:pt x="316" y="383"/>
                  <a:pt x="315" y="383"/>
                </a:cubicBezTo>
                <a:cubicBezTo>
                  <a:pt x="316" y="383"/>
                  <a:pt x="315" y="384"/>
                  <a:pt x="316" y="384"/>
                </a:cubicBezTo>
                <a:close/>
                <a:moveTo>
                  <a:pt x="324" y="384"/>
                </a:moveTo>
                <a:cubicBezTo>
                  <a:pt x="324" y="385"/>
                  <a:pt x="324" y="383"/>
                  <a:pt x="324" y="383"/>
                </a:cubicBezTo>
                <a:cubicBezTo>
                  <a:pt x="323" y="384"/>
                  <a:pt x="324" y="385"/>
                  <a:pt x="323" y="384"/>
                </a:cubicBezTo>
                <a:cubicBezTo>
                  <a:pt x="322" y="385"/>
                  <a:pt x="324" y="384"/>
                  <a:pt x="324" y="385"/>
                </a:cubicBezTo>
                <a:cubicBezTo>
                  <a:pt x="323" y="384"/>
                  <a:pt x="325" y="384"/>
                  <a:pt x="324" y="384"/>
                </a:cubicBezTo>
                <a:close/>
                <a:moveTo>
                  <a:pt x="309" y="383"/>
                </a:moveTo>
                <a:cubicBezTo>
                  <a:pt x="310" y="384"/>
                  <a:pt x="308" y="384"/>
                  <a:pt x="309" y="385"/>
                </a:cubicBezTo>
                <a:cubicBezTo>
                  <a:pt x="310" y="385"/>
                  <a:pt x="310" y="383"/>
                  <a:pt x="309" y="383"/>
                </a:cubicBezTo>
                <a:close/>
                <a:moveTo>
                  <a:pt x="315" y="385"/>
                </a:moveTo>
                <a:cubicBezTo>
                  <a:pt x="315" y="385"/>
                  <a:pt x="315" y="385"/>
                  <a:pt x="315" y="384"/>
                </a:cubicBezTo>
                <a:cubicBezTo>
                  <a:pt x="315" y="384"/>
                  <a:pt x="315" y="384"/>
                  <a:pt x="314" y="384"/>
                </a:cubicBezTo>
                <a:cubicBezTo>
                  <a:pt x="314" y="385"/>
                  <a:pt x="314" y="385"/>
                  <a:pt x="315" y="385"/>
                </a:cubicBezTo>
                <a:close/>
                <a:moveTo>
                  <a:pt x="260" y="387"/>
                </a:moveTo>
                <a:cubicBezTo>
                  <a:pt x="261" y="386"/>
                  <a:pt x="261" y="386"/>
                  <a:pt x="261" y="385"/>
                </a:cubicBezTo>
                <a:cubicBezTo>
                  <a:pt x="260" y="385"/>
                  <a:pt x="260" y="387"/>
                  <a:pt x="260" y="387"/>
                </a:cubicBezTo>
                <a:close/>
                <a:moveTo>
                  <a:pt x="260" y="389"/>
                </a:moveTo>
                <a:cubicBezTo>
                  <a:pt x="262" y="390"/>
                  <a:pt x="260" y="388"/>
                  <a:pt x="261" y="388"/>
                </a:cubicBezTo>
                <a:cubicBezTo>
                  <a:pt x="261" y="388"/>
                  <a:pt x="261" y="388"/>
                  <a:pt x="261" y="388"/>
                </a:cubicBezTo>
                <a:cubicBezTo>
                  <a:pt x="260" y="386"/>
                  <a:pt x="260" y="389"/>
                  <a:pt x="260" y="389"/>
                </a:cubicBezTo>
                <a:close/>
                <a:moveTo>
                  <a:pt x="260" y="391"/>
                </a:moveTo>
                <a:cubicBezTo>
                  <a:pt x="260" y="391"/>
                  <a:pt x="261" y="390"/>
                  <a:pt x="261" y="390"/>
                </a:cubicBezTo>
                <a:cubicBezTo>
                  <a:pt x="260" y="390"/>
                  <a:pt x="260" y="390"/>
                  <a:pt x="260" y="390"/>
                </a:cubicBezTo>
                <a:cubicBezTo>
                  <a:pt x="260" y="390"/>
                  <a:pt x="259" y="390"/>
                  <a:pt x="260" y="391"/>
                </a:cubicBezTo>
                <a:close/>
                <a:moveTo>
                  <a:pt x="312" y="391"/>
                </a:moveTo>
                <a:cubicBezTo>
                  <a:pt x="313" y="391"/>
                  <a:pt x="313" y="391"/>
                  <a:pt x="314" y="392"/>
                </a:cubicBezTo>
                <a:cubicBezTo>
                  <a:pt x="314" y="391"/>
                  <a:pt x="314" y="391"/>
                  <a:pt x="314" y="391"/>
                </a:cubicBezTo>
                <a:cubicBezTo>
                  <a:pt x="314" y="391"/>
                  <a:pt x="313" y="390"/>
                  <a:pt x="312" y="391"/>
                </a:cubicBezTo>
                <a:close/>
                <a:moveTo>
                  <a:pt x="293" y="391"/>
                </a:moveTo>
                <a:cubicBezTo>
                  <a:pt x="293" y="391"/>
                  <a:pt x="293" y="392"/>
                  <a:pt x="293" y="393"/>
                </a:cubicBezTo>
                <a:cubicBezTo>
                  <a:pt x="294" y="393"/>
                  <a:pt x="294" y="391"/>
                  <a:pt x="293" y="391"/>
                </a:cubicBezTo>
                <a:close/>
                <a:moveTo>
                  <a:pt x="15" y="392"/>
                </a:moveTo>
                <a:cubicBezTo>
                  <a:pt x="15" y="392"/>
                  <a:pt x="14" y="393"/>
                  <a:pt x="14" y="394"/>
                </a:cubicBezTo>
                <a:cubicBezTo>
                  <a:pt x="15" y="395"/>
                  <a:pt x="18" y="395"/>
                  <a:pt x="19" y="394"/>
                </a:cubicBezTo>
                <a:cubicBezTo>
                  <a:pt x="19" y="390"/>
                  <a:pt x="16" y="391"/>
                  <a:pt x="15" y="392"/>
                </a:cubicBezTo>
                <a:close/>
                <a:moveTo>
                  <a:pt x="316" y="392"/>
                </a:moveTo>
                <a:cubicBezTo>
                  <a:pt x="316" y="393"/>
                  <a:pt x="315" y="393"/>
                  <a:pt x="315" y="393"/>
                </a:cubicBezTo>
                <a:cubicBezTo>
                  <a:pt x="317" y="393"/>
                  <a:pt x="317" y="394"/>
                  <a:pt x="317" y="394"/>
                </a:cubicBezTo>
                <a:cubicBezTo>
                  <a:pt x="318" y="394"/>
                  <a:pt x="317" y="393"/>
                  <a:pt x="317" y="393"/>
                </a:cubicBezTo>
                <a:cubicBezTo>
                  <a:pt x="317" y="393"/>
                  <a:pt x="318" y="393"/>
                  <a:pt x="318" y="393"/>
                </a:cubicBezTo>
                <a:cubicBezTo>
                  <a:pt x="317" y="393"/>
                  <a:pt x="316" y="393"/>
                  <a:pt x="316" y="392"/>
                </a:cubicBezTo>
                <a:close/>
                <a:moveTo>
                  <a:pt x="323" y="398"/>
                </a:moveTo>
                <a:cubicBezTo>
                  <a:pt x="323" y="398"/>
                  <a:pt x="322" y="398"/>
                  <a:pt x="322" y="399"/>
                </a:cubicBezTo>
                <a:cubicBezTo>
                  <a:pt x="322" y="399"/>
                  <a:pt x="323" y="399"/>
                  <a:pt x="323" y="399"/>
                </a:cubicBezTo>
                <a:cubicBezTo>
                  <a:pt x="322" y="399"/>
                  <a:pt x="323" y="398"/>
                  <a:pt x="324" y="398"/>
                </a:cubicBezTo>
                <a:cubicBezTo>
                  <a:pt x="324" y="398"/>
                  <a:pt x="323" y="398"/>
                  <a:pt x="323" y="398"/>
                </a:cubicBezTo>
                <a:close/>
                <a:moveTo>
                  <a:pt x="197" y="403"/>
                </a:moveTo>
                <a:cubicBezTo>
                  <a:pt x="197" y="402"/>
                  <a:pt x="198" y="402"/>
                  <a:pt x="198" y="401"/>
                </a:cubicBezTo>
                <a:cubicBezTo>
                  <a:pt x="197" y="401"/>
                  <a:pt x="196" y="402"/>
                  <a:pt x="197" y="403"/>
                </a:cubicBezTo>
                <a:close/>
                <a:moveTo>
                  <a:pt x="208" y="402"/>
                </a:moveTo>
                <a:cubicBezTo>
                  <a:pt x="208" y="403"/>
                  <a:pt x="207" y="403"/>
                  <a:pt x="207" y="404"/>
                </a:cubicBezTo>
                <a:cubicBezTo>
                  <a:pt x="208" y="404"/>
                  <a:pt x="209" y="404"/>
                  <a:pt x="209" y="403"/>
                </a:cubicBezTo>
                <a:cubicBezTo>
                  <a:pt x="208" y="403"/>
                  <a:pt x="209" y="403"/>
                  <a:pt x="209" y="402"/>
                </a:cubicBezTo>
                <a:cubicBezTo>
                  <a:pt x="208" y="402"/>
                  <a:pt x="208" y="402"/>
                  <a:pt x="208" y="402"/>
                </a:cubicBezTo>
                <a:close/>
                <a:moveTo>
                  <a:pt x="205" y="407"/>
                </a:moveTo>
                <a:cubicBezTo>
                  <a:pt x="205" y="407"/>
                  <a:pt x="205" y="409"/>
                  <a:pt x="205" y="409"/>
                </a:cubicBezTo>
                <a:cubicBezTo>
                  <a:pt x="205" y="408"/>
                  <a:pt x="205" y="409"/>
                  <a:pt x="206" y="409"/>
                </a:cubicBezTo>
                <a:cubicBezTo>
                  <a:pt x="206" y="409"/>
                  <a:pt x="207" y="407"/>
                  <a:pt x="205" y="407"/>
                </a:cubicBezTo>
                <a:close/>
                <a:moveTo>
                  <a:pt x="237" y="409"/>
                </a:moveTo>
                <a:cubicBezTo>
                  <a:pt x="238" y="408"/>
                  <a:pt x="238" y="408"/>
                  <a:pt x="237" y="408"/>
                </a:cubicBezTo>
                <a:cubicBezTo>
                  <a:pt x="237" y="408"/>
                  <a:pt x="237" y="409"/>
                  <a:pt x="237" y="409"/>
                </a:cubicBezTo>
                <a:close/>
                <a:moveTo>
                  <a:pt x="203" y="410"/>
                </a:moveTo>
                <a:cubicBezTo>
                  <a:pt x="202" y="411"/>
                  <a:pt x="202" y="412"/>
                  <a:pt x="201" y="412"/>
                </a:cubicBezTo>
                <a:cubicBezTo>
                  <a:pt x="201" y="412"/>
                  <a:pt x="201" y="413"/>
                  <a:pt x="202" y="413"/>
                </a:cubicBezTo>
                <a:cubicBezTo>
                  <a:pt x="202" y="412"/>
                  <a:pt x="203" y="413"/>
                  <a:pt x="203" y="412"/>
                </a:cubicBezTo>
                <a:cubicBezTo>
                  <a:pt x="203" y="411"/>
                  <a:pt x="204" y="410"/>
                  <a:pt x="203" y="410"/>
                </a:cubicBezTo>
                <a:close/>
                <a:moveTo>
                  <a:pt x="239" y="412"/>
                </a:moveTo>
                <a:cubicBezTo>
                  <a:pt x="239" y="412"/>
                  <a:pt x="239" y="411"/>
                  <a:pt x="239" y="411"/>
                </a:cubicBezTo>
                <a:cubicBezTo>
                  <a:pt x="238" y="410"/>
                  <a:pt x="238" y="412"/>
                  <a:pt x="239" y="412"/>
                </a:cubicBezTo>
                <a:close/>
                <a:moveTo>
                  <a:pt x="201" y="414"/>
                </a:moveTo>
                <a:cubicBezTo>
                  <a:pt x="201" y="415"/>
                  <a:pt x="201" y="415"/>
                  <a:pt x="200" y="415"/>
                </a:cubicBezTo>
                <a:cubicBezTo>
                  <a:pt x="201" y="416"/>
                  <a:pt x="200" y="417"/>
                  <a:pt x="201" y="418"/>
                </a:cubicBezTo>
                <a:cubicBezTo>
                  <a:pt x="201" y="416"/>
                  <a:pt x="202" y="415"/>
                  <a:pt x="201" y="414"/>
                </a:cubicBezTo>
                <a:close/>
                <a:moveTo>
                  <a:pt x="138" y="427"/>
                </a:moveTo>
                <a:cubicBezTo>
                  <a:pt x="139" y="426"/>
                  <a:pt x="139" y="424"/>
                  <a:pt x="138" y="422"/>
                </a:cubicBezTo>
                <a:cubicBezTo>
                  <a:pt x="137" y="424"/>
                  <a:pt x="136" y="423"/>
                  <a:pt x="134" y="423"/>
                </a:cubicBezTo>
                <a:cubicBezTo>
                  <a:pt x="134" y="425"/>
                  <a:pt x="135" y="426"/>
                  <a:pt x="135" y="427"/>
                </a:cubicBezTo>
                <a:cubicBezTo>
                  <a:pt x="135" y="428"/>
                  <a:pt x="134" y="428"/>
                  <a:pt x="134" y="429"/>
                </a:cubicBezTo>
                <a:cubicBezTo>
                  <a:pt x="134" y="434"/>
                  <a:pt x="140" y="431"/>
                  <a:pt x="139" y="427"/>
                </a:cubicBezTo>
                <a:cubicBezTo>
                  <a:pt x="138" y="427"/>
                  <a:pt x="138" y="428"/>
                  <a:pt x="138" y="427"/>
                </a:cubicBezTo>
                <a:close/>
                <a:moveTo>
                  <a:pt x="467" y="350"/>
                </a:moveTo>
                <a:cubicBezTo>
                  <a:pt x="467" y="350"/>
                  <a:pt x="467" y="350"/>
                  <a:pt x="467" y="350"/>
                </a:cubicBezTo>
                <a:cubicBezTo>
                  <a:pt x="467" y="350"/>
                  <a:pt x="467" y="351"/>
                  <a:pt x="467" y="351"/>
                </a:cubicBezTo>
                <a:cubicBezTo>
                  <a:pt x="467" y="347"/>
                  <a:pt x="464" y="350"/>
                  <a:pt x="463" y="349"/>
                </a:cubicBezTo>
                <a:cubicBezTo>
                  <a:pt x="462" y="349"/>
                  <a:pt x="463" y="347"/>
                  <a:pt x="462" y="348"/>
                </a:cubicBezTo>
                <a:cubicBezTo>
                  <a:pt x="462" y="348"/>
                  <a:pt x="462" y="348"/>
                  <a:pt x="462" y="347"/>
                </a:cubicBezTo>
                <a:cubicBezTo>
                  <a:pt x="460" y="347"/>
                  <a:pt x="460" y="346"/>
                  <a:pt x="457" y="346"/>
                </a:cubicBezTo>
                <a:cubicBezTo>
                  <a:pt x="458" y="345"/>
                  <a:pt x="456" y="345"/>
                  <a:pt x="455" y="345"/>
                </a:cubicBezTo>
                <a:cubicBezTo>
                  <a:pt x="454" y="344"/>
                  <a:pt x="454" y="340"/>
                  <a:pt x="454" y="340"/>
                </a:cubicBezTo>
                <a:cubicBezTo>
                  <a:pt x="455" y="340"/>
                  <a:pt x="456" y="340"/>
                  <a:pt x="457" y="340"/>
                </a:cubicBezTo>
                <a:cubicBezTo>
                  <a:pt x="456" y="340"/>
                  <a:pt x="457" y="339"/>
                  <a:pt x="457" y="339"/>
                </a:cubicBezTo>
                <a:cubicBezTo>
                  <a:pt x="459" y="340"/>
                  <a:pt x="459" y="341"/>
                  <a:pt x="461" y="340"/>
                </a:cubicBezTo>
                <a:cubicBezTo>
                  <a:pt x="461" y="340"/>
                  <a:pt x="461" y="340"/>
                  <a:pt x="461" y="341"/>
                </a:cubicBezTo>
                <a:cubicBezTo>
                  <a:pt x="462" y="340"/>
                  <a:pt x="463" y="340"/>
                  <a:pt x="464" y="340"/>
                </a:cubicBezTo>
                <a:cubicBezTo>
                  <a:pt x="464" y="340"/>
                  <a:pt x="465" y="341"/>
                  <a:pt x="465" y="340"/>
                </a:cubicBezTo>
                <a:cubicBezTo>
                  <a:pt x="465" y="340"/>
                  <a:pt x="465" y="339"/>
                  <a:pt x="464" y="339"/>
                </a:cubicBezTo>
                <a:cubicBezTo>
                  <a:pt x="464" y="340"/>
                  <a:pt x="464" y="340"/>
                  <a:pt x="463" y="339"/>
                </a:cubicBezTo>
                <a:cubicBezTo>
                  <a:pt x="463" y="339"/>
                  <a:pt x="464" y="339"/>
                  <a:pt x="463" y="338"/>
                </a:cubicBezTo>
                <a:cubicBezTo>
                  <a:pt x="462" y="338"/>
                  <a:pt x="462" y="338"/>
                  <a:pt x="461" y="339"/>
                </a:cubicBezTo>
                <a:cubicBezTo>
                  <a:pt x="461" y="337"/>
                  <a:pt x="457" y="336"/>
                  <a:pt x="455" y="338"/>
                </a:cubicBezTo>
                <a:cubicBezTo>
                  <a:pt x="456" y="337"/>
                  <a:pt x="455" y="337"/>
                  <a:pt x="456" y="336"/>
                </a:cubicBezTo>
                <a:cubicBezTo>
                  <a:pt x="456" y="337"/>
                  <a:pt x="457" y="337"/>
                  <a:pt x="457" y="336"/>
                </a:cubicBezTo>
                <a:cubicBezTo>
                  <a:pt x="456" y="336"/>
                  <a:pt x="456" y="336"/>
                  <a:pt x="455" y="335"/>
                </a:cubicBezTo>
                <a:cubicBezTo>
                  <a:pt x="455" y="336"/>
                  <a:pt x="455" y="336"/>
                  <a:pt x="455" y="336"/>
                </a:cubicBezTo>
                <a:cubicBezTo>
                  <a:pt x="454" y="336"/>
                  <a:pt x="454" y="335"/>
                  <a:pt x="454" y="335"/>
                </a:cubicBezTo>
                <a:cubicBezTo>
                  <a:pt x="454" y="334"/>
                  <a:pt x="453" y="335"/>
                  <a:pt x="452" y="335"/>
                </a:cubicBezTo>
                <a:cubicBezTo>
                  <a:pt x="452" y="334"/>
                  <a:pt x="453" y="335"/>
                  <a:pt x="453" y="334"/>
                </a:cubicBezTo>
                <a:cubicBezTo>
                  <a:pt x="453" y="334"/>
                  <a:pt x="451" y="332"/>
                  <a:pt x="451" y="332"/>
                </a:cubicBezTo>
                <a:cubicBezTo>
                  <a:pt x="450" y="331"/>
                  <a:pt x="449" y="332"/>
                  <a:pt x="449" y="331"/>
                </a:cubicBezTo>
                <a:cubicBezTo>
                  <a:pt x="448" y="330"/>
                  <a:pt x="449" y="329"/>
                  <a:pt x="447" y="328"/>
                </a:cubicBezTo>
                <a:cubicBezTo>
                  <a:pt x="449" y="328"/>
                  <a:pt x="447" y="327"/>
                  <a:pt x="448" y="326"/>
                </a:cubicBezTo>
                <a:cubicBezTo>
                  <a:pt x="450" y="328"/>
                  <a:pt x="453" y="328"/>
                  <a:pt x="454" y="328"/>
                </a:cubicBezTo>
                <a:cubicBezTo>
                  <a:pt x="453" y="327"/>
                  <a:pt x="451" y="328"/>
                  <a:pt x="451" y="326"/>
                </a:cubicBezTo>
                <a:cubicBezTo>
                  <a:pt x="450" y="326"/>
                  <a:pt x="450" y="326"/>
                  <a:pt x="449" y="325"/>
                </a:cubicBezTo>
                <a:cubicBezTo>
                  <a:pt x="449" y="325"/>
                  <a:pt x="449" y="326"/>
                  <a:pt x="449" y="326"/>
                </a:cubicBezTo>
                <a:cubicBezTo>
                  <a:pt x="448" y="325"/>
                  <a:pt x="446" y="327"/>
                  <a:pt x="445" y="328"/>
                </a:cubicBezTo>
                <a:cubicBezTo>
                  <a:pt x="444" y="326"/>
                  <a:pt x="443" y="326"/>
                  <a:pt x="441" y="324"/>
                </a:cubicBezTo>
                <a:cubicBezTo>
                  <a:pt x="442" y="324"/>
                  <a:pt x="441" y="321"/>
                  <a:pt x="440" y="320"/>
                </a:cubicBezTo>
                <a:cubicBezTo>
                  <a:pt x="440" y="320"/>
                  <a:pt x="440" y="320"/>
                  <a:pt x="441" y="320"/>
                </a:cubicBezTo>
                <a:cubicBezTo>
                  <a:pt x="440" y="319"/>
                  <a:pt x="440" y="317"/>
                  <a:pt x="438" y="316"/>
                </a:cubicBezTo>
                <a:cubicBezTo>
                  <a:pt x="439" y="316"/>
                  <a:pt x="439" y="317"/>
                  <a:pt x="440" y="316"/>
                </a:cubicBezTo>
                <a:cubicBezTo>
                  <a:pt x="439" y="316"/>
                  <a:pt x="439" y="315"/>
                  <a:pt x="438" y="315"/>
                </a:cubicBezTo>
                <a:cubicBezTo>
                  <a:pt x="438" y="315"/>
                  <a:pt x="439" y="315"/>
                  <a:pt x="438" y="316"/>
                </a:cubicBezTo>
                <a:cubicBezTo>
                  <a:pt x="437" y="316"/>
                  <a:pt x="437" y="316"/>
                  <a:pt x="436" y="317"/>
                </a:cubicBezTo>
                <a:cubicBezTo>
                  <a:pt x="436" y="316"/>
                  <a:pt x="435" y="317"/>
                  <a:pt x="435" y="316"/>
                </a:cubicBezTo>
                <a:cubicBezTo>
                  <a:pt x="436" y="316"/>
                  <a:pt x="436" y="315"/>
                  <a:pt x="436" y="315"/>
                </a:cubicBezTo>
                <a:cubicBezTo>
                  <a:pt x="435" y="315"/>
                  <a:pt x="436" y="313"/>
                  <a:pt x="435" y="312"/>
                </a:cubicBezTo>
                <a:cubicBezTo>
                  <a:pt x="434" y="312"/>
                  <a:pt x="434" y="313"/>
                  <a:pt x="434" y="313"/>
                </a:cubicBezTo>
                <a:cubicBezTo>
                  <a:pt x="434" y="313"/>
                  <a:pt x="433" y="312"/>
                  <a:pt x="433" y="312"/>
                </a:cubicBezTo>
                <a:cubicBezTo>
                  <a:pt x="434" y="312"/>
                  <a:pt x="434" y="312"/>
                  <a:pt x="434" y="312"/>
                </a:cubicBezTo>
                <a:cubicBezTo>
                  <a:pt x="433" y="311"/>
                  <a:pt x="432" y="310"/>
                  <a:pt x="432" y="309"/>
                </a:cubicBezTo>
                <a:cubicBezTo>
                  <a:pt x="432" y="309"/>
                  <a:pt x="432" y="310"/>
                  <a:pt x="433" y="310"/>
                </a:cubicBezTo>
                <a:cubicBezTo>
                  <a:pt x="433" y="309"/>
                  <a:pt x="433" y="309"/>
                  <a:pt x="433" y="309"/>
                </a:cubicBezTo>
                <a:cubicBezTo>
                  <a:pt x="432" y="309"/>
                  <a:pt x="432" y="309"/>
                  <a:pt x="432" y="309"/>
                </a:cubicBezTo>
                <a:cubicBezTo>
                  <a:pt x="432" y="309"/>
                  <a:pt x="431" y="309"/>
                  <a:pt x="431" y="309"/>
                </a:cubicBezTo>
                <a:cubicBezTo>
                  <a:pt x="432" y="308"/>
                  <a:pt x="432" y="308"/>
                  <a:pt x="432" y="307"/>
                </a:cubicBezTo>
                <a:cubicBezTo>
                  <a:pt x="431" y="307"/>
                  <a:pt x="431" y="307"/>
                  <a:pt x="431" y="307"/>
                </a:cubicBezTo>
                <a:cubicBezTo>
                  <a:pt x="430" y="308"/>
                  <a:pt x="432" y="307"/>
                  <a:pt x="431" y="309"/>
                </a:cubicBezTo>
                <a:cubicBezTo>
                  <a:pt x="430" y="308"/>
                  <a:pt x="429" y="308"/>
                  <a:pt x="429" y="309"/>
                </a:cubicBezTo>
                <a:cubicBezTo>
                  <a:pt x="429" y="309"/>
                  <a:pt x="430" y="310"/>
                  <a:pt x="429" y="310"/>
                </a:cubicBezTo>
                <a:cubicBezTo>
                  <a:pt x="428" y="310"/>
                  <a:pt x="429" y="309"/>
                  <a:pt x="429" y="309"/>
                </a:cubicBezTo>
                <a:cubicBezTo>
                  <a:pt x="428" y="309"/>
                  <a:pt x="428" y="310"/>
                  <a:pt x="428" y="311"/>
                </a:cubicBezTo>
                <a:cubicBezTo>
                  <a:pt x="428" y="310"/>
                  <a:pt x="429" y="311"/>
                  <a:pt x="429" y="311"/>
                </a:cubicBezTo>
                <a:cubicBezTo>
                  <a:pt x="429" y="310"/>
                  <a:pt x="429" y="310"/>
                  <a:pt x="429" y="310"/>
                </a:cubicBezTo>
                <a:cubicBezTo>
                  <a:pt x="430" y="311"/>
                  <a:pt x="430" y="312"/>
                  <a:pt x="430" y="313"/>
                </a:cubicBezTo>
                <a:cubicBezTo>
                  <a:pt x="430" y="313"/>
                  <a:pt x="430" y="313"/>
                  <a:pt x="430" y="312"/>
                </a:cubicBezTo>
                <a:cubicBezTo>
                  <a:pt x="430" y="312"/>
                  <a:pt x="431" y="312"/>
                  <a:pt x="431" y="312"/>
                </a:cubicBezTo>
                <a:cubicBezTo>
                  <a:pt x="431" y="311"/>
                  <a:pt x="430" y="311"/>
                  <a:pt x="429" y="311"/>
                </a:cubicBezTo>
                <a:cubicBezTo>
                  <a:pt x="430" y="311"/>
                  <a:pt x="430" y="310"/>
                  <a:pt x="430" y="310"/>
                </a:cubicBezTo>
                <a:cubicBezTo>
                  <a:pt x="431" y="312"/>
                  <a:pt x="432" y="311"/>
                  <a:pt x="433" y="311"/>
                </a:cubicBezTo>
                <a:cubicBezTo>
                  <a:pt x="433" y="312"/>
                  <a:pt x="432" y="314"/>
                  <a:pt x="433" y="314"/>
                </a:cubicBezTo>
                <a:cubicBezTo>
                  <a:pt x="433" y="314"/>
                  <a:pt x="433" y="313"/>
                  <a:pt x="433" y="313"/>
                </a:cubicBezTo>
                <a:cubicBezTo>
                  <a:pt x="433" y="313"/>
                  <a:pt x="434" y="313"/>
                  <a:pt x="434" y="313"/>
                </a:cubicBezTo>
                <a:cubicBezTo>
                  <a:pt x="435" y="314"/>
                  <a:pt x="435" y="316"/>
                  <a:pt x="435" y="316"/>
                </a:cubicBezTo>
                <a:cubicBezTo>
                  <a:pt x="434" y="316"/>
                  <a:pt x="434" y="315"/>
                  <a:pt x="434" y="316"/>
                </a:cubicBezTo>
                <a:cubicBezTo>
                  <a:pt x="434" y="317"/>
                  <a:pt x="435" y="316"/>
                  <a:pt x="434" y="317"/>
                </a:cubicBezTo>
                <a:cubicBezTo>
                  <a:pt x="434" y="318"/>
                  <a:pt x="435" y="318"/>
                  <a:pt x="436" y="318"/>
                </a:cubicBezTo>
                <a:cubicBezTo>
                  <a:pt x="435" y="318"/>
                  <a:pt x="436" y="319"/>
                  <a:pt x="436" y="319"/>
                </a:cubicBezTo>
                <a:cubicBezTo>
                  <a:pt x="436" y="319"/>
                  <a:pt x="436" y="320"/>
                  <a:pt x="435" y="320"/>
                </a:cubicBezTo>
                <a:cubicBezTo>
                  <a:pt x="436" y="318"/>
                  <a:pt x="434" y="319"/>
                  <a:pt x="433" y="318"/>
                </a:cubicBezTo>
                <a:cubicBezTo>
                  <a:pt x="433" y="319"/>
                  <a:pt x="432" y="319"/>
                  <a:pt x="431" y="319"/>
                </a:cubicBezTo>
                <a:cubicBezTo>
                  <a:pt x="431" y="319"/>
                  <a:pt x="431" y="319"/>
                  <a:pt x="431" y="318"/>
                </a:cubicBezTo>
                <a:cubicBezTo>
                  <a:pt x="432" y="319"/>
                  <a:pt x="432" y="319"/>
                  <a:pt x="433" y="318"/>
                </a:cubicBezTo>
                <a:cubicBezTo>
                  <a:pt x="433" y="317"/>
                  <a:pt x="434" y="317"/>
                  <a:pt x="432" y="315"/>
                </a:cubicBezTo>
                <a:cubicBezTo>
                  <a:pt x="433" y="316"/>
                  <a:pt x="431" y="316"/>
                  <a:pt x="431" y="316"/>
                </a:cubicBezTo>
                <a:cubicBezTo>
                  <a:pt x="432" y="316"/>
                  <a:pt x="431" y="315"/>
                  <a:pt x="431" y="315"/>
                </a:cubicBezTo>
                <a:cubicBezTo>
                  <a:pt x="430" y="316"/>
                  <a:pt x="430" y="313"/>
                  <a:pt x="429" y="315"/>
                </a:cubicBezTo>
                <a:cubicBezTo>
                  <a:pt x="430" y="316"/>
                  <a:pt x="430" y="317"/>
                  <a:pt x="429" y="318"/>
                </a:cubicBezTo>
                <a:cubicBezTo>
                  <a:pt x="431" y="317"/>
                  <a:pt x="431" y="320"/>
                  <a:pt x="431" y="321"/>
                </a:cubicBezTo>
                <a:cubicBezTo>
                  <a:pt x="430" y="320"/>
                  <a:pt x="429" y="318"/>
                  <a:pt x="428" y="318"/>
                </a:cubicBezTo>
                <a:cubicBezTo>
                  <a:pt x="428" y="318"/>
                  <a:pt x="428" y="318"/>
                  <a:pt x="428" y="318"/>
                </a:cubicBezTo>
                <a:cubicBezTo>
                  <a:pt x="427" y="317"/>
                  <a:pt x="427" y="318"/>
                  <a:pt x="426" y="318"/>
                </a:cubicBezTo>
                <a:cubicBezTo>
                  <a:pt x="426" y="318"/>
                  <a:pt x="427" y="317"/>
                  <a:pt x="426" y="317"/>
                </a:cubicBezTo>
                <a:cubicBezTo>
                  <a:pt x="426" y="317"/>
                  <a:pt x="426" y="317"/>
                  <a:pt x="425" y="318"/>
                </a:cubicBezTo>
                <a:cubicBezTo>
                  <a:pt x="426" y="317"/>
                  <a:pt x="424" y="317"/>
                  <a:pt x="425" y="316"/>
                </a:cubicBezTo>
                <a:cubicBezTo>
                  <a:pt x="424" y="316"/>
                  <a:pt x="424" y="316"/>
                  <a:pt x="424" y="315"/>
                </a:cubicBezTo>
                <a:cubicBezTo>
                  <a:pt x="425" y="315"/>
                  <a:pt x="425" y="313"/>
                  <a:pt x="426" y="313"/>
                </a:cubicBezTo>
                <a:cubicBezTo>
                  <a:pt x="426" y="314"/>
                  <a:pt x="426" y="313"/>
                  <a:pt x="426" y="313"/>
                </a:cubicBezTo>
                <a:cubicBezTo>
                  <a:pt x="426" y="314"/>
                  <a:pt x="426" y="314"/>
                  <a:pt x="427" y="314"/>
                </a:cubicBezTo>
                <a:cubicBezTo>
                  <a:pt x="427" y="313"/>
                  <a:pt x="428" y="312"/>
                  <a:pt x="427" y="312"/>
                </a:cubicBezTo>
                <a:cubicBezTo>
                  <a:pt x="427" y="312"/>
                  <a:pt x="427" y="312"/>
                  <a:pt x="427" y="312"/>
                </a:cubicBezTo>
                <a:cubicBezTo>
                  <a:pt x="426" y="312"/>
                  <a:pt x="427" y="313"/>
                  <a:pt x="426" y="313"/>
                </a:cubicBezTo>
                <a:cubicBezTo>
                  <a:pt x="426" y="312"/>
                  <a:pt x="425" y="312"/>
                  <a:pt x="425" y="311"/>
                </a:cubicBezTo>
                <a:cubicBezTo>
                  <a:pt x="423" y="311"/>
                  <a:pt x="423" y="313"/>
                  <a:pt x="421" y="312"/>
                </a:cubicBezTo>
                <a:cubicBezTo>
                  <a:pt x="422" y="313"/>
                  <a:pt x="422" y="312"/>
                  <a:pt x="423" y="311"/>
                </a:cubicBezTo>
                <a:cubicBezTo>
                  <a:pt x="421" y="311"/>
                  <a:pt x="422" y="311"/>
                  <a:pt x="422" y="310"/>
                </a:cubicBezTo>
                <a:cubicBezTo>
                  <a:pt x="422" y="309"/>
                  <a:pt x="421" y="311"/>
                  <a:pt x="421" y="310"/>
                </a:cubicBezTo>
                <a:cubicBezTo>
                  <a:pt x="422" y="310"/>
                  <a:pt x="422" y="310"/>
                  <a:pt x="422" y="309"/>
                </a:cubicBezTo>
                <a:cubicBezTo>
                  <a:pt x="421" y="309"/>
                  <a:pt x="421" y="308"/>
                  <a:pt x="420" y="309"/>
                </a:cubicBezTo>
                <a:cubicBezTo>
                  <a:pt x="421" y="307"/>
                  <a:pt x="420" y="308"/>
                  <a:pt x="419" y="307"/>
                </a:cubicBezTo>
                <a:cubicBezTo>
                  <a:pt x="419" y="307"/>
                  <a:pt x="418" y="308"/>
                  <a:pt x="419" y="309"/>
                </a:cubicBezTo>
                <a:cubicBezTo>
                  <a:pt x="421" y="308"/>
                  <a:pt x="420" y="312"/>
                  <a:pt x="418" y="312"/>
                </a:cubicBezTo>
                <a:cubicBezTo>
                  <a:pt x="419" y="311"/>
                  <a:pt x="419" y="311"/>
                  <a:pt x="419" y="310"/>
                </a:cubicBezTo>
                <a:cubicBezTo>
                  <a:pt x="419" y="310"/>
                  <a:pt x="419" y="309"/>
                  <a:pt x="418" y="310"/>
                </a:cubicBezTo>
                <a:cubicBezTo>
                  <a:pt x="418" y="310"/>
                  <a:pt x="417" y="312"/>
                  <a:pt x="417" y="312"/>
                </a:cubicBezTo>
                <a:cubicBezTo>
                  <a:pt x="417" y="311"/>
                  <a:pt x="416" y="311"/>
                  <a:pt x="416" y="310"/>
                </a:cubicBezTo>
                <a:cubicBezTo>
                  <a:pt x="418" y="309"/>
                  <a:pt x="417" y="309"/>
                  <a:pt x="415" y="309"/>
                </a:cubicBezTo>
                <a:cubicBezTo>
                  <a:pt x="415" y="310"/>
                  <a:pt x="416" y="310"/>
                  <a:pt x="416" y="311"/>
                </a:cubicBezTo>
                <a:cubicBezTo>
                  <a:pt x="416" y="311"/>
                  <a:pt x="415" y="312"/>
                  <a:pt x="415" y="313"/>
                </a:cubicBezTo>
                <a:cubicBezTo>
                  <a:pt x="414" y="312"/>
                  <a:pt x="414" y="312"/>
                  <a:pt x="414" y="311"/>
                </a:cubicBezTo>
                <a:cubicBezTo>
                  <a:pt x="415" y="311"/>
                  <a:pt x="415" y="310"/>
                  <a:pt x="415" y="310"/>
                </a:cubicBezTo>
                <a:cubicBezTo>
                  <a:pt x="415" y="309"/>
                  <a:pt x="415" y="309"/>
                  <a:pt x="414" y="309"/>
                </a:cubicBezTo>
                <a:cubicBezTo>
                  <a:pt x="415" y="309"/>
                  <a:pt x="415" y="308"/>
                  <a:pt x="415" y="308"/>
                </a:cubicBezTo>
                <a:cubicBezTo>
                  <a:pt x="415" y="307"/>
                  <a:pt x="414" y="307"/>
                  <a:pt x="414" y="307"/>
                </a:cubicBezTo>
                <a:cubicBezTo>
                  <a:pt x="413" y="306"/>
                  <a:pt x="416" y="307"/>
                  <a:pt x="416" y="306"/>
                </a:cubicBezTo>
                <a:cubicBezTo>
                  <a:pt x="416" y="306"/>
                  <a:pt x="416" y="306"/>
                  <a:pt x="416" y="306"/>
                </a:cubicBezTo>
                <a:cubicBezTo>
                  <a:pt x="416" y="305"/>
                  <a:pt x="416" y="305"/>
                  <a:pt x="416" y="304"/>
                </a:cubicBezTo>
                <a:cubicBezTo>
                  <a:pt x="415" y="305"/>
                  <a:pt x="416" y="306"/>
                  <a:pt x="415" y="306"/>
                </a:cubicBezTo>
                <a:cubicBezTo>
                  <a:pt x="415" y="305"/>
                  <a:pt x="415" y="305"/>
                  <a:pt x="414" y="306"/>
                </a:cubicBezTo>
                <a:cubicBezTo>
                  <a:pt x="414" y="305"/>
                  <a:pt x="415" y="305"/>
                  <a:pt x="415" y="304"/>
                </a:cubicBezTo>
                <a:cubicBezTo>
                  <a:pt x="413" y="304"/>
                  <a:pt x="413" y="303"/>
                  <a:pt x="412" y="303"/>
                </a:cubicBezTo>
                <a:cubicBezTo>
                  <a:pt x="413" y="303"/>
                  <a:pt x="413" y="302"/>
                  <a:pt x="413" y="302"/>
                </a:cubicBezTo>
                <a:cubicBezTo>
                  <a:pt x="413" y="303"/>
                  <a:pt x="413" y="303"/>
                  <a:pt x="414" y="304"/>
                </a:cubicBezTo>
                <a:cubicBezTo>
                  <a:pt x="414" y="303"/>
                  <a:pt x="415" y="305"/>
                  <a:pt x="415" y="304"/>
                </a:cubicBezTo>
                <a:cubicBezTo>
                  <a:pt x="415" y="303"/>
                  <a:pt x="414" y="302"/>
                  <a:pt x="413" y="300"/>
                </a:cubicBezTo>
                <a:cubicBezTo>
                  <a:pt x="413" y="301"/>
                  <a:pt x="414" y="301"/>
                  <a:pt x="413" y="300"/>
                </a:cubicBezTo>
                <a:cubicBezTo>
                  <a:pt x="414" y="300"/>
                  <a:pt x="414" y="301"/>
                  <a:pt x="414" y="301"/>
                </a:cubicBezTo>
                <a:cubicBezTo>
                  <a:pt x="416" y="299"/>
                  <a:pt x="415" y="299"/>
                  <a:pt x="414" y="298"/>
                </a:cubicBezTo>
                <a:cubicBezTo>
                  <a:pt x="414" y="300"/>
                  <a:pt x="413" y="299"/>
                  <a:pt x="411" y="299"/>
                </a:cubicBezTo>
                <a:cubicBezTo>
                  <a:pt x="413" y="299"/>
                  <a:pt x="412" y="296"/>
                  <a:pt x="411" y="296"/>
                </a:cubicBezTo>
                <a:cubicBezTo>
                  <a:pt x="413" y="295"/>
                  <a:pt x="411" y="297"/>
                  <a:pt x="413" y="297"/>
                </a:cubicBezTo>
                <a:cubicBezTo>
                  <a:pt x="412" y="296"/>
                  <a:pt x="412" y="296"/>
                  <a:pt x="413" y="295"/>
                </a:cubicBezTo>
                <a:cubicBezTo>
                  <a:pt x="413" y="295"/>
                  <a:pt x="413" y="295"/>
                  <a:pt x="413" y="295"/>
                </a:cubicBezTo>
                <a:cubicBezTo>
                  <a:pt x="413" y="294"/>
                  <a:pt x="412" y="295"/>
                  <a:pt x="412" y="294"/>
                </a:cubicBezTo>
                <a:cubicBezTo>
                  <a:pt x="413" y="294"/>
                  <a:pt x="412" y="294"/>
                  <a:pt x="413" y="293"/>
                </a:cubicBezTo>
                <a:cubicBezTo>
                  <a:pt x="413" y="294"/>
                  <a:pt x="413" y="296"/>
                  <a:pt x="414" y="297"/>
                </a:cubicBezTo>
                <a:cubicBezTo>
                  <a:pt x="412" y="297"/>
                  <a:pt x="413" y="298"/>
                  <a:pt x="413" y="299"/>
                </a:cubicBezTo>
                <a:cubicBezTo>
                  <a:pt x="414" y="299"/>
                  <a:pt x="413" y="298"/>
                  <a:pt x="414" y="298"/>
                </a:cubicBezTo>
                <a:cubicBezTo>
                  <a:pt x="415" y="298"/>
                  <a:pt x="413" y="298"/>
                  <a:pt x="413" y="297"/>
                </a:cubicBezTo>
                <a:cubicBezTo>
                  <a:pt x="414" y="297"/>
                  <a:pt x="415" y="297"/>
                  <a:pt x="415" y="297"/>
                </a:cubicBezTo>
                <a:cubicBezTo>
                  <a:pt x="414" y="297"/>
                  <a:pt x="415" y="298"/>
                  <a:pt x="415" y="298"/>
                </a:cubicBezTo>
                <a:cubicBezTo>
                  <a:pt x="416" y="299"/>
                  <a:pt x="416" y="298"/>
                  <a:pt x="416" y="299"/>
                </a:cubicBezTo>
                <a:cubicBezTo>
                  <a:pt x="417" y="299"/>
                  <a:pt x="417" y="299"/>
                  <a:pt x="417" y="298"/>
                </a:cubicBezTo>
                <a:cubicBezTo>
                  <a:pt x="418" y="298"/>
                  <a:pt x="418" y="298"/>
                  <a:pt x="419" y="297"/>
                </a:cubicBezTo>
                <a:cubicBezTo>
                  <a:pt x="419" y="298"/>
                  <a:pt x="419" y="298"/>
                  <a:pt x="419" y="299"/>
                </a:cubicBezTo>
                <a:cubicBezTo>
                  <a:pt x="419" y="299"/>
                  <a:pt x="420" y="299"/>
                  <a:pt x="419" y="300"/>
                </a:cubicBezTo>
                <a:cubicBezTo>
                  <a:pt x="421" y="299"/>
                  <a:pt x="420" y="297"/>
                  <a:pt x="421" y="296"/>
                </a:cubicBezTo>
                <a:cubicBezTo>
                  <a:pt x="420" y="298"/>
                  <a:pt x="420" y="295"/>
                  <a:pt x="419" y="296"/>
                </a:cubicBezTo>
                <a:cubicBezTo>
                  <a:pt x="419" y="297"/>
                  <a:pt x="418" y="297"/>
                  <a:pt x="417" y="297"/>
                </a:cubicBezTo>
                <a:cubicBezTo>
                  <a:pt x="417" y="297"/>
                  <a:pt x="417" y="298"/>
                  <a:pt x="416" y="298"/>
                </a:cubicBezTo>
                <a:cubicBezTo>
                  <a:pt x="416" y="298"/>
                  <a:pt x="416" y="298"/>
                  <a:pt x="416" y="297"/>
                </a:cubicBezTo>
                <a:cubicBezTo>
                  <a:pt x="416" y="296"/>
                  <a:pt x="418" y="296"/>
                  <a:pt x="417" y="295"/>
                </a:cubicBezTo>
                <a:cubicBezTo>
                  <a:pt x="418" y="295"/>
                  <a:pt x="418" y="294"/>
                  <a:pt x="419" y="295"/>
                </a:cubicBezTo>
                <a:cubicBezTo>
                  <a:pt x="419" y="293"/>
                  <a:pt x="421" y="294"/>
                  <a:pt x="421" y="294"/>
                </a:cubicBezTo>
                <a:cubicBezTo>
                  <a:pt x="421" y="294"/>
                  <a:pt x="423" y="292"/>
                  <a:pt x="424" y="294"/>
                </a:cubicBezTo>
                <a:cubicBezTo>
                  <a:pt x="424" y="294"/>
                  <a:pt x="424" y="295"/>
                  <a:pt x="423" y="295"/>
                </a:cubicBezTo>
                <a:cubicBezTo>
                  <a:pt x="422" y="295"/>
                  <a:pt x="422" y="295"/>
                  <a:pt x="422" y="295"/>
                </a:cubicBezTo>
                <a:cubicBezTo>
                  <a:pt x="422" y="296"/>
                  <a:pt x="423" y="295"/>
                  <a:pt x="424" y="296"/>
                </a:cubicBezTo>
                <a:cubicBezTo>
                  <a:pt x="424" y="295"/>
                  <a:pt x="424" y="294"/>
                  <a:pt x="425" y="293"/>
                </a:cubicBezTo>
                <a:cubicBezTo>
                  <a:pt x="425" y="294"/>
                  <a:pt x="425" y="295"/>
                  <a:pt x="426" y="294"/>
                </a:cubicBezTo>
                <a:cubicBezTo>
                  <a:pt x="426" y="293"/>
                  <a:pt x="425" y="293"/>
                  <a:pt x="425" y="292"/>
                </a:cubicBezTo>
                <a:cubicBezTo>
                  <a:pt x="426" y="293"/>
                  <a:pt x="426" y="294"/>
                  <a:pt x="426" y="294"/>
                </a:cubicBezTo>
                <a:cubicBezTo>
                  <a:pt x="427" y="293"/>
                  <a:pt x="427" y="293"/>
                  <a:pt x="427" y="292"/>
                </a:cubicBezTo>
                <a:cubicBezTo>
                  <a:pt x="427" y="293"/>
                  <a:pt x="428" y="293"/>
                  <a:pt x="428" y="292"/>
                </a:cubicBezTo>
                <a:cubicBezTo>
                  <a:pt x="426" y="292"/>
                  <a:pt x="426" y="291"/>
                  <a:pt x="427" y="290"/>
                </a:cubicBezTo>
                <a:cubicBezTo>
                  <a:pt x="425" y="290"/>
                  <a:pt x="425" y="291"/>
                  <a:pt x="424" y="292"/>
                </a:cubicBezTo>
                <a:cubicBezTo>
                  <a:pt x="425" y="292"/>
                  <a:pt x="425" y="290"/>
                  <a:pt x="426" y="291"/>
                </a:cubicBezTo>
                <a:cubicBezTo>
                  <a:pt x="426" y="292"/>
                  <a:pt x="425" y="292"/>
                  <a:pt x="424" y="293"/>
                </a:cubicBezTo>
                <a:cubicBezTo>
                  <a:pt x="424" y="291"/>
                  <a:pt x="422" y="291"/>
                  <a:pt x="423" y="291"/>
                </a:cubicBezTo>
                <a:cubicBezTo>
                  <a:pt x="421" y="292"/>
                  <a:pt x="418" y="295"/>
                  <a:pt x="415" y="294"/>
                </a:cubicBezTo>
                <a:cubicBezTo>
                  <a:pt x="416" y="295"/>
                  <a:pt x="415" y="296"/>
                  <a:pt x="416" y="296"/>
                </a:cubicBezTo>
                <a:cubicBezTo>
                  <a:pt x="416" y="296"/>
                  <a:pt x="416" y="297"/>
                  <a:pt x="415" y="297"/>
                </a:cubicBezTo>
                <a:cubicBezTo>
                  <a:pt x="416" y="296"/>
                  <a:pt x="414" y="295"/>
                  <a:pt x="416" y="295"/>
                </a:cubicBezTo>
                <a:cubicBezTo>
                  <a:pt x="415" y="294"/>
                  <a:pt x="415" y="295"/>
                  <a:pt x="415" y="294"/>
                </a:cubicBezTo>
                <a:cubicBezTo>
                  <a:pt x="415" y="294"/>
                  <a:pt x="415" y="292"/>
                  <a:pt x="416" y="292"/>
                </a:cubicBezTo>
                <a:cubicBezTo>
                  <a:pt x="416" y="293"/>
                  <a:pt x="417" y="293"/>
                  <a:pt x="417" y="294"/>
                </a:cubicBezTo>
                <a:cubicBezTo>
                  <a:pt x="417" y="293"/>
                  <a:pt x="418" y="293"/>
                  <a:pt x="418" y="293"/>
                </a:cubicBezTo>
                <a:cubicBezTo>
                  <a:pt x="418" y="291"/>
                  <a:pt x="418" y="292"/>
                  <a:pt x="418" y="291"/>
                </a:cubicBezTo>
                <a:cubicBezTo>
                  <a:pt x="417" y="292"/>
                  <a:pt x="416" y="292"/>
                  <a:pt x="416" y="292"/>
                </a:cubicBezTo>
                <a:cubicBezTo>
                  <a:pt x="416" y="292"/>
                  <a:pt x="416" y="291"/>
                  <a:pt x="415" y="291"/>
                </a:cubicBezTo>
                <a:cubicBezTo>
                  <a:pt x="416" y="291"/>
                  <a:pt x="416" y="291"/>
                  <a:pt x="416" y="291"/>
                </a:cubicBezTo>
                <a:cubicBezTo>
                  <a:pt x="416" y="290"/>
                  <a:pt x="415" y="291"/>
                  <a:pt x="415" y="290"/>
                </a:cubicBezTo>
                <a:cubicBezTo>
                  <a:pt x="416" y="290"/>
                  <a:pt x="416" y="290"/>
                  <a:pt x="415" y="290"/>
                </a:cubicBezTo>
                <a:cubicBezTo>
                  <a:pt x="416" y="289"/>
                  <a:pt x="416" y="290"/>
                  <a:pt x="416" y="290"/>
                </a:cubicBezTo>
                <a:cubicBezTo>
                  <a:pt x="417" y="290"/>
                  <a:pt x="417" y="289"/>
                  <a:pt x="418" y="289"/>
                </a:cubicBezTo>
                <a:cubicBezTo>
                  <a:pt x="418" y="289"/>
                  <a:pt x="418" y="290"/>
                  <a:pt x="418" y="290"/>
                </a:cubicBezTo>
                <a:cubicBezTo>
                  <a:pt x="418" y="289"/>
                  <a:pt x="420" y="290"/>
                  <a:pt x="419" y="289"/>
                </a:cubicBezTo>
                <a:cubicBezTo>
                  <a:pt x="419" y="289"/>
                  <a:pt x="418" y="289"/>
                  <a:pt x="418" y="289"/>
                </a:cubicBezTo>
                <a:cubicBezTo>
                  <a:pt x="419" y="288"/>
                  <a:pt x="418" y="288"/>
                  <a:pt x="418" y="287"/>
                </a:cubicBezTo>
                <a:cubicBezTo>
                  <a:pt x="420" y="286"/>
                  <a:pt x="416" y="285"/>
                  <a:pt x="415" y="286"/>
                </a:cubicBezTo>
                <a:cubicBezTo>
                  <a:pt x="415" y="286"/>
                  <a:pt x="415" y="286"/>
                  <a:pt x="415" y="286"/>
                </a:cubicBezTo>
                <a:cubicBezTo>
                  <a:pt x="417" y="286"/>
                  <a:pt x="417" y="289"/>
                  <a:pt x="416" y="290"/>
                </a:cubicBezTo>
                <a:cubicBezTo>
                  <a:pt x="416" y="289"/>
                  <a:pt x="416" y="289"/>
                  <a:pt x="416" y="289"/>
                </a:cubicBezTo>
                <a:cubicBezTo>
                  <a:pt x="415" y="289"/>
                  <a:pt x="414" y="290"/>
                  <a:pt x="414" y="290"/>
                </a:cubicBezTo>
                <a:cubicBezTo>
                  <a:pt x="414" y="291"/>
                  <a:pt x="414" y="292"/>
                  <a:pt x="414" y="291"/>
                </a:cubicBezTo>
                <a:cubicBezTo>
                  <a:pt x="414" y="291"/>
                  <a:pt x="412" y="291"/>
                  <a:pt x="412" y="290"/>
                </a:cubicBezTo>
                <a:cubicBezTo>
                  <a:pt x="412" y="290"/>
                  <a:pt x="411" y="290"/>
                  <a:pt x="410" y="291"/>
                </a:cubicBezTo>
                <a:cubicBezTo>
                  <a:pt x="410" y="290"/>
                  <a:pt x="410" y="289"/>
                  <a:pt x="410" y="289"/>
                </a:cubicBezTo>
                <a:cubicBezTo>
                  <a:pt x="410" y="289"/>
                  <a:pt x="411" y="291"/>
                  <a:pt x="411" y="290"/>
                </a:cubicBezTo>
                <a:cubicBezTo>
                  <a:pt x="411" y="289"/>
                  <a:pt x="410" y="289"/>
                  <a:pt x="410" y="289"/>
                </a:cubicBezTo>
                <a:cubicBezTo>
                  <a:pt x="410" y="289"/>
                  <a:pt x="410" y="288"/>
                  <a:pt x="411" y="288"/>
                </a:cubicBezTo>
                <a:cubicBezTo>
                  <a:pt x="411" y="289"/>
                  <a:pt x="411" y="289"/>
                  <a:pt x="411" y="289"/>
                </a:cubicBezTo>
                <a:cubicBezTo>
                  <a:pt x="411" y="288"/>
                  <a:pt x="411" y="289"/>
                  <a:pt x="411" y="289"/>
                </a:cubicBezTo>
                <a:cubicBezTo>
                  <a:pt x="411" y="288"/>
                  <a:pt x="411" y="287"/>
                  <a:pt x="412" y="287"/>
                </a:cubicBezTo>
                <a:cubicBezTo>
                  <a:pt x="411" y="287"/>
                  <a:pt x="411" y="287"/>
                  <a:pt x="410" y="287"/>
                </a:cubicBezTo>
                <a:cubicBezTo>
                  <a:pt x="410" y="287"/>
                  <a:pt x="411" y="287"/>
                  <a:pt x="411" y="287"/>
                </a:cubicBezTo>
                <a:cubicBezTo>
                  <a:pt x="410" y="287"/>
                  <a:pt x="409" y="286"/>
                  <a:pt x="409" y="286"/>
                </a:cubicBezTo>
                <a:cubicBezTo>
                  <a:pt x="409" y="286"/>
                  <a:pt x="409" y="286"/>
                  <a:pt x="408" y="286"/>
                </a:cubicBezTo>
                <a:cubicBezTo>
                  <a:pt x="408" y="286"/>
                  <a:pt x="408" y="285"/>
                  <a:pt x="407" y="285"/>
                </a:cubicBezTo>
                <a:cubicBezTo>
                  <a:pt x="407" y="287"/>
                  <a:pt x="407" y="286"/>
                  <a:pt x="408" y="287"/>
                </a:cubicBezTo>
                <a:cubicBezTo>
                  <a:pt x="408" y="288"/>
                  <a:pt x="407" y="288"/>
                  <a:pt x="407" y="288"/>
                </a:cubicBezTo>
                <a:cubicBezTo>
                  <a:pt x="407" y="289"/>
                  <a:pt x="408" y="289"/>
                  <a:pt x="407" y="290"/>
                </a:cubicBezTo>
                <a:cubicBezTo>
                  <a:pt x="406" y="288"/>
                  <a:pt x="406" y="287"/>
                  <a:pt x="406" y="286"/>
                </a:cubicBezTo>
                <a:cubicBezTo>
                  <a:pt x="406" y="286"/>
                  <a:pt x="407" y="287"/>
                  <a:pt x="407" y="286"/>
                </a:cubicBezTo>
                <a:cubicBezTo>
                  <a:pt x="406" y="286"/>
                  <a:pt x="407" y="284"/>
                  <a:pt x="406" y="283"/>
                </a:cubicBezTo>
                <a:cubicBezTo>
                  <a:pt x="406" y="282"/>
                  <a:pt x="407" y="282"/>
                  <a:pt x="408" y="282"/>
                </a:cubicBezTo>
                <a:cubicBezTo>
                  <a:pt x="407" y="283"/>
                  <a:pt x="407" y="284"/>
                  <a:pt x="408" y="284"/>
                </a:cubicBezTo>
                <a:cubicBezTo>
                  <a:pt x="408" y="284"/>
                  <a:pt x="408" y="285"/>
                  <a:pt x="409" y="285"/>
                </a:cubicBezTo>
                <a:cubicBezTo>
                  <a:pt x="408" y="283"/>
                  <a:pt x="408" y="281"/>
                  <a:pt x="409" y="279"/>
                </a:cubicBezTo>
                <a:cubicBezTo>
                  <a:pt x="409" y="280"/>
                  <a:pt x="409" y="280"/>
                  <a:pt x="410" y="280"/>
                </a:cubicBezTo>
                <a:cubicBezTo>
                  <a:pt x="409" y="281"/>
                  <a:pt x="409" y="281"/>
                  <a:pt x="408" y="282"/>
                </a:cubicBezTo>
                <a:cubicBezTo>
                  <a:pt x="409" y="282"/>
                  <a:pt x="409" y="281"/>
                  <a:pt x="409" y="282"/>
                </a:cubicBezTo>
                <a:cubicBezTo>
                  <a:pt x="408" y="283"/>
                  <a:pt x="410" y="284"/>
                  <a:pt x="409" y="285"/>
                </a:cubicBezTo>
                <a:cubicBezTo>
                  <a:pt x="410" y="285"/>
                  <a:pt x="411" y="286"/>
                  <a:pt x="411" y="286"/>
                </a:cubicBezTo>
                <a:cubicBezTo>
                  <a:pt x="412" y="287"/>
                  <a:pt x="412" y="288"/>
                  <a:pt x="412" y="289"/>
                </a:cubicBezTo>
                <a:cubicBezTo>
                  <a:pt x="414" y="289"/>
                  <a:pt x="415" y="288"/>
                  <a:pt x="415" y="286"/>
                </a:cubicBezTo>
                <a:cubicBezTo>
                  <a:pt x="415" y="286"/>
                  <a:pt x="415" y="286"/>
                  <a:pt x="415" y="286"/>
                </a:cubicBezTo>
                <a:cubicBezTo>
                  <a:pt x="415" y="286"/>
                  <a:pt x="415" y="286"/>
                  <a:pt x="415" y="286"/>
                </a:cubicBezTo>
                <a:cubicBezTo>
                  <a:pt x="415" y="286"/>
                  <a:pt x="415" y="285"/>
                  <a:pt x="415" y="285"/>
                </a:cubicBezTo>
                <a:cubicBezTo>
                  <a:pt x="414" y="285"/>
                  <a:pt x="414" y="285"/>
                  <a:pt x="414" y="285"/>
                </a:cubicBezTo>
                <a:cubicBezTo>
                  <a:pt x="413" y="286"/>
                  <a:pt x="413" y="286"/>
                  <a:pt x="413" y="287"/>
                </a:cubicBezTo>
                <a:cubicBezTo>
                  <a:pt x="412" y="286"/>
                  <a:pt x="412" y="285"/>
                  <a:pt x="412" y="285"/>
                </a:cubicBezTo>
                <a:cubicBezTo>
                  <a:pt x="412" y="285"/>
                  <a:pt x="411" y="285"/>
                  <a:pt x="411" y="285"/>
                </a:cubicBezTo>
                <a:cubicBezTo>
                  <a:pt x="411" y="285"/>
                  <a:pt x="411" y="285"/>
                  <a:pt x="410" y="284"/>
                </a:cubicBezTo>
                <a:cubicBezTo>
                  <a:pt x="411" y="285"/>
                  <a:pt x="411" y="284"/>
                  <a:pt x="411" y="284"/>
                </a:cubicBezTo>
                <a:cubicBezTo>
                  <a:pt x="413" y="283"/>
                  <a:pt x="410" y="279"/>
                  <a:pt x="413" y="279"/>
                </a:cubicBezTo>
                <a:cubicBezTo>
                  <a:pt x="413" y="280"/>
                  <a:pt x="412" y="280"/>
                  <a:pt x="413" y="281"/>
                </a:cubicBezTo>
                <a:cubicBezTo>
                  <a:pt x="411" y="281"/>
                  <a:pt x="413" y="281"/>
                  <a:pt x="413" y="282"/>
                </a:cubicBezTo>
                <a:cubicBezTo>
                  <a:pt x="413" y="282"/>
                  <a:pt x="412" y="281"/>
                  <a:pt x="412" y="282"/>
                </a:cubicBezTo>
                <a:cubicBezTo>
                  <a:pt x="413" y="282"/>
                  <a:pt x="412" y="283"/>
                  <a:pt x="413" y="283"/>
                </a:cubicBezTo>
                <a:cubicBezTo>
                  <a:pt x="413" y="283"/>
                  <a:pt x="412" y="283"/>
                  <a:pt x="412" y="284"/>
                </a:cubicBezTo>
                <a:cubicBezTo>
                  <a:pt x="414" y="284"/>
                  <a:pt x="413" y="283"/>
                  <a:pt x="413" y="281"/>
                </a:cubicBezTo>
                <a:cubicBezTo>
                  <a:pt x="415" y="281"/>
                  <a:pt x="415" y="281"/>
                  <a:pt x="416" y="282"/>
                </a:cubicBezTo>
                <a:cubicBezTo>
                  <a:pt x="416" y="282"/>
                  <a:pt x="415" y="282"/>
                  <a:pt x="416" y="283"/>
                </a:cubicBezTo>
                <a:cubicBezTo>
                  <a:pt x="416" y="283"/>
                  <a:pt x="416" y="283"/>
                  <a:pt x="416" y="283"/>
                </a:cubicBezTo>
                <a:cubicBezTo>
                  <a:pt x="417" y="282"/>
                  <a:pt x="417" y="282"/>
                  <a:pt x="418" y="282"/>
                </a:cubicBezTo>
                <a:cubicBezTo>
                  <a:pt x="417" y="282"/>
                  <a:pt x="418" y="283"/>
                  <a:pt x="418" y="283"/>
                </a:cubicBezTo>
                <a:cubicBezTo>
                  <a:pt x="416" y="283"/>
                  <a:pt x="417" y="285"/>
                  <a:pt x="416" y="285"/>
                </a:cubicBezTo>
                <a:cubicBezTo>
                  <a:pt x="418" y="284"/>
                  <a:pt x="417" y="285"/>
                  <a:pt x="418" y="285"/>
                </a:cubicBezTo>
                <a:cubicBezTo>
                  <a:pt x="418" y="284"/>
                  <a:pt x="418" y="284"/>
                  <a:pt x="418" y="283"/>
                </a:cubicBezTo>
                <a:cubicBezTo>
                  <a:pt x="419" y="283"/>
                  <a:pt x="420" y="281"/>
                  <a:pt x="419" y="281"/>
                </a:cubicBezTo>
                <a:cubicBezTo>
                  <a:pt x="419" y="281"/>
                  <a:pt x="418" y="282"/>
                  <a:pt x="418" y="282"/>
                </a:cubicBezTo>
                <a:cubicBezTo>
                  <a:pt x="418" y="281"/>
                  <a:pt x="418" y="280"/>
                  <a:pt x="419" y="281"/>
                </a:cubicBezTo>
                <a:cubicBezTo>
                  <a:pt x="420" y="281"/>
                  <a:pt x="420" y="282"/>
                  <a:pt x="421" y="281"/>
                </a:cubicBezTo>
                <a:cubicBezTo>
                  <a:pt x="421" y="282"/>
                  <a:pt x="422" y="282"/>
                  <a:pt x="422" y="283"/>
                </a:cubicBezTo>
                <a:cubicBezTo>
                  <a:pt x="421" y="283"/>
                  <a:pt x="421" y="282"/>
                  <a:pt x="420" y="282"/>
                </a:cubicBezTo>
                <a:cubicBezTo>
                  <a:pt x="420" y="283"/>
                  <a:pt x="418" y="283"/>
                  <a:pt x="419" y="284"/>
                </a:cubicBezTo>
                <a:cubicBezTo>
                  <a:pt x="420" y="283"/>
                  <a:pt x="420" y="285"/>
                  <a:pt x="420" y="286"/>
                </a:cubicBezTo>
                <a:cubicBezTo>
                  <a:pt x="421" y="286"/>
                  <a:pt x="421" y="286"/>
                  <a:pt x="422" y="286"/>
                </a:cubicBezTo>
                <a:cubicBezTo>
                  <a:pt x="422" y="285"/>
                  <a:pt x="422" y="285"/>
                  <a:pt x="421" y="285"/>
                </a:cubicBezTo>
                <a:cubicBezTo>
                  <a:pt x="423" y="285"/>
                  <a:pt x="422" y="286"/>
                  <a:pt x="423" y="286"/>
                </a:cubicBezTo>
                <a:cubicBezTo>
                  <a:pt x="423" y="285"/>
                  <a:pt x="422" y="284"/>
                  <a:pt x="421" y="284"/>
                </a:cubicBezTo>
                <a:cubicBezTo>
                  <a:pt x="421" y="284"/>
                  <a:pt x="422" y="283"/>
                  <a:pt x="422" y="283"/>
                </a:cubicBezTo>
                <a:cubicBezTo>
                  <a:pt x="422" y="284"/>
                  <a:pt x="422" y="284"/>
                  <a:pt x="423" y="284"/>
                </a:cubicBezTo>
                <a:cubicBezTo>
                  <a:pt x="423" y="284"/>
                  <a:pt x="423" y="285"/>
                  <a:pt x="423" y="285"/>
                </a:cubicBezTo>
                <a:cubicBezTo>
                  <a:pt x="423" y="284"/>
                  <a:pt x="423" y="284"/>
                  <a:pt x="424" y="284"/>
                </a:cubicBezTo>
                <a:cubicBezTo>
                  <a:pt x="424" y="284"/>
                  <a:pt x="425" y="285"/>
                  <a:pt x="425" y="284"/>
                </a:cubicBezTo>
                <a:cubicBezTo>
                  <a:pt x="425" y="284"/>
                  <a:pt x="425" y="284"/>
                  <a:pt x="424" y="283"/>
                </a:cubicBezTo>
                <a:cubicBezTo>
                  <a:pt x="424" y="283"/>
                  <a:pt x="423" y="283"/>
                  <a:pt x="423" y="283"/>
                </a:cubicBezTo>
                <a:cubicBezTo>
                  <a:pt x="424" y="282"/>
                  <a:pt x="425" y="282"/>
                  <a:pt x="425" y="281"/>
                </a:cubicBezTo>
                <a:cubicBezTo>
                  <a:pt x="423" y="281"/>
                  <a:pt x="424" y="280"/>
                  <a:pt x="423" y="279"/>
                </a:cubicBezTo>
                <a:cubicBezTo>
                  <a:pt x="423" y="279"/>
                  <a:pt x="423" y="279"/>
                  <a:pt x="423" y="279"/>
                </a:cubicBezTo>
                <a:cubicBezTo>
                  <a:pt x="424" y="280"/>
                  <a:pt x="424" y="279"/>
                  <a:pt x="425" y="280"/>
                </a:cubicBezTo>
                <a:cubicBezTo>
                  <a:pt x="424" y="278"/>
                  <a:pt x="425" y="278"/>
                  <a:pt x="424" y="277"/>
                </a:cubicBezTo>
                <a:cubicBezTo>
                  <a:pt x="422" y="278"/>
                  <a:pt x="422" y="276"/>
                  <a:pt x="420" y="277"/>
                </a:cubicBezTo>
                <a:cubicBezTo>
                  <a:pt x="420" y="275"/>
                  <a:pt x="420" y="273"/>
                  <a:pt x="419" y="273"/>
                </a:cubicBezTo>
                <a:cubicBezTo>
                  <a:pt x="420" y="272"/>
                  <a:pt x="419" y="271"/>
                  <a:pt x="420" y="271"/>
                </a:cubicBezTo>
                <a:cubicBezTo>
                  <a:pt x="420" y="272"/>
                  <a:pt x="421" y="272"/>
                  <a:pt x="420" y="273"/>
                </a:cubicBezTo>
                <a:cubicBezTo>
                  <a:pt x="421" y="273"/>
                  <a:pt x="421" y="272"/>
                  <a:pt x="421" y="272"/>
                </a:cubicBezTo>
                <a:cubicBezTo>
                  <a:pt x="421" y="273"/>
                  <a:pt x="422" y="273"/>
                  <a:pt x="422" y="274"/>
                </a:cubicBezTo>
                <a:cubicBezTo>
                  <a:pt x="424" y="274"/>
                  <a:pt x="424" y="277"/>
                  <a:pt x="425" y="278"/>
                </a:cubicBezTo>
                <a:cubicBezTo>
                  <a:pt x="426" y="278"/>
                  <a:pt x="428" y="278"/>
                  <a:pt x="428" y="280"/>
                </a:cubicBezTo>
                <a:cubicBezTo>
                  <a:pt x="428" y="281"/>
                  <a:pt x="427" y="281"/>
                  <a:pt x="427" y="281"/>
                </a:cubicBezTo>
                <a:cubicBezTo>
                  <a:pt x="426" y="280"/>
                  <a:pt x="426" y="279"/>
                  <a:pt x="425" y="278"/>
                </a:cubicBezTo>
                <a:cubicBezTo>
                  <a:pt x="426" y="280"/>
                  <a:pt x="425" y="279"/>
                  <a:pt x="426" y="280"/>
                </a:cubicBezTo>
                <a:cubicBezTo>
                  <a:pt x="425" y="280"/>
                  <a:pt x="425" y="281"/>
                  <a:pt x="426" y="281"/>
                </a:cubicBezTo>
                <a:cubicBezTo>
                  <a:pt x="426" y="281"/>
                  <a:pt x="425" y="281"/>
                  <a:pt x="426" y="280"/>
                </a:cubicBezTo>
                <a:cubicBezTo>
                  <a:pt x="426" y="281"/>
                  <a:pt x="426" y="281"/>
                  <a:pt x="426" y="281"/>
                </a:cubicBezTo>
                <a:cubicBezTo>
                  <a:pt x="427" y="281"/>
                  <a:pt x="427" y="281"/>
                  <a:pt x="428" y="281"/>
                </a:cubicBezTo>
                <a:cubicBezTo>
                  <a:pt x="428" y="283"/>
                  <a:pt x="427" y="282"/>
                  <a:pt x="427" y="283"/>
                </a:cubicBezTo>
                <a:cubicBezTo>
                  <a:pt x="427" y="282"/>
                  <a:pt x="426" y="284"/>
                  <a:pt x="426" y="284"/>
                </a:cubicBezTo>
                <a:cubicBezTo>
                  <a:pt x="426" y="284"/>
                  <a:pt x="425" y="285"/>
                  <a:pt x="426" y="286"/>
                </a:cubicBezTo>
                <a:cubicBezTo>
                  <a:pt x="425" y="285"/>
                  <a:pt x="425" y="285"/>
                  <a:pt x="425" y="286"/>
                </a:cubicBezTo>
                <a:cubicBezTo>
                  <a:pt x="424" y="286"/>
                  <a:pt x="424" y="284"/>
                  <a:pt x="424" y="285"/>
                </a:cubicBezTo>
                <a:cubicBezTo>
                  <a:pt x="424" y="285"/>
                  <a:pt x="423" y="285"/>
                  <a:pt x="424" y="286"/>
                </a:cubicBezTo>
                <a:cubicBezTo>
                  <a:pt x="424" y="287"/>
                  <a:pt x="424" y="286"/>
                  <a:pt x="425" y="286"/>
                </a:cubicBezTo>
                <a:cubicBezTo>
                  <a:pt x="427" y="287"/>
                  <a:pt x="427" y="288"/>
                  <a:pt x="428" y="289"/>
                </a:cubicBezTo>
                <a:cubicBezTo>
                  <a:pt x="428" y="287"/>
                  <a:pt x="429" y="287"/>
                  <a:pt x="429" y="286"/>
                </a:cubicBezTo>
                <a:cubicBezTo>
                  <a:pt x="428" y="287"/>
                  <a:pt x="428" y="287"/>
                  <a:pt x="427" y="288"/>
                </a:cubicBezTo>
                <a:cubicBezTo>
                  <a:pt x="427" y="287"/>
                  <a:pt x="426" y="287"/>
                  <a:pt x="426" y="286"/>
                </a:cubicBezTo>
                <a:cubicBezTo>
                  <a:pt x="427" y="286"/>
                  <a:pt x="427" y="285"/>
                  <a:pt x="429" y="286"/>
                </a:cubicBezTo>
                <a:cubicBezTo>
                  <a:pt x="428" y="285"/>
                  <a:pt x="429" y="285"/>
                  <a:pt x="429" y="285"/>
                </a:cubicBezTo>
                <a:cubicBezTo>
                  <a:pt x="429" y="285"/>
                  <a:pt x="429" y="284"/>
                  <a:pt x="428" y="284"/>
                </a:cubicBezTo>
                <a:cubicBezTo>
                  <a:pt x="429" y="284"/>
                  <a:pt x="429" y="285"/>
                  <a:pt x="430" y="285"/>
                </a:cubicBezTo>
                <a:cubicBezTo>
                  <a:pt x="429" y="284"/>
                  <a:pt x="430" y="281"/>
                  <a:pt x="428" y="281"/>
                </a:cubicBezTo>
                <a:cubicBezTo>
                  <a:pt x="429" y="281"/>
                  <a:pt x="428" y="279"/>
                  <a:pt x="429" y="279"/>
                </a:cubicBezTo>
                <a:cubicBezTo>
                  <a:pt x="430" y="280"/>
                  <a:pt x="431" y="282"/>
                  <a:pt x="431" y="280"/>
                </a:cubicBezTo>
                <a:cubicBezTo>
                  <a:pt x="430" y="280"/>
                  <a:pt x="430" y="280"/>
                  <a:pt x="429" y="279"/>
                </a:cubicBezTo>
                <a:cubicBezTo>
                  <a:pt x="430" y="279"/>
                  <a:pt x="429" y="278"/>
                  <a:pt x="429" y="277"/>
                </a:cubicBezTo>
                <a:cubicBezTo>
                  <a:pt x="428" y="277"/>
                  <a:pt x="429" y="276"/>
                  <a:pt x="428" y="277"/>
                </a:cubicBezTo>
                <a:cubicBezTo>
                  <a:pt x="427" y="274"/>
                  <a:pt x="425" y="272"/>
                  <a:pt x="423" y="273"/>
                </a:cubicBezTo>
                <a:cubicBezTo>
                  <a:pt x="423" y="272"/>
                  <a:pt x="425" y="273"/>
                  <a:pt x="426" y="272"/>
                </a:cubicBezTo>
                <a:cubicBezTo>
                  <a:pt x="424" y="272"/>
                  <a:pt x="426" y="271"/>
                  <a:pt x="424" y="270"/>
                </a:cubicBezTo>
                <a:cubicBezTo>
                  <a:pt x="424" y="271"/>
                  <a:pt x="422" y="271"/>
                  <a:pt x="422" y="271"/>
                </a:cubicBezTo>
                <a:cubicBezTo>
                  <a:pt x="424" y="270"/>
                  <a:pt x="424" y="268"/>
                  <a:pt x="422" y="266"/>
                </a:cubicBezTo>
                <a:cubicBezTo>
                  <a:pt x="422" y="267"/>
                  <a:pt x="422" y="268"/>
                  <a:pt x="422" y="268"/>
                </a:cubicBezTo>
                <a:cubicBezTo>
                  <a:pt x="421" y="268"/>
                  <a:pt x="421" y="269"/>
                  <a:pt x="421" y="269"/>
                </a:cubicBezTo>
                <a:cubicBezTo>
                  <a:pt x="421" y="267"/>
                  <a:pt x="420" y="267"/>
                  <a:pt x="419" y="266"/>
                </a:cubicBezTo>
                <a:cubicBezTo>
                  <a:pt x="421" y="267"/>
                  <a:pt x="420" y="264"/>
                  <a:pt x="421" y="265"/>
                </a:cubicBezTo>
                <a:cubicBezTo>
                  <a:pt x="421" y="265"/>
                  <a:pt x="420" y="266"/>
                  <a:pt x="421" y="266"/>
                </a:cubicBezTo>
                <a:cubicBezTo>
                  <a:pt x="421" y="265"/>
                  <a:pt x="422" y="266"/>
                  <a:pt x="422" y="266"/>
                </a:cubicBezTo>
                <a:cubicBezTo>
                  <a:pt x="422" y="265"/>
                  <a:pt x="420" y="265"/>
                  <a:pt x="420" y="264"/>
                </a:cubicBezTo>
                <a:cubicBezTo>
                  <a:pt x="420" y="263"/>
                  <a:pt x="421" y="263"/>
                  <a:pt x="420" y="262"/>
                </a:cubicBezTo>
                <a:cubicBezTo>
                  <a:pt x="419" y="262"/>
                  <a:pt x="420" y="263"/>
                  <a:pt x="419" y="263"/>
                </a:cubicBezTo>
                <a:cubicBezTo>
                  <a:pt x="419" y="263"/>
                  <a:pt x="418" y="263"/>
                  <a:pt x="418" y="263"/>
                </a:cubicBezTo>
                <a:cubicBezTo>
                  <a:pt x="419" y="262"/>
                  <a:pt x="417" y="262"/>
                  <a:pt x="417" y="261"/>
                </a:cubicBezTo>
                <a:cubicBezTo>
                  <a:pt x="415" y="262"/>
                  <a:pt x="417" y="262"/>
                  <a:pt x="416" y="264"/>
                </a:cubicBezTo>
                <a:cubicBezTo>
                  <a:pt x="417" y="262"/>
                  <a:pt x="415" y="264"/>
                  <a:pt x="415" y="262"/>
                </a:cubicBezTo>
                <a:cubicBezTo>
                  <a:pt x="415" y="262"/>
                  <a:pt x="415" y="263"/>
                  <a:pt x="416" y="263"/>
                </a:cubicBezTo>
                <a:cubicBezTo>
                  <a:pt x="415" y="261"/>
                  <a:pt x="416" y="262"/>
                  <a:pt x="416" y="261"/>
                </a:cubicBezTo>
                <a:cubicBezTo>
                  <a:pt x="415" y="260"/>
                  <a:pt x="415" y="261"/>
                  <a:pt x="415" y="261"/>
                </a:cubicBezTo>
                <a:cubicBezTo>
                  <a:pt x="416" y="260"/>
                  <a:pt x="418" y="259"/>
                  <a:pt x="417" y="258"/>
                </a:cubicBezTo>
                <a:cubicBezTo>
                  <a:pt x="418" y="258"/>
                  <a:pt x="418" y="260"/>
                  <a:pt x="419" y="260"/>
                </a:cubicBezTo>
                <a:cubicBezTo>
                  <a:pt x="418" y="258"/>
                  <a:pt x="417" y="255"/>
                  <a:pt x="416" y="256"/>
                </a:cubicBezTo>
                <a:cubicBezTo>
                  <a:pt x="416" y="253"/>
                  <a:pt x="416" y="253"/>
                  <a:pt x="416" y="253"/>
                </a:cubicBezTo>
                <a:cubicBezTo>
                  <a:pt x="415" y="253"/>
                  <a:pt x="415" y="254"/>
                  <a:pt x="415" y="254"/>
                </a:cubicBezTo>
                <a:cubicBezTo>
                  <a:pt x="415" y="255"/>
                  <a:pt x="416" y="254"/>
                  <a:pt x="416" y="255"/>
                </a:cubicBezTo>
                <a:cubicBezTo>
                  <a:pt x="415" y="255"/>
                  <a:pt x="415" y="256"/>
                  <a:pt x="415" y="256"/>
                </a:cubicBezTo>
                <a:cubicBezTo>
                  <a:pt x="414" y="257"/>
                  <a:pt x="415" y="257"/>
                  <a:pt x="415" y="257"/>
                </a:cubicBezTo>
                <a:cubicBezTo>
                  <a:pt x="415" y="257"/>
                  <a:pt x="414" y="257"/>
                  <a:pt x="414" y="257"/>
                </a:cubicBezTo>
                <a:cubicBezTo>
                  <a:pt x="414" y="257"/>
                  <a:pt x="415" y="257"/>
                  <a:pt x="414" y="257"/>
                </a:cubicBezTo>
                <a:cubicBezTo>
                  <a:pt x="414" y="257"/>
                  <a:pt x="413" y="257"/>
                  <a:pt x="413" y="257"/>
                </a:cubicBezTo>
                <a:cubicBezTo>
                  <a:pt x="413" y="257"/>
                  <a:pt x="414" y="256"/>
                  <a:pt x="414" y="255"/>
                </a:cubicBezTo>
                <a:cubicBezTo>
                  <a:pt x="414" y="255"/>
                  <a:pt x="415" y="255"/>
                  <a:pt x="415" y="255"/>
                </a:cubicBezTo>
                <a:cubicBezTo>
                  <a:pt x="415" y="254"/>
                  <a:pt x="414" y="255"/>
                  <a:pt x="413" y="255"/>
                </a:cubicBezTo>
                <a:cubicBezTo>
                  <a:pt x="413" y="253"/>
                  <a:pt x="415" y="254"/>
                  <a:pt x="416" y="253"/>
                </a:cubicBezTo>
                <a:cubicBezTo>
                  <a:pt x="414" y="253"/>
                  <a:pt x="414" y="253"/>
                  <a:pt x="412" y="254"/>
                </a:cubicBezTo>
                <a:cubicBezTo>
                  <a:pt x="413" y="254"/>
                  <a:pt x="413" y="253"/>
                  <a:pt x="413" y="254"/>
                </a:cubicBezTo>
                <a:cubicBezTo>
                  <a:pt x="413" y="254"/>
                  <a:pt x="413" y="254"/>
                  <a:pt x="413" y="254"/>
                </a:cubicBezTo>
                <a:cubicBezTo>
                  <a:pt x="412" y="253"/>
                  <a:pt x="411" y="254"/>
                  <a:pt x="411" y="253"/>
                </a:cubicBezTo>
                <a:cubicBezTo>
                  <a:pt x="411" y="253"/>
                  <a:pt x="413" y="253"/>
                  <a:pt x="413" y="253"/>
                </a:cubicBezTo>
                <a:cubicBezTo>
                  <a:pt x="412" y="252"/>
                  <a:pt x="411" y="252"/>
                  <a:pt x="411" y="252"/>
                </a:cubicBezTo>
                <a:cubicBezTo>
                  <a:pt x="411" y="251"/>
                  <a:pt x="410" y="250"/>
                  <a:pt x="412" y="249"/>
                </a:cubicBezTo>
                <a:cubicBezTo>
                  <a:pt x="412" y="250"/>
                  <a:pt x="412" y="250"/>
                  <a:pt x="412" y="250"/>
                </a:cubicBezTo>
                <a:cubicBezTo>
                  <a:pt x="413" y="250"/>
                  <a:pt x="412" y="249"/>
                  <a:pt x="413" y="249"/>
                </a:cubicBezTo>
                <a:cubicBezTo>
                  <a:pt x="412" y="249"/>
                  <a:pt x="412" y="249"/>
                  <a:pt x="412" y="248"/>
                </a:cubicBezTo>
                <a:cubicBezTo>
                  <a:pt x="413" y="249"/>
                  <a:pt x="413" y="248"/>
                  <a:pt x="414" y="247"/>
                </a:cubicBezTo>
                <a:cubicBezTo>
                  <a:pt x="414" y="247"/>
                  <a:pt x="413" y="247"/>
                  <a:pt x="413" y="247"/>
                </a:cubicBezTo>
                <a:cubicBezTo>
                  <a:pt x="413" y="247"/>
                  <a:pt x="413" y="247"/>
                  <a:pt x="413" y="247"/>
                </a:cubicBezTo>
                <a:cubicBezTo>
                  <a:pt x="413" y="247"/>
                  <a:pt x="412" y="248"/>
                  <a:pt x="412" y="248"/>
                </a:cubicBezTo>
                <a:cubicBezTo>
                  <a:pt x="412" y="247"/>
                  <a:pt x="412" y="246"/>
                  <a:pt x="412" y="245"/>
                </a:cubicBezTo>
                <a:cubicBezTo>
                  <a:pt x="411" y="244"/>
                  <a:pt x="410" y="243"/>
                  <a:pt x="410" y="240"/>
                </a:cubicBezTo>
                <a:cubicBezTo>
                  <a:pt x="409" y="239"/>
                  <a:pt x="408" y="238"/>
                  <a:pt x="408" y="236"/>
                </a:cubicBezTo>
                <a:cubicBezTo>
                  <a:pt x="407" y="236"/>
                  <a:pt x="407" y="236"/>
                  <a:pt x="406" y="235"/>
                </a:cubicBezTo>
                <a:cubicBezTo>
                  <a:pt x="407" y="235"/>
                  <a:pt x="407" y="235"/>
                  <a:pt x="407" y="235"/>
                </a:cubicBezTo>
                <a:cubicBezTo>
                  <a:pt x="407" y="234"/>
                  <a:pt x="407" y="234"/>
                  <a:pt x="407" y="234"/>
                </a:cubicBezTo>
                <a:cubicBezTo>
                  <a:pt x="406" y="234"/>
                  <a:pt x="406" y="232"/>
                  <a:pt x="405" y="231"/>
                </a:cubicBezTo>
                <a:cubicBezTo>
                  <a:pt x="404" y="231"/>
                  <a:pt x="404" y="232"/>
                  <a:pt x="404" y="232"/>
                </a:cubicBezTo>
                <a:cubicBezTo>
                  <a:pt x="404" y="231"/>
                  <a:pt x="405" y="231"/>
                  <a:pt x="404" y="230"/>
                </a:cubicBezTo>
                <a:cubicBezTo>
                  <a:pt x="404" y="230"/>
                  <a:pt x="404" y="231"/>
                  <a:pt x="404" y="230"/>
                </a:cubicBezTo>
                <a:cubicBezTo>
                  <a:pt x="404" y="229"/>
                  <a:pt x="402" y="228"/>
                  <a:pt x="402" y="228"/>
                </a:cubicBezTo>
                <a:cubicBezTo>
                  <a:pt x="402" y="228"/>
                  <a:pt x="402" y="227"/>
                  <a:pt x="402" y="226"/>
                </a:cubicBezTo>
                <a:cubicBezTo>
                  <a:pt x="403" y="226"/>
                  <a:pt x="403" y="226"/>
                  <a:pt x="403" y="226"/>
                </a:cubicBezTo>
                <a:cubicBezTo>
                  <a:pt x="402" y="226"/>
                  <a:pt x="402" y="226"/>
                  <a:pt x="401" y="226"/>
                </a:cubicBezTo>
                <a:cubicBezTo>
                  <a:pt x="401" y="225"/>
                  <a:pt x="402" y="225"/>
                  <a:pt x="403" y="224"/>
                </a:cubicBezTo>
                <a:cubicBezTo>
                  <a:pt x="401" y="224"/>
                  <a:pt x="401" y="221"/>
                  <a:pt x="400" y="221"/>
                </a:cubicBezTo>
                <a:cubicBezTo>
                  <a:pt x="399" y="221"/>
                  <a:pt x="400" y="222"/>
                  <a:pt x="398" y="222"/>
                </a:cubicBezTo>
                <a:cubicBezTo>
                  <a:pt x="398" y="220"/>
                  <a:pt x="398" y="219"/>
                  <a:pt x="398" y="218"/>
                </a:cubicBezTo>
                <a:cubicBezTo>
                  <a:pt x="399" y="218"/>
                  <a:pt x="399" y="217"/>
                  <a:pt x="399" y="216"/>
                </a:cubicBezTo>
                <a:cubicBezTo>
                  <a:pt x="397" y="215"/>
                  <a:pt x="397" y="214"/>
                  <a:pt x="396" y="213"/>
                </a:cubicBezTo>
                <a:cubicBezTo>
                  <a:pt x="396" y="214"/>
                  <a:pt x="395" y="213"/>
                  <a:pt x="395" y="213"/>
                </a:cubicBezTo>
                <a:cubicBezTo>
                  <a:pt x="395" y="213"/>
                  <a:pt x="394" y="214"/>
                  <a:pt x="394" y="214"/>
                </a:cubicBezTo>
                <a:cubicBezTo>
                  <a:pt x="394" y="213"/>
                  <a:pt x="394" y="213"/>
                  <a:pt x="395" y="213"/>
                </a:cubicBezTo>
                <a:cubicBezTo>
                  <a:pt x="395" y="213"/>
                  <a:pt x="394" y="213"/>
                  <a:pt x="395" y="213"/>
                </a:cubicBezTo>
                <a:cubicBezTo>
                  <a:pt x="395" y="213"/>
                  <a:pt x="395" y="212"/>
                  <a:pt x="395" y="213"/>
                </a:cubicBezTo>
                <a:cubicBezTo>
                  <a:pt x="395" y="213"/>
                  <a:pt x="395" y="213"/>
                  <a:pt x="395" y="213"/>
                </a:cubicBezTo>
                <a:cubicBezTo>
                  <a:pt x="396" y="213"/>
                  <a:pt x="396" y="212"/>
                  <a:pt x="396" y="212"/>
                </a:cubicBezTo>
                <a:cubicBezTo>
                  <a:pt x="394" y="212"/>
                  <a:pt x="396" y="209"/>
                  <a:pt x="394" y="209"/>
                </a:cubicBezTo>
                <a:cubicBezTo>
                  <a:pt x="394" y="205"/>
                  <a:pt x="390" y="202"/>
                  <a:pt x="389" y="198"/>
                </a:cubicBezTo>
                <a:cubicBezTo>
                  <a:pt x="390" y="196"/>
                  <a:pt x="392" y="198"/>
                  <a:pt x="394" y="196"/>
                </a:cubicBezTo>
                <a:cubicBezTo>
                  <a:pt x="392" y="196"/>
                  <a:pt x="392" y="196"/>
                  <a:pt x="392" y="196"/>
                </a:cubicBezTo>
                <a:cubicBezTo>
                  <a:pt x="392" y="196"/>
                  <a:pt x="389" y="197"/>
                  <a:pt x="389" y="197"/>
                </a:cubicBezTo>
                <a:cubicBezTo>
                  <a:pt x="387" y="197"/>
                  <a:pt x="385" y="191"/>
                  <a:pt x="384" y="190"/>
                </a:cubicBezTo>
                <a:cubicBezTo>
                  <a:pt x="383" y="189"/>
                  <a:pt x="383" y="189"/>
                  <a:pt x="383" y="188"/>
                </a:cubicBezTo>
                <a:cubicBezTo>
                  <a:pt x="382" y="187"/>
                  <a:pt x="382" y="186"/>
                  <a:pt x="382" y="185"/>
                </a:cubicBezTo>
                <a:cubicBezTo>
                  <a:pt x="382" y="185"/>
                  <a:pt x="381" y="185"/>
                  <a:pt x="381" y="185"/>
                </a:cubicBezTo>
                <a:cubicBezTo>
                  <a:pt x="380" y="183"/>
                  <a:pt x="379" y="181"/>
                  <a:pt x="378" y="178"/>
                </a:cubicBezTo>
                <a:cubicBezTo>
                  <a:pt x="375" y="174"/>
                  <a:pt x="372" y="170"/>
                  <a:pt x="369" y="167"/>
                </a:cubicBezTo>
                <a:cubicBezTo>
                  <a:pt x="368" y="165"/>
                  <a:pt x="367" y="162"/>
                  <a:pt x="364" y="163"/>
                </a:cubicBezTo>
                <a:cubicBezTo>
                  <a:pt x="362" y="168"/>
                  <a:pt x="360" y="161"/>
                  <a:pt x="356" y="160"/>
                </a:cubicBezTo>
                <a:cubicBezTo>
                  <a:pt x="355" y="159"/>
                  <a:pt x="353" y="160"/>
                  <a:pt x="352" y="159"/>
                </a:cubicBezTo>
                <a:cubicBezTo>
                  <a:pt x="351" y="159"/>
                  <a:pt x="351" y="157"/>
                  <a:pt x="349" y="158"/>
                </a:cubicBezTo>
                <a:cubicBezTo>
                  <a:pt x="347" y="157"/>
                  <a:pt x="345" y="155"/>
                  <a:pt x="342" y="156"/>
                </a:cubicBezTo>
                <a:cubicBezTo>
                  <a:pt x="340" y="157"/>
                  <a:pt x="341" y="163"/>
                  <a:pt x="338" y="161"/>
                </a:cubicBezTo>
                <a:cubicBezTo>
                  <a:pt x="338" y="161"/>
                  <a:pt x="338" y="160"/>
                  <a:pt x="337" y="160"/>
                </a:cubicBezTo>
                <a:cubicBezTo>
                  <a:pt x="337" y="161"/>
                  <a:pt x="338" y="161"/>
                  <a:pt x="338" y="162"/>
                </a:cubicBezTo>
                <a:cubicBezTo>
                  <a:pt x="335" y="162"/>
                  <a:pt x="335" y="162"/>
                  <a:pt x="333" y="162"/>
                </a:cubicBezTo>
                <a:cubicBezTo>
                  <a:pt x="333" y="161"/>
                  <a:pt x="333" y="160"/>
                  <a:pt x="332" y="161"/>
                </a:cubicBezTo>
                <a:cubicBezTo>
                  <a:pt x="333" y="163"/>
                  <a:pt x="331" y="162"/>
                  <a:pt x="331" y="162"/>
                </a:cubicBezTo>
                <a:cubicBezTo>
                  <a:pt x="330" y="162"/>
                  <a:pt x="330" y="163"/>
                  <a:pt x="330" y="163"/>
                </a:cubicBezTo>
                <a:cubicBezTo>
                  <a:pt x="328" y="163"/>
                  <a:pt x="326" y="162"/>
                  <a:pt x="324" y="161"/>
                </a:cubicBezTo>
                <a:cubicBezTo>
                  <a:pt x="323" y="161"/>
                  <a:pt x="322" y="161"/>
                  <a:pt x="321" y="161"/>
                </a:cubicBezTo>
                <a:cubicBezTo>
                  <a:pt x="320" y="161"/>
                  <a:pt x="320" y="161"/>
                  <a:pt x="319" y="161"/>
                </a:cubicBezTo>
                <a:cubicBezTo>
                  <a:pt x="319" y="161"/>
                  <a:pt x="319" y="161"/>
                  <a:pt x="319" y="161"/>
                </a:cubicBezTo>
                <a:cubicBezTo>
                  <a:pt x="317" y="160"/>
                  <a:pt x="319" y="158"/>
                  <a:pt x="317" y="158"/>
                </a:cubicBezTo>
                <a:cubicBezTo>
                  <a:pt x="318" y="158"/>
                  <a:pt x="318" y="160"/>
                  <a:pt x="317" y="160"/>
                </a:cubicBezTo>
                <a:cubicBezTo>
                  <a:pt x="315" y="159"/>
                  <a:pt x="314" y="160"/>
                  <a:pt x="313" y="157"/>
                </a:cubicBezTo>
                <a:cubicBezTo>
                  <a:pt x="312" y="157"/>
                  <a:pt x="312" y="158"/>
                  <a:pt x="312" y="159"/>
                </a:cubicBezTo>
                <a:cubicBezTo>
                  <a:pt x="308" y="158"/>
                  <a:pt x="304" y="156"/>
                  <a:pt x="301" y="156"/>
                </a:cubicBezTo>
                <a:cubicBezTo>
                  <a:pt x="300" y="156"/>
                  <a:pt x="299" y="155"/>
                  <a:pt x="299" y="155"/>
                </a:cubicBezTo>
                <a:cubicBezTo>
                  <a:pt x="297" y="156"/>
                  <a:pt x="292" y="153"/>
                  <a:pt x="291" y="156"/>
                </a:cubicBezTo>
                <a:cubicBezTo>
                  <a:pt x="289" y="156"/>
                  <a:pt x="289" y="157"/>
                  <a:pt x="288" y="157"/>
                </a:cubicBezTo>
                <a:cubicBezTo>
                  <a:pt x="285" y="158"/>
                  <a:pt x="282" y="156"/>
                  <a:pt x="280" y="157"/>
                </a:cubicBezTo>
                <a:cubicBezTo>
                  <a:pt x="280" y="156"/>
                  <a:pt x="280" y="156"/>
                  <a:pt x="280" y="156"/>
                </a:cubicBezTo>
                <a:cubicBezTo>
                  <a:pt x="278" y="157"/>
                  <a:pt x="279" y="159"/>
                  <a:pt x="276" y="159"/>
                </a:cubicBezTo>
                <a:cubicBezTo>
                  <a:pt x="276" y="157"/>
                  <a:pt x="274" y="157"/>
                  <a:pt x="273" y="155"/>
                </a:cubicBezTo>
                <a:cubicBezTo>
                  <a:pt x="271" y="151"/>
                  <a:pt x="270" y="147"/>
                  <a:pt x="267" y="145"/>
                </a:cubicBezTo>
                <a:cubicBezTo>
                  <a:pt x="267" y="145"/>
                  <a:pt x="266" y="145"/>
                  <a:pt x="266" y="145"/>
                </a:cubicBezTo>
                <a:cubicBezTo>
                  <a:pt x="265" y="144"/>
                  <a:pt x="266" y="144"/>
                  <a:pt x="265" y="144"/>
                </a:cubicBezTo>
                <a:cubicBezTo>
                  <a:pt x="265" y="143"/>
                  <a:pt x="265" y="144"/>
                  <a:pt x="265" y="143"/>
                </a:cubicBezTo>
                <a:cubicBezTo>
                  <a:pt x="264" y="142"/>
                  <a:pt x="264" y="143"/>
                  <a:pt x="263" y="143"/>
                </a:cubicBezTo>
                <a:cubicBezTo>
                  <a:pt x="261" y="142"/>
                  <a:pt x="263" y="140"/>
                  <a:pt x="262" y="139"/>
                </a:cubicBezTo>
                <a:cubicBezTo>
                  <a:pt x="261" y="137"/>
                  <a:pt x="258" y="136"/>
                  <a:pt x="258" y="133"/>
                </a:cubicBezTo>
                <a:cubicBezTo>
                  <a:pt x="257" y="134"/>
                  <a:pt x="257" y="135"/>
                  <a:pt x="256" y="134"/>
                </a:cubicBezTo>
                <a:cubicBezTo>
                  <a:pt x="257" y="130"/>
                  <a:pt x="253" y="126"/>
                  <a:pt x="253" y="122"/>
                </a:cubicBezTo>
                <a:cubicBezTo>
                  <a:pt x="251" y="119"/>
                  <a:pt x="247" y="117"/>
                  <a:pt x="248" y="113"/>
                </a:cubicBezTo>
                <a:cubicBezTo>
                  <a:pt x="248" y="113"/>
                  <a:pt x="248" y="113"/>
                  <a:pt x="249" y="113"/>
                </a:cubicBezTo>
                <a:cubicBezTo>
                  <a:pt x="249" y="113"/>
                  <a:pt x="249" y="112"/>
                  <a:pt x="249" y="112"/>
                </a:cubicBezTo>
                <a:cubicBezTo>
                  <a:pt x="250" y="112"/>
                  <a:pt x="250" y="113"/>
                  <a:pt x="251" y="113"/>
                </a:cubicBezTo>
                <a:cubicBezTo>
                  <a:pt x="252" y="112"/>
                  <a:pt x="253" y="111"/>
                  <a:pt x="252" y="109"/>
                </a:cubicBezTo>
                <a:cubicBezTo>
                  <a:pt x="253" y="108"/>
                  <a:pt x="254" y="108"/>
                  <a:pt x="254" y="108"/>
                </a:cubicBezTo>
                <a:cubicBezTo>
                  <a:pt x="254" y="106"/>
                  <a:pt x="254" y="105"/>
                  <a:pt x="254" y="104"/>
                </a:cubicBezTo>
                <a:cubicBezTo>
                  <a:pt x="255" y="103"/>
                  <a:pt x="257" y="100"/>
                  <a:pt x="256" y="99"/>
                </a:cubicBezTo>
                <a:cubicBezTo>
                  <a:pt x="256" y="99"/>
                  <a:pt x="255" y="100"/>
                  <a:pt x="255" y="100"/>
                </a:cubicBezTo>
                <a:cubicBezTo>
                  <a:pt x="255" y="99"/>
                  <a:pt x="256" y="98"/>
                  <a:pt x="256" y="97"/>
                </a:cubicBezTo>
                <a:cubicBezTo>
                  <a:pt x="256" y="98"/>
                  <a:pt x="256" y="98"/>
                  <a:pt x="257" y="97"/>
                </a:cubicBezTo>
                <a:cubicBezTo>
                  <a:pt x="255" y="95"/>
                  <a:pt x="257" y="95"/>
                  <a:pt x="256" y="92"/>
                </a:cubicBezTo>
                <a:cubicBezTo>
                  <a:pt x="255" y="92"/>
                  <a:pt x="255" y="91"/>
                  <a:pt x="254" y="91"/>
                </a:cubicBezTo>
                <a:cubicBezTo>
                  <a:pt x="254" y="91"/>
                  <a:pt x="255" y="91"/>
                  <a:pt x="255" y="91"/>
                </a:cubicBezTo>
                <a:cubicBezTo>
                  <a:pt x="252" y="88"/>
                  <a:pt x="251" y="83"/>
                  <a:pt x="249" y="82"/>
                </a:cubicBezTo>
                <a:cubicBezTo>
                  <a:pt x="248" y="81"/>
                  <a:pt x="245" y="80"/>
                  <a:pt x="244" y="79"/>
                </a:cubicBezTo>
                <a:cubicBezTo>
                  <a:pt x="244" y="79"/>
                  <a:pt x="243" y="79"/>
                  <a:pt x="243" y="79"/>
                </a:cubicBezTo>
                <a:cubicBezTo>
                  <a:pt x="242" y="79"/>
                  <a:pt x="242" y="78"/>
                  <a:pt x="241" y="78"/>
                </a:cubicBezTo>
                <a:cubicBezTo>
                  <a:pt x="239" y="79"/>
                  <a:pt x="235" y="77"/>
                  <a:pt x="233" y="78"/>
                </a:cubicBezTo>
                <a:cubicBezTo>
                  <a:pt x="233" y="77"/>
                  <a:pt x="233" y="77"/>
                  <a:pt x="232" y="77"/>
                </a:cubicBezTo>
                <a:cubicBezTo>
                  <a:pt x="232" y="79"/>
                  <a:pt x="230" y="79"/>
                  <a:pt x="228" y="79"/>
                </a:cubicBezTo>
                <a:cubicBezTo>
                  <a:pt x="228" y="80"/>
                  <a:pt x="227" y="80"/>
                  <a:pt x="227" y="81"/>
                </a:cubicBezTo>
                <a:cubicBezTo>
                  <a:pt x="225" y="82"/>
                  <a:pt x="223" y="85"/>
                  <a:pt x="223" y="84"/>
                </a:cubicBezTo>
                <a:cubicBezTo>
                  <a:pt x="223" y="85"/>
                  <a:pt x="223" y="85"/>
                  <a:pt x="223" y="86"/>
                </a:cubicBezTo>
                <a:cubicBezTo>
                  <a:pt x="219" y="87"/>
                  <a:pt x="221" y="94"/>
                  <a:pt x="218" y="96"/>
                </a:cubicBezTo>
                <a:cubicBezTo>
                  <a:pt x="218" y="97"/>
                  <a:pt x="218" y="99"/>
                  <a:pt x="219" y="99"/>
                </a:cubicBezTo>
                <a:cubicBezTo>
                  <a:pt x="219" y="100"/>
                  <a:pt x="218" y="103"/>
                  <a:pt x="219" y="102"/>
                </a:cubicBezTo>
                <a:cubicBezTo>
                  <a:pt x="219" y="102"/>
                  <a:pt x="219" y="103"/>
                  <a:pt x="219" y="103"/>
                </a:cubicBezTo>
                <a:cubicBezTo>
                  <a:pt x="219" y="102"/>
                  <a:pt x="219" y="103"/>
                  <a:pt x="218" y="103"/>
                </a:cubicBezTo>
                <a:cubicBezTo>
                  <a:pt x="218" y="105"/>
                  <a:pt x="219" y="108"/>
                  <a:pt x="222" y="106"/>
                </a:cubicBezTo>
                <a:cubicBezTo>
                  <a:pt x="224" y="107"/>
                  <a:pt x="223" y="111"/>
                  <a:pt x="225" y="112"/>
                </a:cubicBezTo>
                <a:cubicBezTo>
                  <a:pt x="225" y="115"/>
                  <a:pt x="220" y="114"/>
                  <a:pt x="220" y="118"/>
                </a:cubicBezTo>
                <a:cubicBezTo>
                  <a:pt x="219" y="118"/>
                  <a:pt x="219" y="119"/>
                  <a:pt x="218" y="118"/>
                </a:cubicBezTo>
                <a:cubicBezTo>
                  <a:pt x="218" y="120"/>
                  <a:pt x="217" y="120"/>
                  <a:pt x="216" y="120"/>
                </a:cubicBezTo>
                <a:cubicBezTo>
                  <a:pt x="216" y="121"/>
                  <a:pt x="215" y="122"/>
                  <a:pt x="215" y="122"/>
                </a:cubicBezTo>
                <a:cubicBezTo>
                  <a:pt x="213" y="122"/>
                  <a:pt x="212" y="121"/>
                  <a:pt x="210" y="120"/>
                </a:cubicBezTo>
                <a:cubicBezTo>
                  <a:pt x="211" y="123"/>
                  <a:pt x="215" y="123"/>
                  <a:pt x="215" y="126"/>
                </a:cubicBezTo>
                <a:cubicBezTo>
                  <a:pt x="214" y="127"/>
                  <a:pt x="214" y="127"/>
                  <a:pt x="213" y="128"/>
                </a:cubicBezTo>
                <a:cubicBezTo>
                  <a:pt x="213" y="128"/>
                  <a:pt x="214" y="130"/>
                  <a:pt x="212" y="130"/>
                </a:cubicBezTo>
                <a:cubicBezTo>
                  <a:pt x="213" y="131"/>
                  <a:pt x="212" y="133"/>
                  <a:pt x="212" y="134"/>
                </a:cubicBezTo>
                <a:cubicBezTo>
                  <a:pt x="213" y="136"/>
                  <a:pt x="215" y="137"/>
                  <a:pt x="215" y="138"/>
                </a:cubicBezTo>
                <a:cubicBezTo>
                  <a:pt x="215" y="138"/>
                  <a:pt x="215" y="139"/>
                  <a:pt x="215" y="139"/>
                </a:cubicBezTo>
                <a:cubicBezTo>
                  <a:pt x="216" y="141"/>
                  <a:pt x="218" y="142"/>
                  <a:pt x="218" y="143"/>
                </a:cubicBezTo>
                <a:cubicBezTo>
                  <a:pt x="218" y="144"/>
                  <a:pt x="217" y="144"/>
                  <a:pt x="216" y="144"/>
                </a:cubicBezTo>
                <a:cubicBezTo>
                  <a:pt x="215" y="144"/>
                  <a:pt x="216" y="145"/>
                  <a:pt x="215" y="146"/>
                </a:cubicBezTo>
                <a:cubicBezTo>
                  <a:pt x="215" y="147"/>
                  <a:pt x="213" y="146"/>
                  <a:pt x="213" y="146"/>
                </a:cubicBezTo>
                <a:cubicBezTo>
                  <a:pt x="211" y="146"/>
                  <a:pt x="211" y="145"/>
                  <a:pt x="210" y="144"/>
                </a:cubicBezTo>
                <a:cubicBezTo>
                  <a:pt x="208" y="143"/>
                  <a:pt x="206" y="143"/>
                  <a:pt x="205" y="141"/>
                </a:cubicBezTo>
                <a:cubicBezTo>
                  <a:pt x="203" y="141"/>
                  <a:pt x="200" y="140"/>
                  <a:pt x="200" y="137"/>
                </a:cubicBezTo>
                <a:cubicBezTo>
                  <a:pt x="199" y="138"/>
                  <a:pt x="199" y="138"/>
                  <a:pt x="199" y="139"/>
                </a:cubicBezTo>
                <a:cubicBezTo>
                  <a:pt x="196" y="137"/>
                  <a:pt x="194" y="138"/>
                  <a:pt x="193" y="136"/>
                </a:cubicBezTo>
                <a:cubicBezTo>
                  <a:pt x="190" y="136"/>
                  <a:pt x="188" y="135"/>
                  <a:pt x="186" y="133"/>
                </a:cubicBezTo>
                <a:cubicBezTo>
                  <a:pt x="183" y="133"/>
                  <a:pt x="180" y="130"/>
                  <a:pt x="177" y="127"/>
                </a:cubicBezTo>
                <a:cubicBezTo>
                  <a:pt x="176" y="127"/>
                  <a:pt x="174" y="127"/>
                  <a:pt x="174" y="126"/>
                </a:cubicBezTo>
                <a:cubicBezTo>
                  <a:pt x="173" y="126"/>
                  <a:pt x="173" y="125"/>
                  <a:pt x="172" y="124"/>
                </a:cubicBezTo>
                <a:cubicBezTo>
                  <a:pt x="172" y="124"/>
                  <a:pt x="171" y="124"/>
                  <a:pt x="171" y="124"/>
                </a:cubicBezTo>
                <a:cubicBezTo>
                  <a:pt x="171" y="124"/>
                  <a:pt x="170" y="123"/>
                  <a:pt x="169" y="122"/>
                </a:cubicBezTo>
                <a:cubicBezTo>
                  <a:pt x="169" y="122"/>
                  <a:pt x="169" y="122"/>
                  <a:pt x="168" y="122"/>
                </a:cubicBezTo>
                <a:cubicBezTo>
                  <a:pt x="166" y="121"/>
                  <a:pt x="166" y="119"/>
                  <a:pt x="164" y="120"/>
                </a:cubicBezTo>
                <a:cubicBezTo>
                  <a:pt x="164" y="120"/>
                  <a:pt x="165" y="119"/>
                  <a:pt x="164" y="119"/>
                </a:cubicBezTo>
                <a:cubicBezTo>
                  <a:pt x="163" y="120"/>
                  <a:pt x="163" y="118"/>
                  <a:pt x="162" y="117"/>
                </a:cubicBezTo>
                <a:cubicBezTo>
                  <a:pt x="161" y="118"/>
                  <a:pt x="161" y="116"/>
                  <a:pt x="160" y="115"/>
                </a:cubicBezTo>
                <a:cubicBezTo>
                  <a:pt x="159" y="115"/>
                  <a:pt x="159" y="115"/>
                  <a:pt x="158" y="115"/>
                </a:cubicBezTo>
                <a:cubicBezTo>
                  <a:pt x="158" y="115"/>
                  <a:pt x="158" y="114"/>
                  <a:pt x="158" y="113"/>
                </a:cubicBezTo>
                <a:cubicBezTo>
                  <a:pt x="157" y="113"/>
                  <a:pt x="155" y="112"/>
                  <a:pt x="155" y="111"/>
                </a:cubicBezTo>
                <a:cubicBezTo>
                  <a:pt x="154" y="111"/>
                  <a:pt x="153" y="110"/>
                  <a:pt x="153" y="110"/>
                </a:cubicBezTo>
                <a:cubicBezTo>
                  <a:pt x="153" y="109"/>
                  <a:pt x="152" y="108"/>
                  <a:pt x="152" y="107"/>
                </a:cubicBezTo>
                <a:cubicBezTo>
                  <a:pt x="152" y="109"/>
                  <a:pt x="151" y="109"/>
                  <a:pt x="151" y="110"/>
                </a:cubicBezTo>
                <a:cubicBezTo>
                  <a:pt x="151" y="110"/>
                  <a:pt x="149" y="110"/>
                  <a:pt x="149" y="110"/>
                </a:cubicBezTo>
                <a:cubicBezTo>
                  <a:pt x="149" y="110"/>
                  <a:pt x="150" y="112"/>
                  <a:pt x="149" y="112"/>
                </a:cubicBezTo>
                <a:cubicBezTo>
                  <a:pt x="148" y="111"/>
                  <a:pt x="149" y="111"/>
                  <a:pt x="148" y="112"/>
                </a:cubicBezTo>
                <a:cubicBezTo>
                  <a:pt x="148" y="110"/>
                  <a:pt x="145" y="109"/>
                  <a:pt x="143" y="110"/>
                </a:cubicBezTo>
                <a:cubicBezTo>
                  <a:pt x="143" y="112"/>
                  <a:pt x="144" y="110"/>
                  <a:pt x="144" y="111"/>
                </a:cubicBezTo>
                <a:cubicBezTo>
                  <a:pt x="145" y="111"/>
                  <a:pt x="145" y="110"/>
                  <a:pt x="146" y="110"/>
                </a:cubicBezTo>
                <a:cubicBezTo>
                  <a:pt x="146" y="111"/>
                  <a:pt x="146" y="111"/>
                  <a:pt x="146" y="112"/>
                </a:cubicBezTo>
                <a:cubicBezTo>
                  <a:pt x="147" y="113"/>
                  <a:pt x="147" y="113"/>
                  <a:pt x="149" y="112"/>
                </a:cubicBezTo>
                <a:cubicBezTo>
                  <a:pt x="147" y="113"/>
                  <a:pt x="149" y="114"/>
                  <a:pt x="150" y="114"/>
                </a:cubicBezTo>
                <a:cubicBezTo>
                  <a:pt x="150" y="113"/>
                  <a:pt x="150" y="112"/>
                  <a:pt x="151" y="112"/>
                </a:cubicBezTo>
                <a:cubicBezTo>
                  <a:pt x="150" y="112"/>
                  <a:pt x="151" y="112"/>
                  <a:pt x="151" y="113"/>
                </a:cubicBezTo>
                <a:cubicBezTo>
                  <a:pt x="153" y="112"/>
                  <a:pt x="153" y="114"/>
                  <a:pt x="154" y="115"/>
                </a:cubicBezTo>
                <a:cubicBezTo>
                  <a:pt x="156" y="115"/>
                  <a:pt x="156" y="115"/>
                  <a:pt x="157" y="116"/>
                </a:cubicBezTo>
                <a:cubicBezTo>
                  <a:pt x="156" y="116"/>
                  <a:pt x="158" y="115"/>
                  <a:pt x="158" y="116"/>
                </a:cubicBezTo>
                <a:cubicBezTo>
                  <a:pt x="157" y="116"/>
                  <a:pt x="157" y="116"/>
                  <a:pt x="157" y="117"/>
                </a:cubicBezTo>
                <a:cubicBezTo>
                  <a:pt x="157" y="117"/>
                  <a:pt x="157" y="118"/>
                  <a:pt x="158" y="118"/>
                </a:cubicBezTo>
                <a:cubicBezTo>
                  <a:pt x="158" y="117"/>
                  <a:pt x="158" y="117"/>
                  <a:pt x="158" y="117"/>
                </a:cubicBezTo>
                <a:cubicBezTo>
                  <a:pt x="158" y="119"/>
                  <a:pt x="160" y="118"/>
                  <a:pt x="161" y="120"/>
                </a:cubicBezTo>
                <a:cubicBezTo>
                  <a:pt x="162" y="120"/>
                  <a:pt x="162" y="119"/>
                  <a:pt x="163" y="119"/>
                </a:cubicBezTo>
                <a:cubicBezTo>
                  <a:pt x="162" y="119"/>
                  <a:pt x="163" y="120"/>
                  <a:pt x="162" y="120"/>
                </a:cubicBezTo>
                <a:cubicBezTo>
                  <a:pt x="162" y="120"/>
                  <a:pt x="161" y="120"/>
                  <a:pt x="161" y="120"/>
                </a:cubicBezTo>
                <a:cubicBezTo>
                  <a:pt x="164" y="121"/>
                  <a:pt x="166" y="125"/>
                  <a:pt x="168" y="124"/>
                </a:cubicBezTo>
                <a:cubicBezTo>
                  <a:pt x="167" y="126"/>
                  <a:pt x="172" y="126"/>
                  <a:pt x="172" y="129"/>
                </a:cubicBezTo>
                <a:cubicBezTo>
                  <a:pt x="178" y="131"/>
                  <a:pt x="170" y="137"/>
                  <a:pt x="166" y="134"/>
                </a:cubicBezTo>
                <a:cubicBezTo>
                  <a:pt x="166" y="135"/>
                  <a:pt x="166" y="135"/>
                  <a:pt x="166" y="135"/>
                </a:cubicBezTo>
                <a:cubicBezTo>
                  <a:pt x="166" y="135"/>
                  <a:pt x="166" y="135"/>
                  <a:pt x="166" y="134"/>
                </a:cubicBezTo>
                <a:cubicBezTo>
                  <a:pt x="165" y="134"/>
                  <a:pt x="165" y="134"/>
                  <a:pt x="164" y="134"/>
                </a:cubicBezTo>
                <a:cubicBezTo>
                  <a:pt x="165" y="135"/>
                  <a:pt x="166" y="136"/>
                  <a:pt x="167" y="136"/>
                </a:cubicBezTo>
                <a:cubicBezTo>
                  <a:pt x="167" y="136"/>
                  <a:pt x="166" y="136"/>
                  <a:pt x="166" y="137"/>
                </a:cubicBezTo>
                <a:cubicBezTo>
                  <a:pt x="170" y="143"/>
                  <a:pt x="177" y="147"/>
                  <a:pt x="184" y="150"/>
                </a:cubicBezTo>
                <a:cubicBezTo>
                  <a:pt x="185" y="150"/>
                  <a:pt x="187" y="152"/>
                  <a:pt x="189" y="151"/>
                </a:cubicBezTo>
                <a:cubicBezTo>
                  <a:pt x="189" y="149"/>
                  <a:pt x="186" y="148"/>
                  <a:pt x="187" y="146"/>
                </a:cubicBezTo>
                <a:cubicBezTo>
                  <a:pt x="187" y="147"/>
                  <a:pt x="187" y="147"/>
                  <a:pt x="188" y="148"/>
                </a:cubicBezTo>
                <a:cubicBezTo>
                  <a:pt x="191" y="148"/>
                  <a:pt x="192" y="151"/>
                  <a:pt x="194" y="154"/>
                </a:cubicBezTo>
                <a:cubicBezTo>
                  <a:pt x="195" y="154"/>
                  <a:pt x="197" y="157"/>
                  <a:pt x="197" y="158"/>
                </a:cubicBezTo>
                <a:cubicBezTo>
                  <a:pt x="196" y="160"/>
                  <a:pt x="192" y="159"/>
                  <a:pt x="193" y="161"/>
                </a:cubicBezTo>
                <a:cubicBezTo>
                  <a:pt x="193" y="160"/>
                  <a:pt x="193" y="160"/>
                  <a:pt x="193" y="160"/>
                </a:cubicBezTo>
                <a:cubicBezTo>
                  <a:pt x="195" y="160"/>
                  <a:pt x="197" y="160"/>
                  <a:pt x="199" y="160"/>
                </a:cubicBezTo>
                <a:cubicBezTo>
                  <a:pt x="200" y="161"/>
                  <a:pt x="201" y="162"/>
                  <a:pt x="200" y="164"/>
                </a:cubicBezTo>
                <a:cubicBezTo>
                  <a:pt x="203" y="164"/>
                  <a:pt x="203" y="166"/>
                  <a:pt x="206" y="166"/>
                </a:cubicBezTo>
                <a:cubicBezTo>
                  <a:pt x="207" y="168"/>
                  <a:pt x="208" y="169"/>
                  <a:pt x="210" y="169"/>
                </a:cubicBezTo>
                <a:cubicBezTo>
                  <a:pt x="210" y="170"/>
                  <a:pt x="210" y="169"/>
                  <a:pt x="210" y="170"/>
                </a:cubicBezTo>
                <a:cubicBezTo>
                  <a:pt x="211" y="170"/>
                  <a:pt x="211" y="170"/>
                  <a:pt x="211" y="170"/>
                </a:cubicBezTo>
                <a:cubicBezTo>
                  <a:pt x="211" y="172"/>
                  <a:pt x="212" y="174"/>
                  <a:pt x="213" y="174"/>
                </a:cubicBezTo>
                <a:cubicBezTo>
                  <a:pt x="213" y="175"/>
                  <a:pt x="214" y="175"/>
                  <a:pt x="214" y="177"/>
                </a:cubicBezTo>
                <a:cubicBezTo>
                  <a:pt x="213" y="178"/>
                  <a:pt x="212" y="178"/>
                  <a:pt x="212" y="178"/>
                </a:cubicBezTo>
                <a:cubicBezTo>
                  <a:pt x="212" y="180"/>
                  <a:pt x="212" y="181"/>
                  <a:pt x="212" y="183"/>
                </a:cubicBezTo>
                <a:cubicBezTo>
                  <a:pt x="212" y="183"/>
                  <a:pt x="212" y="183"/>
                  <a:pt x="211" y="183"/>
                </a:cubicBezTo>
                <a:cubicBezTo>
                  <a:pt x="211" y="182"/>
                  <a:pt x="210" y="182"/>
                  <a:pt x="210" y="183"/>
                </a:cubicBezTo>
                <a:cubicBezTo>
                  <a:pt x="210" y="184"/>
                  <a:pt x="211" y="184"/>
                  <a:pt x="210" y="185"/>
                </a:cubicBezTo>
                <a:cubicBezTo>
                  <a:pt x="210" y="185"/>
                  <a:pt x="209" y="184"/>
                  <a:pt x="208" y="184"/>
                </a:cubicBezTo>
                <a:cubicBezTo>
                  <a:pt x="208" y="185"/>
                  <a:pt x="207" y="185"/>
                  <a:pt x="207" y="185"/>
                </a:cubicBezTo>
                <a:cubicBezTo>
                  <a:pt x="208" y="190"/>
                  <a:pt x="215" y="187"/>
                  <a:pt x="216" y="192"/>
                </a:cubicBezTo>
                <a:cubicBezTo>
                  <a:pt x="217" y="192"/>
                  <a:pt x="216" y="194"/>
                  <a:pt x="217" y="193"/>
                </a:cubicBezTo>
                <a:cubicBezTo>
                  <a:pt x="217" y="197"/>
                  <a:pt x="213" y="198"/>
                  <a:pt x="210" y="199"/>
                </a:cubicBezTo>
                <a:cubicBezTo>
                  <a:pt x="210" y="197"/>
                  <a:pt x="209" y="197"/>
                  <a:pt x="210" y="196"/>
                </a:cubicBezTo>
                <a:cubicBezTo>
                  <a:pt x="210" y="196"/>
                  <a:pt x="210" y="196"/>
                  <a:pt x="210" y="196"/>
                </a:cubicBezTo>
                <a:cubicBezTo>
                  <a:pt x="209" y="196"/>
                  <a:pt x="208" y="197"/>
                  <a:pt x="207" y="197"/>
                </a:cubicBezTo>
                <a:cubicBezTo>
                  <a:pt x="207" y="198"/>
                  <a:pt x="208" y="198"/>
                  <a:pt x="208" y="198"/>
                </a:cubicBezTo>
                <a:cubicBezTo>
                  <a:pt x="207" y="199"/>
                  <a:pt x="207" y="198"/>
                  <a:pt x="206" y="198"/>
                </a:cubicBezTo>
                <a:cubicBezTo>
                  <a:pt x="206" y="199"/>
                  <a:pt x="206" y="200"/>
                  <a:pt x="207" y="200"/>
                </a:cubicBezTo>
                <a:cubicBezTo>
                  <a:pt x="206" y="201"/>
                  <a:pt x="205" y="201"/>
                  <a:pt x="204" y="201"/>
                </a:cubicBezTo>
                <a:cubicBezTo>
                  <a:pt x="205" y="201"/>
                  <a:pt x="204" y="200"/>
                  <a:pt x="204" y="200"/>
                </a:cubicBezTo>
                <a:cubicBezTo>
                  <a:pt x="203" y="200"/>
                  <a:pt x="201" y="200"/>
                  <a:pt x="201" y="200"/>
                </a:cubicBezTo>
                <a:cubicBezTo>
                  <a:pt x="200" y="200"/>
                  <a:pt x="201" y="201"/>
                  <a:pt x="201" y="201"/>
                </a:cubicBezTo>
                <a:cubicBezTo>
                  <a:pt x="201" y="200"/>
                  <a:pt x="199" y="202"/>
                  <a:pt x="200" y="200"/>
                </a:cubicBezTo>
                <a:cubicBezTo>
                  <a:pt x="199" y="201"/>
                  <a:pt x="198" y="201"/>
                  <a:pt x="198" y="200"/>
                </a:cubicBezTo>
                <a:cubicBezTo>
                  <a:pt x="198" y="201"/>
                  <a:pt x="198" y="201"/>
                  <a:pt x="197" y="201"/>
                </a:cubicBezTo>
                <a:cubicBezTo>
                  <a:pt x="197" y="201"/>
                  <a:pt x="197" y="200"/>
                  <a:pt x="197" y="200"/>
                </a:cubicBezTo>
                <a:cubicBezTo>
                  <a:pt x="196" y="201"/>
                  <a:pt x="197" y="201"/>
                  <a:pt x="197" y="202"/>
                </a:cubicBezTo>
                <a:cubicBezTo>
                  <a:pt x="194" y="202"/>
                  <a:pt x="191" y="202"/>
                  <a:pt x="189" y="204"/>
                </a:cubicBezTo>
                <a:cubicBezTo>
                  <a:pt x="189" y="205"/>
                  <a:pt x="188" y="207"/>
                  <a:pt x="188" y="208"/>
                </a:cubicBezTo>
                <a:cubicBezTo>
                  <a:pt x="188" y="208"/>
                  <a:pt x="189" y="209"/>
                  <a:pt x="189" y="209"/>
                </a:cubicBezTo>
                <a:cubicBezTo>
                  <a:pt x="189" y="209"/>
                  <a:pt x="188" y="209"/>
                  <a:pt x="188" y="209"/>
                </a:cubicBezTo>
                <a:cubicBezTo>
                  <a:pt x="188" y="212"/>
                  <a:pt x="188" y="212"/>
                  <a:pt x="189" y="214"/>
                </a:cubicBezTo>
                <a:cubicBezTo>
                  <a:pt x="189" y="217"/>
                  <a:pt x="188" y="221"/>
                  <a:pt x="186" y="223"/>
                </a:cubicBezTo>
                <a:cubicBezTo>
                  <a:pt x="186" y="225"/>
                  <a:pt x="185" y="227"/>
                  <a:pt x="184" y="229"/>
                </a:cubicBezTo>
                <a:cubicBezTo>
                  <a:pt x="184" y="229"/>
                  <a:pt x="184" y="228"/>
                  <a:pt x="184" y="228"/>
                </a:cubicBezTo>
                <a:cubicBezTo>
                  <a:pt x="184" y="229"/>
                  <a:pt x="183" y="229"/>
                  <a:pt x="183" y="229"/>
                </a:cubicBezTo>
                <a:cubicBezTo>
                  <a:pt x="184" y="229"/>
                  <a:pt x="184" y="229"/>
                  <a:pt x="184" y="229"/>
                </a:cubicBezTo>
                <a:cubicBezTo>
                  <a:pt x="184" y="231"/>
                  <a:pt x="184" y="233"/>
                  <a:pt x="184" y="235"/>
                </a:cubicBezTo>
                <a:cubicBezTo>
                  <a:pt x="185" y="239"/>
                  <a:pt x="180" y="241"/>
                  <a:pt x="179" y="245"/>
                </a:cubicBezTo>
                <a:cubicBezTo>
                  <a:pt x="178" y="246"/>
                  <a:pt x="176" y="246"/>
                  <a:pt x="174" y="246"/>
                </a:cubicBezTo>
                <a:cubicBezTo>
                  <a:pt x="173" y="246"/>
                  <a:pt x="171" y="248"/>
                  <a:pt x="170" y="247"/>
                </a:cubicBezTo>
                <a:cubicBezTo>
                  <a:pt x="169" y="247"/>
                  <a:pt x="170" y="245"/>
                  <a:pt x="169" y="247"/>
                </a:cubicBezTo>
                <a:cubicBezTo>
                  <a:pt x="169" y="246"/>
                  <a:pt x="169" y="246"/>
                  <a:pt x="169" y="246"/>
                </a:cubicBezTo>
                <a:cubicBezTo>
                  <a:pt x="168" y="247"/>
                  <a:pt x="169" y="247"/>
                  <a:pt x="169" y="247"/>
                </a:cubicBezTo>
                <a:cubicBezTo>
                  <a:pt x="168" y="249"/>
                  <a:pt x="165" y="249"/>
                  <a:pt x="164" y="250"/>
                </a:cubicBezTo>
                <a:cubicBezTo>
                  <a:pt x="164" y="250"/>
                  <a:pt x="164" y="249"/>
                  <a:pt x="163" y="249"/>
                </a:cubicBezTo>
                <a:cubicBezTo>
                  <a:pt x="163" y="251"/>
                  <a:pt x="162" y="250"/>
                  <a:pt x="162" y="250"/>
                </a:cubicBezTo>
                <a:cubicBezTo>
                  <a:pt x="161" y="251"/>
                  <a:pt x="161" y="255"/>
                  <a:pt x="158" y="255"/>
                </a:cubicBezTo>
                <a:cubicBezTo>
                  <a:pt x="158" y="254"/>
                  <a:pt x="158" y="254"/>
                  <a:pt x="157" y="254"/>
                </a:cubicBezTo>
                <a:cubicBezTo>
                  <a:pt x="156" y="255"/>
                  <a:pt x="156" y="257"/>
                  <a:pt x="155" y="258"/>
                </a:cubicBezTo>
                <a:cubicBezTo>
                  <a:pt x="153" y="259"/>
                  <a:pt x="152" y="260"/>
                  <a:pt x="151" y="262"/>
                </a:cubicBezTo>
                <a:cubicBezTo>
                  <a:pt x="151" y="262"/>
                  <a:pt x="150" y="263"/>
                  <a:pt x="149" y="263"/>
                </a:cubicBezTo>
                <a:cubicBezTo>
                  <a:pt x="147" y="267"/>
                  <a:pt x="146" y="273"/>
                  <a:pt x="142" y="275"/>
                </a:cubicBezTo>
                <a:cubicBezTo>
                  <a:pt x="143" y="276"/>
                  <a:pt x="142" y="278"/>
                  <a:pt x="141" y="277"/>
                </a:cubicBezTo>
                <a:cubicBezTo>
                  <a:pt x="140" y="279"/>
                  <a:pt x="139" y="279"/>
                  <a:pt x="137" y="280"/>
                </a:cubicBezTo>
                <a:cubicBezTo>
                  <a:pt x="136" y="279"/>
                  <a:pt x="137" y="279"/>
                  <a:pt x="136" y="279"/>
                </a:cubicBezTo>
                <a:cubicBezTo>
                  <a:pt x="136" y="279"/>
                  <a:pt x="136" y="280"/>
                  <a:pt x="136" y="280"/>
                </a:cubicBezTo>
                <a:cubicBezTo>
                  <a:pt x="133" y="279"/>
                  <a:pt x="131" y="283"/>
                  <a:pt x="129" y="281"/>
                </a:cubicBezTo>
                <a:cubicBezTo>
                  <a:pt x="127" y="281"/>
                  <a:pt x="127" y="285"/>
                  <a:pt x="126" y="285"/>
                </a:cubicBezTo>
                <a:cubicBezTo>
                  <a:pt x="125" y="286"/>
                  <a:pt x="123" y="290"/>
                  <a:pt x="123" y="291"/>
                </a:cubicBezTo>
                <a:cubicBezTo>
                  <a:pt x="123" y="292"/>
                  <a:pt x="123" y="293"/>
                  <a:pt x="123" y="293"/>
                </a:cubicBezTo>
                <a:cubicBezTo>
                  <a:pt x="123" y="294"/>
                  <a:pt x="122" y="294"/>
                  <a:pt x="122" y="295"/>
                </a:cubicBezTo>
                <a:cubicBezTo>
                  <a:pt x="122" y="295"/>
                  <a:pt x="122" y="295"/>
                  <a:pt x="122" y="296"/>
                </a:cubicBezTo>
                <a:cubicBezTo>
                  <a:pt x="122" y="297"/>
                  <a:pt x="122" y="298"/>
                  <a:pt x="122" y="300"/>
                </a:cubicBezTo>
                <a:cubicBezTo>
                  <a:pt x="124" y="304"/>
                  <a:pt x="128" y="306"/>
                  <a:pt x="129" y="310"/>
                </a:cubicBezTo>
                <a:cubicBezTo>
                  <a:pt x="131" y="310"/>
                  <a:pt x="132" y="309"/>
                  <a:pt x="135" y="310"/>
                </a:cubicBezTo>
                <a:cubicBezTo>
                  <a:pt x="135" y="310"/>
                  <a:pt x="136" y="311"/>
                  <a:pt x="136" y="311"/>
                </a:cubicBezTo>
                <a:cubicBezTo>
                  <a:pt x="138" y="311"/>
                  <a:pt x="141" y="307"/>
                  <a:pt x="143" y="309"/>
                </a:cubicBezTo>
                <a:cubicBezTo>
                  <a:pt x="145" y="309"/>
                  <a:pt x="144" y="308"/>
                  <a:pt x="145" y="308"/>
                </a:cubicBezTo>
                <a:cubicBezTo>
                  <a:pt x="145" y="308"/>
                  <a:pt x="145" y="308"/>
                  <a:pt x="146" y="308"/>
                </a:cubicBezTo>
                <a:cubicBezTo>
                  <a:pt x="145" y="305"/>
                  <a:pt x="148" y="306"/>
                  <a:pt x="149" y="305"/>
                </a:cubicBezTo>
                <a:cubicBezTo>
                  <a:pt x="151" y="303"/>
                  <a:pt x="152" y="301"/>
                  <a:pt x="152" y="299"/>
                </a:cubicBezTo>
                <a:cubicBezTo>
                  <a:pt x="154" y="298"/>
                  <a:pt x="156" y="296"/>
                  <a:pt x="155" y="294"/>
                </a:cubicBezTo>
                <a:cubicBezTo>
                  <a:pt x="158" y="293"/>
                  <a:pt x="159" y="290"/>
                  <a:pt x="161" y="288"/>
                </a:cubicBezTo>
                <a:cubicBezTo>
                  <a:pt x="160" y="285"/>
                  <a:pt x="163" y="284"/>
                  <a:pt x="164" y="282"/>
                </a:cubicBezTo>
                <a:cubicBezTo>
                  <a:pt x="165" y="280"/>
                  <a:pt x="165" y="279"/>
                  <a:pt x="165" y="278"/>
                </a:cubicBezTo>
                <a:cubicBezTo>
                  <a:pt x="166" y="276"/>
                  <a:pt x="167" y="276"/>
                  <a:pt x="167" y="276"/>
                </a:cubicBezTo>
                <a:cubicBezTo>
                  <a:pt x="169" y="276"/>
                  <a:pt x="169" y="274"/>
                  <a:pt x="171" y="273"/>
                </a:cubicBezTo>
                <a:cubicBezTo>
                  <a:pt x="172" y="273"/>
                  <a:pt x="172" y="271"/>
                  <a:pt x="173" y="270"/>
                </a:cubicBezTo>
                <a:cubicBezTo>
                  <a:pt x="174" y="271"/>
                  <a:pt x="174" y="270"/>
                  <a:pt x="175" y="270"/>
                </a:cubicBezTo>
                <a:cubicBezTo>
                  <a:pt x="175" y="269"/>
                  <a:pt x="177" y="269"/>
                  <a:pt x="177" y="269"/>
                </a:cubicBezTo>
                <a:cubicBezTo>
                  <a:pt x="177" y="267"/>
                  <a:pt x="177" y="267"/>
                  <a:pt x="179" y="267"/>
                </a:cubicBezTo>
                <a:cubicBezTo>
                  <a:pt x="178" y="266"/>
                  <a:pt x="179" y="266"/>
                  <a:pt x="180" y="265"/>
                </a:cubicBezTo>
                <a:cubicBezTo>
                  <a:pt x="180" y="266"/>
                  <a:pt x="183" y="264"/>
                  <a:pt x="183" y="266"/>
                </a:cubicBezTo>
                <a:cubicBezTo>
                  <a:pt x="184" y="265"/>
                  <a:pt x="184" y="266"/>
                  <a:pt x="185" y="265"/>
                </a:cubicBezTo>
                <a:cubicBezTo>
                  <a:pt x="184" y="266"/>
                  <a:pt x="185" y="267"/>
                  <a:pt x="185" y="268"/>
                </a:cubicBezTo>
                <a:cubicBezTo>
                  <a:pt x="187" y="268"/>
                  <a:pt x="187" y="271"/>
                  <a:pt x="189" y="270"/>
                </a:cubicBezTo>
                <a:cubicBezTo>
                  <a:pt x="187" y="271"/>
                  <a:pt x="189" y="273"/>
                  <a:pt x="188" y="275"/>
                </a:cubicBezTo>
                <a:cubicBezTo>
                  <a:pt x="189" y="275"/>
                  <a:pt x="189" y="275"/>
                  <a:pt x="189" y="275"/>
                </a:cubicBezTo>
                <a:cubicBezTo>
                  <a:pt x="190" y="274"/>
                  <a:pt x="190" y="274"/>
                  <a:pt x="190" y="273"/>
                </a:cubicBezTo>
                <a:cubicBezTo>
                  <a:pt x="191" y="274"/>
                  <a:pt x="191" y="273"/>
                  <a:pt x="191" y="273"/>
                </a:cubicBezTo>
                <a:cubicBezTo>
                  <a:pt x="192" y="273"/>
                  <a:pt x="191" y="275"/>
                  <a:pt x="192" y="275"/>
                </a:cubicBezTo>
                <a:cubicBezTo>
                  <a:pt x="193" y="274"/>
                  <a:pt x="194" y="276"/>
                  <a:pt x="195" y="276"/>
                </a:cubicBezTo>
                <a:cubicBezTo>
                  <a:pt x="195" y="279"/>
                  <a:pt x="201" y="278"/>
                  <a:pt x="199" y="283"/>
                </a:cubicBezTo>
                <a:cubicBezTo>
                  <a:pt x="200" y="283"/>
                  <a:pt x="201" y="283"/>
                  <a:pt x="201" y="284"/>
                </a:cubicBezTo>
                <a:cubicBezTo>
                  <a:pt x="200" y="285"/>
                  <a:pt x="200" y="287"/>
                  <a:pt x="199" y="289"/>
                </a:cubicBezTo>
                <a:cubicBezTo>
                  <a:pt x="197" y="289"/>
                  <a:pt x="196" y="291"/>
                  <a:pt x="195" y="291"/>
                </a:cubicBezTo>
                <a:cubicBezTo>
                  <a:pt x="194" y="292"/>
                  <a:pt x="192" y="294"/>
                  <a:pt x="190" y="296"/>
                </a:cubicBezTo>
                <a:cubicBezTo>
                  <a:pt x="189" y="296"/>
                  <a:pt x="187" y="297"/>
                  <a:pt x="186" y="296"/>
                </a:cubicBezTo>
                <a:cubicBezTo>
                  <a:pt x="185" y="298"/>
                  <a:pt x="184" y="299"/>
                  <a:pt x="182" y="299"/>
                </a:cubicBezTo>
                <a:cubicBezTo>
                  <a:pt x="183" y="302"/>
                  <a:pt x="180" y="302"/>
                  <a:pt x="179" y="304"/>
                </a:cubicBezTo>
                <a:cubicBezTo>
                  <a:pt x="178" y="305"/>
                  <a:pt x="179" y="307"/>
                  <a:pt x="177" y="307"/>
                </a:cubicBezTo>
                <a:cubicBezTo>
                  <a:pt x="177" y="305"/>
                  <a:pt x="175" y="305"/>
                  <a:pt x="174" y="304"/>
                </a:cubicBezTo>
                <a:cubicBezTo>
                  <a:pt x="170" y="304"/>
                  <a:pt x="168" y="307"/>
                  <a:pt x="169" y="310"/>
                </a:cubicBezTo>
                <a:cubicBezTo>
                  <a:pt x="170" y="311"/>
                  <a:pt x="171" y="311"/>
                  <a:pt x="172" y="313"/>
                </a:cubicBezTo>
                <a:cubicBezTo>
                  <a:pt x="170" y="313"/>
                  <a:pt x="171" y="319"/>
                  <a:pt x="168" y="317"/>
                </a:cubicBezTo>
                <a:cubicBezTo>
                  <a:pt x="167" y="320"/>
                  <a:pt x="164" y="320"/>
                  <a:pt x="162" y="322"/>
                </a:cubicBezTo>
                <a:cubicBezTo>
                  <a:pt x="162" y="324"/>
                  <a:pt x="160" y="325"/>
                  <a:pt x="159" y="326"/>
                </a:cubicBezTo>
                <a:cubicBezTo>
                  <a:pt x="159" y="326"/>
                  <a:pt x="158" y="326"/>
                  <a:pt x="157" y="326"/>
                </a:cubicBezTo>
                <a:cubicBezTo>
                  <a:pt x="155" y="328"/>
                  <a:pt x="154" y="330"/>
                  <a:pt x="151" y="332"/>
                </a:cubicBezTo>
                <a:cubicBezTo>
                  <a:pt x="152" y="334"/>
                  <a:pt x="149" y="335"/>
                  <a:pt x="148" y="336"/>
                </a:cubicBezTo>
                <a:cubicBezTo>
                  <a:pt x="148" y="336"/>
                  <a:pt x="148" y="337"/>
                  <a:pt x="148" y="337"/>
                </a:cubicBezTo>
                <a:cubicBezTo>
                  <a:pt x="146" y="339"/>
                  <a:pt x="145" y="339"/>
                  <a:pt x="144" y="341"/>
                </a:cubicBezTo>
                <a:cubicBezTo>
                  <a:pt x="144" y="342"/>
                  <a:pt x="144" y="342"/>
                  <a:pt x="143" y="343"/>
                </a:cubicBezTo>
                <a:cubicBezTo>
                  <a:pt x="142" y="344"/>
                  <a:pt x="141" y="345"/>
                  <a:pt x="141" y="347"/>
                </a:cubicBezTo>
                <a:cubicBezTo>
                  <a:pt x="139" y="350"/>
                  <a:pt x="137" y="352"/>
                  <a:pt x="135" y="355"/>
                </a:cubicBezTo>
                <a:cubicBezTo>
                  <a:pt x="135" y="354"/>
                  <a:pt x="134" y="355"/>
                  <a:pt x="134" y="354"/>
                </a:cubicBezTo>
                <a:cubicBezTo>
                  <a:pt x="133" y="358"/>
                  <a:pt x="130" y="358"/>
                  <a:pt x="128" y="361"/>
                </a:cubicBezTo>
                <a:cubicBezTo>
                  <a:pt x="127" y="361"/>
                  <a:pt x="126" y="360"/>
                  <a:pt x="126" y="359"/>
                </a:cubicBezTo>
                <a:cubicBezTo>
                  <a:pt x="125" y="360"/>
                  <a:pt x="125" y="361"/>
                  <a:pt x="125" y="361"/>
                </a:cubicBezTo>
                <a:cubicBezTo>
                  <a:pt x="123" y="361"/>
                  <a:pt x="123" y="362"/>
                  <a:pt x="121" y="361"/>
                </a:cubicBezTo>
                <a:cubicBezTo>
                  <a:pt x="121" y="363"/>
                  <a:pt x="119" y="362"/>
                  <a:pt x="118" y="362"/>
                </a:cubicBezTo>
                <a:cubicBezTo>
                  <a:pt x="118" y="362"/>
                  <a:pt x="118" y="363"/>
                  <a:pt x="118" y="363"/>
                </a:cubicBezTo>
                <a:cubicBezTo>
                  <a:pt x="117" y="363"/>
                  <a:pt x="116" y="362"/>
                  <a:pt x="116" y="362"/>
                </a:cubicBezTo>
                <a:cubicBezTo>
                  <a:pt x="116" y="363"/>
                  <a:pt x="116" y="363"/>
                  <a:pt x="116" y="363"/>
                </a:cubicBezTo>
                <a:cubicBezTo>
                  <a:pt x="115" y="364"/>
                  <a:pt x="112" y="364"/>
                  <a:pt x="112" y="363"/>
                </a:cubicBezTo>
                <a:cubicBezTo>
                  <a:pt x="112" y="364"/>
                  <a:pt x="111" y="364"/>
                  <a:pt x="110" y="366"/>
                </a:cubicBezTo>
                <a:cubicBezTo>
                  <a:pt x="109" y="366"/>
                  <a:pt x="109" y="365"/>
                  <a:pt x="109" y="365"/>
                </a:cubicBezTo>
                <a:cubicBezTo>
                  <a:pt x="108" y="366"/>
                  <a:pt x="107" y="367"/>
                  <a:pt x="107" y="367"/>
                </a:cubicBezTo>
                <a:cubicBezTo>
                  <a:pt x="107" y="366"/>
                  <a:pt x="107" y="366"/>
                  <a:pt x="107" y="366"/>
                </a:cubicBezTo>
                <a:cubicBezTo>
                  <a:pt x="106" y="366"/>
                  <a:pt x="107" y="367"/>
                  <a:pt x="106" y="366"/>
                </a:cubicBezTo>
                <a:cubicBezTo>
                  <a:pt x="105" y="367"/>
                  <a:pt x="106" y="367"/>
                  <a:pt x="106" y="368"/>
                </a:cubicBezTo>
                <a:cubicBezTo>
                  <a:pt x="106" y="368"/>
                  <a:pt x="106" y="367"/>
                  <a:pt x="107" y="368"/>
                </a:cubicBezTo>
                <a:cubicBezTo>
                  <a:pt x="106" y="369"/>
                  <a:pt x="105" y="373"/>
                  <a:pt x="102" y="373"/>
                </a:cubicBezTo>
                <a:cubicBezTo>
                  <a:pt x="103" y="374"/>
                  <a:pt x="102" y="373"/>
                  <a:pt x="102" y="374"/>
                </a:cubicBezTo>
                <a:cubicBezTo>
                  <a:pt x="102" y="374"/>
                  <a:pt x="102" y="374"/>
                  <a:pt x="102" y="375"/>
                </a:cubicBezTo>
                <a:cubicBezTo>
                  <a:pt x="102" y="376"/>
                  <a:pt x="101" y="378"/>
                  <a:pt x="101" y="379"/>
                </a:cubicBezTo>
                <a:cubicBezTo>
                  <a:pt x="100" y="382"/>
                  <a:pt x="101" y="387"/>
                  <a:pt x="102" y="388"/>
                </a:cubicBezTo>
                <a:cubicBezTo>
                  <a:pt x="103" y="391"/>
                  <a:pt x="107" y="394"/>
                  <a:pt x="110" y="395"/>
                </a:cubicBezTo>
                <a:cubicBezTo>
                  <a:pt x="110" y="395"/>
                  <a:pt x="111" y="394"/>
                  <a:pt x="111" y="395"/>
                </a:cubicBezTo>
                <a:cubicBezTo>
                  <a:pt x="112" y="395"/>
                  <a:pt x="114" y="395"/>
                  <a:pt x="114" y="396"/>
                </a:cubicBezTo>
                <a:cubicBezTo>
                  <a:pt x="114" y="396"/>
                  <a:pt x="113" y="397"/>
                  <a:pt x="114" y="397"/>
                </a:cubicBezTo>
                <a:cubicBezTo>
                  <a:pt x="115" y="394"/>
                  <a:pt x="117" y="394"/>
                  <a:pt x="120" y="393"/>
                </a:cubicBezTo>
                <a:cubicBezTo>
                  <a:pt x="120" y="393"/>
                  <a:pt x="120" y="393"/>
                  <a:pt x="120" y="393"/>
                </a:cubicBezTo>
                <a:cubicBezTo>
                  <a:pt x="122" y="392"/>
                  <a:pt x="127" y="393"/>
                  <a:pt x="129" y="393"/>
                </a:cubicBezTo>
                <a:cubicBezTo>
                  <a:pt x="134" y="392"/>
                  <a:pt x="135" y="389"/>
                  <a:pt x="139" y="387"/>
                </a:cubicBezTo>
                <a:cubicBezTo>
                  <a:pt x="139" y="385"/>
                  <a:pt x="141" y="385"/>
                  <a:pt x="142" y="385"/>
                </a:cubicBezTo>
                <a:cubicBezTo>
                  <a:pt x="142" y="382"/>
                  <a:pt x="143" y="381"/>
                  <a:pt x="145" y="380"/>
                </a:cubicBezTo>
                <a:cubicBezTo>
                  <a:pt x="145" y="378"/>
                  <a:pt x="147" y="376"/>
                  <a:pt x="149" y="375"/>
                </a:cubicBezTo>
                <a:cubicBezTo>
                  <a:pt x="150" y="373"/>
                  <a:pt x="151" y="372"/>
                  <a:pt x="153" y="371"/>
                </a:cubicBezTo>
                <a:cubicBezTo>
                  <a:pt x="155" y="373"/>
                  <a:pt x="157" y="369"/>
                  <a:pt x="157" y="367"/>
                </a:cubicBezTo>
                <a:cubicBezTo>
                  <a:pt x="158" y="365"/>
                  <a:pt x="162" y="363"/>
                  <a:pt x="161" y="361"/>
                </a:cubicBezTo>
                <a:cubicBezTo>
                  <a:pt x="163" y="361"/>
                  <a:pt x="162" y="360"/>
                  <a:pt x="164" y="360"/>
                </a:cubicBezTo>
                <a:cubicBezTo>
                  <a:pt x="164" y="358"/>
                  <a:pt x="165" y="358"/>
                  <a:pt x="166" y="357"/>
                </a:cubicBezTo>
                <a:cubicBezTo>
                  <a:pt x="166" y="355"/>
                  <a:pt x="168" y="355"/>
                  <a:pt x="168" y="354"/>
                </a:cubicBezTo>
                <a:cubicBezTo>
                  <a:pt x="170" y="353"/>
                  <a:pt x="171" y="351"/>
                  <a:pt x="172" y="352"/>
                </a:cubicBezTo>
                <a:cubicBezTo>
                  <a:pt x="173" y="349"/>
                  <a:pt x="176" y="347"/>
                  <a:pt x="177" y="344"/>
                </a:cubicBezTo>
                <a:cubicBezTo>
                  <a:pt x="182" y="344"/>
                  <a:pt x="184" y="339"/>
                  <a:pt x="188" y="340"/>
                </a:cubicBezTo>
                <a:cubicBezTo>
                  <a:pt x="188" y="339"/>
                  <a:pt x="190" y="339"/>
                  <a:pt x="191" y="340"/>
                </a:cubicBezTo>
                <a:cubicBezTo>
                  <a:pt x="190" y="340"/>
                  <a:pt x="190" y="341"/>
                  <a:pt x="190" y="341"/>
                </a:cubicBezTo>
                <a:cubicBezTo>
                  <a:pt x="193" y="338"/>
                  <a:pt x="196" y="340"/>
                  <a:pt x="199" y="338"/>
                </a:cubicBezTo>
                <a:cubicBezTo>
                  <a:pt x="199" y="339"/>
                  <a:pt x="199" y="340"/>
                  <a:pt x="199" y="340"/>
                </a:cubicBezTo>
                <a:cubicBezTo>
                  <a:pt x="199" y="340"/>
                  <a:pt x="199" y="340"/>
                  <a:pt x="198" y="340"/>
                </a:cubicBezTo>
                <a:cubicBezTo>
                  <a:pt x="198" y="341"/>
                  <a:pt x="198" y="341"/>
                  <a:pt x="198" y="342"/>
                </a:cubicBezTo>
                <a:cubicBezTo>
                  <a:pt x="201" y="341"/>
                  <a:pt x="200" y="336"/>
                  <a:pt x="203" y="335"/>
                </a:cubicBezTo>
                <a:cubicBezTo>
                  <a:pt x="204" y="332"/>
                  <a:pt x="205" y="330"/>
                  <a:pt x="207" y="328"/>
                </a:cubicBezTo>
                <a:cubicBezTo>
                  <a:pt x="207" y="326"/>
                  <a:pt x="207" y="325"/>
                  <a:pt x="208" y="325"/>
                </a:cubicBezTo>
                <a:cubicBezTo>
                  <a:pt x="208" y="325"/>
                  <a:pt x="209" y="325"/>
                  <a:pt x="209" y="325"/>
                </a:cubicBezTo>
                <a:cubicBezTo>
                  <a:pt x="210" y="324"/>
                  <a:pt x="210" y="323"/>
                  <a:pt x="211" y="321"/>
                </a:cubicBezTo>
                <a:cubicBezTo>
                  <a:pt x="210" y="321"/>
                  <a:pt x="209" y="321"/>
                  <a:pt x="210" y="320"/>
                </a:cubicBezTo>
                <a:cubicBezTo>
                  <a:pt x="210" y="320"/>
                  <a:pt x="210" y="320"/>
                  <a:pt x="210" y="320"/>
                </a:cubicBezTo>
                <a:cubicBezTo>
                  <a:pt x="210" y="321"/>
                  <a:pt x="212" y="320"/>
                  <a:pt x="212" y="322"/>
                </a:cubicBezTo>
                <a:cubicBezTo>
                  <a:pt x="214" y="322"/>
                  <a:pt x="213" y="323"/>
                  <a:pt x="214" y="323"/>
                </a:cubicBezTo>
                <a:cubicBezTo>
                  <a:pt x="213" y="323"/>
                  <a:pt x="214" y="324"/>
                  <a:pt x="213" y="325"/>
                </a:cubicBezTo>
                <a:cubicBezTo>
                  <a:pt x="215" y="325"/>
                  <a:pt x="214" y="327"/>
                  <a:pt x="216" y="326"/>
                </a:cubicBezTo>
                <a:cubicBezTo>
                  <a:pt x="216" y="328"/>
                  <a:pt x="218" y="328"/>
                  <a:pt x="219" y="330"/>
                </a:cubicBezTo>
                <a:cubicBezTo>
                  <a:pt x="218" y="331"/>
                  <a:pt x="216" y="332"/>
                  <a:pt x="217" y="333"/>
                </a:cubicBezTo>
                <a:cubicBezTo>
                  <a:pt x="217" y="333"/>
                  <a:pt x="217" y="333"/>
                  <a:pt x="217" y="333"/>
                </a:cubicBezTo>
                <a:cubicBezTo>
                  <a:pt x="217" y="333"/>
                  <a:pt x="216" y="334"/>
                  <a:pt x="217" y="335"/>
                </a:cubicBezTo>
                <a:cubicBezTo>
                  <a:pt x="218" y="333"/>
                  <a:pt x="219" y="331"/>
                  <a:pt x="221" y="331"/>
                </a:cubicBezTo>
                <a:cubicBezTo>
                  <a:pt x="221" y="332"/>
                  <a:pt x="222" y="333"/>
                  <a:pt x="222" y="334"/>
                </a:cubicBezTo>
                <a:cubicBezTo>
                  <a:pt x="223" y="334"/>
                  <a:pt x="222" y="333"/>
                  <a:pt x="223" y="333"/>
                </a:cubicBezTo>
                <a:cubicBezTo>
                  <a:pt x="224" y="334"/>
                  <a:pt x="225" y="336"/>
                  <a:pt x="226" y="336"/>
                </a:cubicBezTo>
                <a:cubicBezTo>
                  <a:pt x="226" y="335"/>
                  <a:pt x="227" y="336"/>
                  <a:pt x="227" y="335"/>
                </a:cubicBezTo>
                <a:cubicBezTo>
                  <a:pt x="227" y="336"/>
                  <a:pt x="227" y="336"/>
                  <a:pt x="226" y="336"/>
                </a:cubicBezTo>
                <a:cubicBezTo>
                  <a:pt x="228" y="338"/>
                  <a:pt x="229" y="338"/>
                  <a:pt x="230" y="340"/>
                </a:cubicBezTo>
                <a:cubicBezTo>
                  <a:pt x="230" y="339"/>
                  <a:pt x="231" y="339"/>
                  <a:pt x="231" y="338"/>
                </a:cubicBezTo>
                <a:cubicBezTo>
                  <a:pt x="230" y="338"/>
                  <a:pt x="230" y="338"/>
                  <a:pt x="230" y="338"/>
                </a:cubicBezTo>
                <a:cubicBezTo>
                  <a:pt x="230" y="336"/>
                  <a:pt x="225" y="334"/>
                  <a:pt x="227" y="332"/>
                </a:cubicBezTo>
                <a:cubicBezTo>
                  <a:pt x="226" y="333"/>
                  <a:pt x="229" y="332"/>
                  <a:pt x="228" y="332"/>
                </a:cubicBezTo>
                <a:cubicBezTo>
                  <a:pt x="229" y="333"/>
                  <a:pt x="231" y="335"/>
                  <a:pt x="231" y="337"/>
                </a:cubicBezTo>
                <a:cubicBezTo>
                  <a:pt x="232" y="337"/>
                  <a:pt x="231" y="338"/>
                  <a:pt x="232" y="338"/>
                </a:cubicBezTo>
                <a:cubicBezTo>
                  <a:pt x="235" y="338"/>
                  <a:pt x="233" y="340"/>
                  <a:pt x="235" y="338"/>
                </a:cubicBezTo>
                <a:cubicBezTo>
                  <a:pt x="234" y="338"/>
                  <a:pt x="234" y="337"/>
                  <a:pt x="234" y="337"/>
                </a:cubicBezTo>
                <a:cubicBezTo>
                  <a:pt x="235" y="335"/>
                  <a:pt x="232" y="334"/>
                  <a:pt x="232" y="332"/>
                </a:cubicBezTo>
                <a:cubicBezTo>
                  <a:pt x="231" y="332"/>
                  <a:pt x="230" y="330"/>
                  <a:pt x="229" y="329"/>
                </a:cubicBezTo>
                <a:cubicBezTo>
                  <a:pt x="230" y="328"/>
                  <a:pt x="232" y="328"/>
                  <a:pt x="233" y="327"/>
                </a:cubicBezTo>
                <a:cubicBezTo>
                  <a:pt x="233" y="326"/>
                  <a:pt x="233" y="326"/>
                  <a:pt x="233" y="326"/>
                </a:cubicBezTo>
                <a:cubicBezTo>
                  <a:pt x="235" y="325"/>
                  <a:pt x="235" y="328"/>
                  <a:pt x="237" y="329"/>
                </a:cubicBezTo>
                <a:cubicBezTo>
                  <a:pt x="237" y="330"/>
                  <a:pt x="237" y="330"/>
                  <a:pt x="237" y="330"/>
                </a:cubicBezTo>
                <a:cubicBezTo>
                  <a:pt x="239" y="329"/>
                  <a:pt x="238" y="328"/>
                  <a:pt x="240" y="328"/>
                </a:cubicBezTo>
                <a:cubicBezTo>
                  <a:pt x="240" y="325"/>
                  <a:pt x="240" y="321"/>
                  <a:pt x="242" y="323"/>
                </a:cubicBezTo>
                <a:cubicBezTo>
                  <a:pt x="243" y="321"/>
                  <a:pt x="243" y="321"/>
                  <a:pt x="244" y="320"/>
                </a:cubicBezTo>
                <a:cubicBezTo>
                  <a:pt x="245" y="322"/>
                  <a:pt x="244" y="324"/>
                  <a:pt x="248" y="324"/>
                </a:cubicBezTo>
                <a:cubicBezTo>
                  <a:pt x="248" y="326"/>
                  <a:pt x="249" y="328"/>
                  <a:pt x="249" y="330"/>
                </a:cubicBezTo>
                <a:cubicBezTo>
                  <a:pt x="249" y="330"/>
                  <a:pt x="250" y="331"/>
                  <a:pt x="250" y="331"/>
                </a:cubicBezTo>
                <a:cubicBezTo>
                  <a:pt x="250" y="331"/>
                  <a:pt x="250" y="332"/>
                  <a:pt x="250" y="332"/>
                </a:cubicBezTo>
                <a:cubicBezTo>
                  <a:pt x="249" y="332"/>
                  <a:pt x="248" y="332"/>
                  <a:pt x="249" y="330"/>
                </a:cubicBezTo>
                <a:cubicBezTo>
                  <a:pt x="246" y="329"/>
                  <a:pt x="245" y="327"/>
                  <a:pt x="242" y="326"/>
                </a:cubicBezTo>
                <a:cubicBezTo>
                  <a:pt x="242" y="327"/>
                  <a:pt x="242" y="329"/>
                  <a:pt x="242" y="330"/>
                </a:cubicBezTo>
                <a:cubicBezTo>
                  <a:pt x="245" y="330"/>
                  <a:pt x="245" y="333"/>
                  <a:pt x="246" y="335"/>
                </a:cubicBezTo>
                <a:cubicBezTo>
                  <a:pt x="247" y="334"/>
                  <a:pt x="248" y="335"/>
                  <a:pt x="249" y="333"/>
                </a:cubicBezTo>
                <a:cubicBezTo>
                  <a:pt x="250" y="334"/>
                  <a:pt x="250" y="335"/>
                  <a:pt x="251" y="336"/>
                </a:cubicBezTo>
                <a:cubicBezTo>
                  <a:pt x="247" y="338"/>
                  <a:pt x="247" y="335"/>
                  <a:pt x="244" y="333"/>
                </a:cubicBezTo>
                <a:cubicBezTo>
                  <a:pt x="243" y="333"/>
                  <a:pt x="242" y="333"/>
                  <a:pt x="242" y="331"/>
                </a:cubicBezTo>
                <a:cubicBezTo>
                  <a:pt x="241" y="332"/>
                  <a:pt x="241" y="330"/>
                  <a:pt x="240" y="329"/>
                </a:cubicBezTo>
                <a:cubicBezTo>
                  <a:pt x="240" y="330"/>
                  <a:pt x="240" y="333"/>
                  <a:pt x="241" y="332"/>
                </a:cubicBezTo>
                <a:cubicBezTo>
                  <a:pt x="241" y="330"/>
                  <a:pt x="243" y="333"/>
                  <a:pt x="241" y="333"/>
                </a:cubicBezTo>
                <a:cubicBezTo>
                  <a:pt x="244" y="336"/>
                  <a:pt x="245" y="340"/>
                  <a:pt x="247" y="342"/>
                </a:cubicBezTo>
                <a:cubicBezTo>
                  <a:pt x="247" y="343"/>
                  <a:pt x="246" y="343"/>
                  <a:pt x="246" y="344"/>
                </a:cubicBezTo>
                <a:cubicBezTo>
                  <a:pt x="246" y="345"/>
                  <a:pt x="247" y="344"/>
                  <a:pt x="248" y="345"/>
                </a:cubicBezTo>
                <a:cubicBezTo>
                  <a:pt x="247" y="345"/>
                  <a:pt x="247" y="344"/>
                  <a:pt x="247" y="345"/>
                </a:cubicBezTo>
                <a:cubicBezTo>
                  <a:pt x="247" y="345"/>
                  <a:pt x="248" y="345"/>
                  <a:pt x="248" y="346"/>
                </a:cubicBezTo>
                <a:cubicBezTo>
                  <a:pt x="246" y="347"/>
                  <a:pt x="247" y="350"/>
                  <a:pt x="248" y="351"/>
                </a:cubicBezTo>
                <a:cubicBezTo>
                  <a:pt x="249" y="351"/>
                  <a:pt x="249" y="352"/>
                  <a:pt x="250" y="351"/>
                </a:cubicBezTo>
                <a:cubicBezTo>
                  <a:pt x="252" y="348"/>
                  <a:pt x="257" y="352"/>
                  <a:pt x="259" y="354"/>
                </a:cubicBezTo>
                <a:cubicBezTo>
                  <a:pt x="259" y="353"/>
                  <a:pt x="259" y="353"/>
                  <a:pt x="259" y="353"/>
                </a:cubicBezTo>
                <a:cubicBezTo>
                  <a:pt x="260" y="355"/>
                  <a:pt x="261" y="356"/>
                  <a:pt x="261" y="358"/>
                </a:cubicBezTo>
                <a:cubicBezTo>
                  <a:pt x="260" y="357"/>
                  <a:pt x="260" y="359"/>
                  <a:pt x="260" y="358"/>
                </a:cubicBezTo>
                <a:cubicBezTo>
                  <a:pt x="260" y="358"/>
                  <a:pt x="260" y="358"/>
                  <a:pt x="260" y="357"/>
                </a:cubicBezTo>
                <a:cubicBezTo>
                  <a:pt x="260" y="357"/>
                  <a:pt x="258" y="357"/>
                  <a:pt x="258" y="357"/>
                </a:cubicBezTo>
                <a:cubicBezTo>
                  <a:pt x="258" y="359"/>
                  <a:pt x="257" y="360"/>
                  <a:pt x="259" y="362"/>
                </a:cubicBezTo>
                <a:cubicBezTo>
                  <a:pt x="258" y="361"/>
                  <a:pt x="259" y="362"/>
                  <a:pt x="259" y="362"/>
                </a:cubicBezTo>
                <a:cubicBezTo>
                  <a:pt x="260" y="362"/>
                  <a:pt x="260" y="363"/>
                  <a:pt x="260" y="363"/>
                </a:cubicBezTo>
                <a:cubicBezTo>
                  <a:pt x="260" y="364"/>
                  <a:pt x="260" y="365"/>
                  <a:pt x="260" y="365"/>
                </a:cubicBezTo>
                <a:cubicBezTo>
                  <a:pt x="261" y="365"/>
                  <a:pt x="260" y="367"/>
                  <a:pt x="261" y="367"/>
                </a:cubicBezTo>
                <a:cubicBezTo>
                  <a:pt x="260" y="367"/>
                  <a:pt x="260" y="372"/>
                  <a:pt x="261" y="372"/>
                </a:cubicBezTo>
                <a:cubicBezTo>
                  <a:pt x="259" y="372"/>
                  <a:pt x="260" y="373"/>
                  <a:pt x="259" y="374"/>
                </a:cubicBezTo>
                <a:cubicBezTo>
                  <a:pt x="259" y="374"/>
                  <a:pt x="259" y="374"/>
                  <a:pt x="259" y="375"/>
                </a:cubicBezTo>
                <a:cubicBezTo>
                  <a:pt x="261" y="374"/>
                  <a:pt x="260" y="371"/>
                  <a:pt x="262" y="371"/>
                </a:cubicBezTo>
                <a:cubicBezTo>
                  <a:pt x="262" y="373"/>
                  <a:pt x="262" y="374"/>
                  <a:pt x="263" y="376"/>
                </a:cubicBezTo>
                <a:cubicBezTo>
                  <a:pt x="263" y="376"/>
                  <a:pt x="262" y="375"/>
                  <a:pt x="262" y="375"/>
                </a:cubicBezTo>
                <a:cubicBezTo>
                  <a:pt x="262" y="376"/>
                  <a:pt x="261" y="378"/>
                  <a:pt x="262" y="380"/>
                </a:cubicBezTo>
                <a:cubicBezTo>
                  <a:pt x="261" y="380"/>
                  <a:pt x="261" y="381"/>
                  <a:pt x="261" y="381"/>
                </a:cubicBezTo>
                <a:cubicBezTo>
                  <a:pt x="262" y="382"/>
                  <a:pt x="260" y="384"/>
                  <a:pt x="261" y="385"/>
                </a:cubicBezTo>
                <a:cubicBezTo>
                  <a:pt x="261" y="385"/>
                  <a:pt x="261" y="385"/>
                  <a:pt x="261" y="385"/>
                </a:cubicBezTo>
                <a:cubicBezTo>
                  <a:pt x="261" y="385"/>
                  <a:pt x="261" y="385"/>
                  <a:pt x="262" y="385"/>
                </a:cubicBezTo>
                <a:cubicBezTo>
                  <a:pt x="262" y="384"/>
                  <a:pt x="262" y="383"/>
                  <a:pt x="263" y="383"/>
                </a:cubicBezTo>
                <a:cubicBezTo>
                  <a:pt x="262" y="381"/>
                  <a:pt x="264" y="378"/>
                  <a:pt x="266" y="377"/>
                </a:cubicBezTo>
                <a:cubicBezTo>
                  <a:pt x="267" y="377"/>
                  <a:pt x="267" y="378"/>
                  <a:pt x="267" y="378"/>
                </a:cubicBezTo>
                <a:cubicBezTo>
                  <a:pt x="268" y="378"/>
                  <a:pt x="268" y="378"/>
                  <a:pt x="269" y="378"/>
                </a:cubicBezTo>
                <a:cubicBezTo>
                  <a:pt x="269" y="378"/>
                  <a:pt x="268" y="378"/>
                  <a:pt x="269" y="378"/>
                </a:cubicBezTo>
                <a:cubicBezTo>
                  <a:pt x="269" y="378"/>
                  <a:pt x="270" y="379"/>
                  <a:pt x="270" y="380"/>
                </a:cubicBezTo>
                <a:cubicBezTo>
                  <a:pt x="270" y="380"/>
                  <a:pt x="270" y="380"/>
                  <a:pt x="270" y="380"/>
                </a:cubicBezTo>
                <a:cubicBezTo>
                  <a:pt x="270" y="381"/>
                  <a:pt x="272" y="380"/>
                  <a:pt x="271" y="382"/>
                </a:cubicBezTo>
                <a:cubicBezTo>
                  <a:pt x="272" y="382"/>
                  <a:pt x="272" y="381"/>
                  <a:pt x="272" y="381"/>
                </a:cubicBezTo>
                <a:cubicBezTo>
                  <a:pt x="271" y="380"/>
                  <a:pt x="272" y="379"/>
                  <a:pt x="271" y="379"/>
                </a:cubicBezTo>
                <a:cubicBezTo>
                  <a:pt x="272" y="379"/>
                  <a:pt x="273" y="380"/>
                  <a:pt x="271" y="378"/>
                </a:cubicBezTo>
                <a:cubicBezTo>
                  <a:pt x="272" y="378"/>
                  <a:pt x="273" y="378"/>
                  <a:pt x="272" y="377"/>
                </a:cubicBezTo>
                <a:cubicBezTo>
                  <a:pt x="272" y="378"/>
                  <a:pt x="271" y="377"/>
                  <a:pt x="271" y="377"/>
                </a:cubicBezTo>
                <a:cubicBezTo>
                  <a:pt x="272" y="377"/>
                  <a:pt x="272" y="377"/>
                  <a:pt x="273" y="376"/>
                </a:cubicBezTo>
                <a:cubicBezTo>
                  <a:pt x="274" y="380"/>
                  <a:pt x="272" y="384"/>
                  <a:pt x="273" y="387"/>
                </a:cubicBezTo>
                <a:cubicBezTo>
                  <a:pt x="271" y="388"/>
                  <a:pt x="272" y="392"/>
                  <a:pt x="270" y="392"/>
                </a:cubicBezTo>
                <a:cubicBezTo>
                  <a:pt x="271" y="393"/>
                  <a:pt x="271" y="394"/>
                  <a:pt x="271" y="395"/>
                </a:cubicBezTo>
                <a:cubicBezTo>
                  <a:pt x="272" y="395"/>
                  <a:pt x="272" y="393"/>
                  <a:pt x="273" y="393"/>
                </a:cubicBezTo>
                <a:cubicBezTo>
                  <a:pt x="273" y="391"/>
                  <a:pt x="273" y="391"/>
                  <a:pt x="273" y="390"/>
                </a:cubicBezTo>
                <a:cubicBezTo>
                  <a:pt x="272" y="389"/>
                  <a:pt x="272" y="390"/>
                  <a:pt x="272" y="390"/>
                </a:cubicBezTo>
                <a:cubicBezTo>
                  <a:pt x="273" y="389"/>
                  <a:pt x="273" y="388"/>
                  <a:pt x="273" y="386"/>
                </a:cubicBezTo>
                <a:cubicBezTo>
                  <a:pt x="273" y="386"/>
                  <a:pt x="273" y="386"/>
                  <a:pt x="273" y="386"/>
                </a:cubicBezTo>
                <a:cubicBezTo>
                  <a:pt x="274" y="385"/>
                  <a:pt x="273" y="381"/>
                  <a:pt x="274" y="379"/>
                </a:cubicBezTo>
                <a:cubicBezTo>
                  <a:pt x="275" y="379"/>
                  <a:pt x="275" y="378"/>
                  <a:pt x="276" y="378"/>
                </a:cubicBezTo>
                <a:cubicBezTo>
                  <a:pt x="276" y="377"/>
                  <a:pt x="276" y="377"/>
                  <a:pt x="276" y="376"/>
                </a:cubicBezTo>
                <a:cubicBezTo>
                  <a:pt x="275" y="376"/>
                  <a:pt x="275" y="377"/>
                  <a:pt x="275" y="377"/>
                </a:cubicBezTo>
                <a:cubicBezTo>
                  <a:pt x="275" y="376"/>
                  <a:pt x="274" y="376"/>
                  <a:pt x="274" y="376"/>
                </a:cubicBezTo>
                <a:cubicBezTo>
                  <a:pt x="275" y="376"/>
                  <a:pt x="276" y="376"/>
                  <a:pt x="276" y="375"/>
                </a:cubicBezTo>
                <a:cubicBezTo>
                  <a:pt x="275" y="374"/>
                  <a:pt x="275" y="375"/>
                  <a:pt x="275" y="375"/>
                </a:cubicBezTo>
                <a:cubicBezTo>
                  <a:pt x="275" y="374"/>
                  <a:pt x="275" y="374"/>
                  <a:pt x="275" y="373"/>
                </a:cubicBezTo>
                <a:cubicBezTo>
                  <a:pt x="275" y="373"/>
                  <a:pt x="275" y="373"/>
                  <a:pt x="275" y="373"/>
                </a:cubicBezTo>
                <a:cubicBezTo>
                  <a:pt x="276" y="371"/>
                  <a:pt x="275" y="372"/>
                  <a:pt x="275" y="372"/>
                </a:cubicBezTo>
                <a:cubicBezTo>
                  <a:pt x="276" y="371"/>
                  <a:pt x="274" y="370"/>
                  <a:pt x="274" y="369"/>
                </a:cubicBezTo>
                <a:cubicBezTo>
                  <a:pt x="275" y="369"/>
                  <a:pt x="275" y="369"/>
                  <a:pt x="275" y="369"/>
                </a:cubicBezTo>
                <a:cubicBezTo>
                  <a:pt x="276" y="369"/>
                  <a:pt x="276" y="370"/>
                  <a:pt x="276" y="370"/>
                </a:cubicBezTo>
                <a:cubicBezTo>
                  <a:pt x="276" y="370"/>
                  <a:pt x="277" y="370"/>
                  <a:pt x="277" y="370"/>
                </a:cubicBezTo>
                <a:cubicBezTo>
                  <a:pt x="276" y="369"/>
                  <a:pt x="277" y="368"/>
                  <a:pt x="276" y="367"/>
                </a:cubicBezTo>
                <a:cubicBezTo>
                  <a:pt x="277" y="368"/>
                  <a:pt x="278" y="366"/>
                  <a:pt x="277" y="367"/>
                </a:cubicBezTo>
                <a:cubicBezTo>
                  <a:pt x="276" y="367"/>
                  <a:pt x="276" y="365"/>
                  <a:pt x="277" y="364"/>
                </a:cubicBezTo>
                <a:cubicBezTo>
                  <a:pt x="276" y="364"/>
                  <a:pt x="275" y="365"/>
                  <a:pt x="275" y="364"/>
                </a:cubicBezTo>
                <a:cubicBezTo>
                  <a:pt x="276" y="364"/>
                  <a:pt x="275" y="364"/>
                  <a:pt x="276" y="364"/>
                </a:cubicBezTo>
                <a:cubicBezTo>
                  <a:pt x="276" y="363"/>
                  <a:pt x="277" y="362"/>
                  <a:pt x="276" y="362"/>
                </a:cubicBezTo>
                <a:cubicBezTo>
                  <a:pt x="276" y="363"/>
                  <a:pt x="275" y="363"/>
                  <a:pt x="275" y="363"/>
                </a:cubicBezTo>
                <a:cubicBezTo>
                  <a:pt x="275" y="362"/>
                  <a:pt x="276" y="362"/>
                  <a:pt x="276" y="361"/>
                </a:cubicBezTo>
                <a:cubicBezTo>
                  <a:pt x="275" y="361"/>
                  <a:pt x="275" y="360"/>
                  <a:pt x="275" y="359"/>
                </a:cubicBezTo>
                <a:cubicBezTo>
                  <a:pt x="277" y="358"/>
                  <a:pt x="275" y="361"/>
                  <a:pt x="277" y="361"/>
                </a:cubicBezTo>
                <a:cubicBezTo>
                  <a:pt x="276" y="359"/>
                  <a:pt x="278" y="359"/>
                  <a:pt x="278" y="358"/>
                </a:cubicBezTo>
                <a:cubicBezTo>
                  <a:pt x="277" y="359"/>
                  <a:pt x="277" y="357"/>
                  <a:pt x="276" y="357"/>
                </a:cubicBezTo>
                <a:cubicBezTo>
                  <a:pt x="279" y="355"/>
                  <a:pt x="277" y="349"/>
                  <a:pt x="281" y="352"/>
                </a:cubicBezTo>
                <a:cubicBezTo>
                  <a:pt x="281" y="353"/>
                  <a:pt x="281" y="353"/>
                  <a:pt x="280" y="354"/>
                </a:cubicBezTo>
                <a:cubicBezTo>
                  <a:pt x="281" y="354"/>
                  <a:pt x="279" y="356"/>
                  <a:pt x="280" y="356"/>
                </a:cubicBezTo>
                <a:cubicBezTo>
                  <a:pt x="280" y="356"/>
                  <a:pt x="281" y="356"/>
                  <a:pt x="281" y="356"/>
                </a:cubicBezTo>
                <a:cubicBezTo>
                  <a:pt x="281" y="358"/>
                  <a:pt x="280" y="356"/>
                  <a:pt x="280" y="357"/>
                </a:cubicBezTo>
                <a:cubicBezTo>
                  <a:pt x="281" y="357"/>
                  <a:pt x="280" y="356"/>
                  <a:pt x="281" y="357"/>
                </a:cubicBezTo>
                <a:cubicBezTo>
                  <a:pt x="281" y="357"/>
                  <a:pt x="281" y="357"/>
                  <a:pt x="281" y="357"/>
                </a:cubicBezTo>
                <a:cubicBezTo>
                  <a:pt x="282" y="358"/>
                  <a:pt x="281" y="356"/>
                  <a:pt x="283" y="356"/>
                </a:cubicBezTo>
                <a:cubicBezTo>
                  <a:pt x="283" y="357"/>
                  <a:pt x="283" y="357"/>
                  <a:pt x="283" y="357"/>
                </a:cubicBezTo>
                <a:cubicBezTo>
                  <a:pt x="284" y="355"/>
                  <a:pt x="284" y="358"/>
                  <a:pt x="285" y="356"/>
                </a:cubicBezTo>
                <a:cubicBezTo>
                  <a:pt x="285" y="358"/>
                  <a:pt x="284" y="359"/>
                  <a:pt x="283" y="359"/>
                </a:cubicBezTo>
                <a:cubicBezTo>
                  <a:pt x="284" y="358"/>
                  <a:pt x="283" y="358"/>
                  <a:pt x="282" y="357"/>
                </a:cubicBezTo>
                <a:cubicBezTo>
                  <a:pt x="283" y="359"/>
                  <a:pt x="282" y="358"/>
                  <a:pt x="281" y="359"/>
                </a:cubicBezTo>
                <a:cubicBezTo>
                  <a:pt x="282" y="359"/>
                  <a:pt x="281" y="360"/>
                  <a:pt x="283" y="361"/>
                </a:cubicBezTo>
                <a:cubicBezTo>
                  <a:pt x="282" y="361"/>
                  <a:pt x="282" y="361"/>
                  <a:pt x="282" y="361"/>
                </a:cubicBezTo>
                <a:cubicBezTo>
                  <a:pt x="281" y="362"/>
                  <a:pt x="283" y="361"/>
                  <a:pt x="283" y="362"/>
                </a:cubicBezTo>
                <a:cubicBezTo>
                  <a:pt x="283" y="362"/>
                  <a:pt x="283" y="362"/>
                  <a:pt x="282" y="362"/>
                </a:cubicBezTo>
                <a:cubicBezTo>
                  <a:pt x="282" y="362"/>
                  <a:pt x="282" y="361"/>
                  <a:pt x="282" y="361"/>
                </a:cubicBezTo>
                <a:cubicBezTo>
                  <a:pt x="281" y="363"/>
                  <a:pt x="282" y="364"/>
                  <a:pt x="282" y="365"/>
                </a:cubicBezTo>
                <a:cubicBezTo>
                  <a:pt x="283" y="364"/>
                  <a:pt x="284" y="363"/>
                  <a:pt x="284" y="362"/>
                </a:cubicBezTo>
                <a:cubicBezTo>
                  <a:pt x="285" y="362"/>
                  <a:pt x="284" y="364"/>
                  <a:pt x="284" y="364"/>
                </a:cubicBezTo>
                <a:cubicBezTo>
                  <a:pt x="285" y="363"/>
                  <a:pt x="285" y="363"/>
                  <a:pt x="285" y="362"/>
                </a:cubicBezTo>
                <a:cubicBezTo>
                  <a:pt x="286" y="362"/>
                  <a:pt x="286" y="361"/>
                  <a:pt x="287" y="362"/>
                </a:cubicBezTo>
                <a:cubicBezTo>
                  <a:pt x="286" y="361"/>
                  <a:pt x="287" y="361"/>
                  <a:pt x="288" y="362"/>
                </a:cubicBezTo>
                <a:cubicBezTo>
                  <a:pt x="286" y="362"/>
                  <a:pt x="289" y="364"/>
                  <a:pt x="287" y="363"/>
                </a:cubicBezTo>
                <a:cubicBezTo>
                  <a:pt x="288" y="363"/>
                  <a:pt x="288" y="363"/>
                  <a:pt x="288" y="363"/>
                </a:cubicBezTo>
                <a:cubicBezTo>
                  <a:pt x="286" y="363"/>
                  <a:pt x="287" y="365"/>
                  <a:pt x="286" y="365"/>
                </a:cubicBezTo>
                <a:cubicBezTo>
                  <a:pt x="286" y="365"/>
                  <a:pt x="285" y="364"/>
                  <a:pt x="284" y="365"/>
                </a:cubicBezTo>
                <a:cubicBezTo>
                  <a:pt x="285" y="365"/>
                  <a:pt x="286" y="366"/>
                  <a:pt x="285" y="366"/>
                </a:cubicBezTo>
                <a:cubicBezTo>
                  <a:pt x="284" y="364"/>
                  <a:pt x="283" y="366"/>
                  <a:pt x="282" y="365"/>
                </a:cubicBezTo>
                <a:cubicBezTo>
                  <a:pt x="283" y="368"/>
                  <a:pt x="281" y="369"/>
                  <a:pt x="281" y="370"/>
                </a:cubicBezTo>
                <a:cubicBezTo>
                  <a:pt x="281" y="370"/>
                  <a:pt x="282" y="370"/>
                  <a:pt x="282" y="370"/>
                </a:cubicBezTo>
                <a:cubicBezTo>
                  <a:pt x="282" y="370"/>
                  <a:pt x="281" y="371"/>
                  <a:pt x="282" y="371"/>
                </a:cubicBezTo>
                <a:cubicBezTo>
                  <a:pt x="282" y="370"/>
                  <a:pt x="282" y="370"/>
                  <a:pt x="282" y="369"/>
                </a:cubicBezTo>
                <a:cubicBezTo>
                  <a:pt x="284" y="369"/>
                  <a:pt x="283" y="367"/>
                  <a:pt x="284" y="367"/>
                </a:cubicBezTo>
                <a:cubicBezTo>
                  <a:pt x="285" y="368"/>
                  <a:pt x="284" y="367"/>
                  <a:pt x="284" y="368"/>
                </a:cubicBezTo>
                <a:cubicBezTo>
                  <a:pt x="285" y="368"/>
                  <a:pt x="286" y="369"/>
                  <a:pt x="286" y="368"/>
                </a:cubicBezTo>
                <a:cubicBezTo>
                  <a:pt x="286" y="368"/>
                  <a:pt x="287" y="368"/>
                  <a:pt x="287" y="369"/>
                </a:cubicBezTo>
                <a:cubicBezTo>
                  <a:pt x="287" y="369"/>
                  <a:pt x="286" y="369"/>
                  <a:pt x="286" y="370"/>
                </a:cubicBezTo>
                <a:cubicBezTo>
                  <a:pt x="287" y="370"/>
                  <a:pt x="287" y="370"/>
                  <a:pt x="288" y="370"/>
                </a:cubicBezTo>
                <a:cubicBezTo>
                  <a:pt x="288" y="370"/>
                  <a:pt x="288" y="369"/>
                  <a:pt x="288" y="369"/>
                </a:cubicBezTo>
                <a:cubicBezTo>
                  <a:pt x="289" y="370"/>
                  <a:pt x="289" y="371"/>
                  <a:pt x="289" y="372"/>
                </a:cubicBezTo>
                <a:cubicBezTo>
                  <a:pt x="290" y="372"/>
                  <a:pt x="290" y="372"/>
                  <a:pt x="290" y="372"/>
                </a:cubicBezTo>
                <a:cubicBezTo>
                  <a:pt x="290" y="371"/>
                  <a:pt x="290" y="371"/>
                  <a:pt x="290" y="371"/>
                </a:cubicBezTo>
                <a:cubicBezTo>
                  <a:pt x="291" y="371"/>
                  <a:pt x="290" y="372"/>
                  <a:pt x="291" y="372"/>
                </a:cubicBezTo>
                <a:cubicBezTo>
                  <a:pt x="291" y="371"/>
                  <a:pt x="292" y="371"/>
                  <a:pt x="292" y="370"/>
                </a:cubicBezTo>
                <a:cubicBezTo>
                  <a:pt x="291" y="370"/>
                  <a:pt x="291" y="370"/>
                  <a:pt x="291" y="369"/>
                </a:cubicBezTo>
                <a:cubicBezTo>
                  <a:pt x="292" y="369"/>
                  <a:pt x="292" y="370"/>
                  <a:pt x="293" y="371"/>
                </a:cubicBezTo>
                <a:cubicBezTo>
                  <a:pt x="292" y="371"/>
                  <a:pt x="291" y="371"/>
                  <a:pt x="291" y="372"/>
                </a:cubicBezTo>
                <a:cubicBezTo>
                  <a:pt x="292" y="372"/>
                  <a:pt x="290" y="373"/>
                  <a:pt x="291" y="373"/>
                </a:cubicBezTo>
                <a:cubicBezTo>
                  <a:pt x="292" y="373"/>
                  <a:pt x="293" y="372"/>
                  <a:pt x="293" y="372"/>
                </a:cubicBezTo>
                <a:cubicBezTo>
                  <a:pt x="293" y="372"/>
                  <a:pt x="293" y="372"/>
                  <a:pt x="293" y="372"/>
                </a:cubicBezTo>
                <a:cubicBezTo>
                  <a:pt x="293" y="372"/>
                  <a:pt x="293" y="371"/>
                  <a:pt x="293" y="371"/>
                </a:cubicBezTo>
                <a:cubicBezTo>
                  <a:pt x="294" y="372"/>
                  <a:pt x="293" y="374"/>
                  <a:pt x="292" y="374"/>
                </a:cubicBezTo>
                <a:cubicBezTo>
                  <a:pt x="292" y="374"/>
                  <a:pt x="292" y="374"/>
                  <a:pt x="292" y="374"/>
                </a:cubicBezTo>
                <a:cubicBezTo>
                  <a:pt x="292" y="375"/>
                  <a:pt x="292" y="374"/>
                  <a:pt x="293" y="374"/>
                </a:cubicBezTo>
                <a:cubicBezTo>
                  <a:pt x="294" y="375"/>
                  <a:pt x="293" y="376"/>
                  <a:pt x="293" y="376"/>
                </a:cubicBezTo>
                <a:cubicBezTo>
                  <a:pt x="293" y="376"/>
                  <a:pt x="292" y="376"/>
                  <a:pt x="292" y="377"/>
                </a:cubicBezTo>
                <a:cubicBezTo>
                  <a:pt x="293" y="377"/>
                  <a:pt x="294" y="377"/>
                  <a:pt x="294" y="378"/>
                </a:cubicBezTo>
                <a:cubicBezTo>
                  <a:pt x="294" y="378"/>
                  <a:pt x="294" y="379"/>
                  <a:pt x="293" y="379"/>
                </a:cubicBezTo>
                <a:cubicBezTo>
                  <a:pt x="293" y="378"/>
                  <a:pt x="294" y="377"/>
                  <a:pt x="293" y="377"/>
                </a:cubicBezTo>
                <a:cubicBezTo>
                  <a:pt x="292" y="379"/>
                  <a:pt x="295" y="380"/>
                  <a:pt x="294" y="382"/>
                </a:cubicBezTo>
                <a:cubicBezTo>
                  <a:pt x="294" y="381"/>
                  <a:pt x="295" y="382"/>
                  <a:pt x="295" y="381"/>
                </a:cubicBezTo>
                <a:cubicBezTo>
                  <a:pt x="294" y="381"/>
                  <a:pt x="295" y="380"/>
                  <a:pt x="295" y="380"/>
                </a:cubicBezTo>
                <a:cubicBezTo>
                  <a:pt x="295" y="380"/>
                  <a:pt x="294" y="380"/>
                  <a:pt x="294" y="380"/>
                </a:cubicBezTo>
                <a:cubicBezTo>
                  <a:pt x="294" y="379"/>
                  <a:pt x="295" y="378"/>
                  <a:pt x="296" y="378"/>
                </a:cubicBezTo>
                <a:cubicBezTo>
                  <a:pt x="297" y="376"/>
                  <a:pt x="295" y="377"/>
                  <a:pt x="297" y="377"/>
                </a:cubicBezTo>
                <a:cubicBezTo>
                  <a:pt x="297" y="378"/>
                  <a:pt x="298" y="379"/>
                  <a:pt x="297" y="380"/>
                </a:cubicBezTo>
                <a:cubicBezTo>
                  <a:pt x="297" y="379"/>
                  <a:pt x="297" y="379"/>
                  <a:pt x="297" y="379"/>
                </a:cubicBezTo>
                <a:cubicBezTo>
                  <a:pt x="297" y="379"/>
                  <a:pt x="296" y="378"/>
                  <a:pt x="296" y="378"/>
                </a:cubicBezTo>
                <a:cubicBezTo>
                  <a:pt x="296" y="379"/>
                  <a:pt x="296" y="380"/>
                  <a:pt x="296" y="380"/>
                </a:cubicBezTo>
                <a:cubicBezTo>
                  <a:pt x="300" y="380"/>
                  <a:pt x="297" y="386"/>
                  <a:pt x="300" y="385"/>
                </a:cubicBezTo>
                <a:cubicBezTo>
                  <a:pt x="300" y="386"/>
                  <a:pt x="300" y="386"/>
                  <a:pt x="300" y="386"/>
                </a:cubicBezTo>
                <a:cubicBezTo>
                  <a:pt x="299" y="386"/>
                  <a:pt x="298" y="387"/>
                  <a:pt x="298" y="387"/>
                </a:cubicBezTo>
                <a:cubicBezTo>
                  <a:pt x="298" y="387"/>
                  <a:pt x="300" y="387"/>
                  <a:pt x="300" y="388"/>
                </a:cubicBezTo>
                <a:cubicBezTo>
                  <a:pt x="299" y="388"/>
                  <a:pt x="300" y="390"/>
                  <a:pt x="300" y="390"/>
                </a:cubicBezTo>
                <a:cubicBezTo>
                  <a:pt x="302" y="389"/>
                  <a:pt x="301" y="388"/>
                  <a:pt x="300" y="385"/>
                </a:cubicBezTo>
                <a:cubicBezTo>
                  <a:pt x="301" y="386"/>
                  <a:pt x="301" y="385"/>
                  <a:pt x="302" y="385"/>
                </a:cubicBezTo>
                <a:cubicBezTo>
                  <a:pt x="302" y="385"/>
                  <a:pt x="301" y="385"/>
                  <a:pt x="301" y="385"/>
                </a:cubicBezTo>
                <a:cubicBezTo>
                  <a:pt x="302" y="385"/>
                  <a:pt x="303" y="384"/>
                  <a:pt x="304" y="385"/>
                </a:cubicBezTo>
                <a:cubicBezTo>
                  <a:pt x="304" y="384"/>
                  <a:pt x="305" y="384"/>
                  <a:pt x="304" y="383"/>
                </a:cubicBezTo>
                <a:cubicBezTo>
                  <a:pt x="304" y="383"/>
                  <a:pt x="303" y="385"/>
                  <a:pt x="302" y="384"/>
                </a:cubicBezTo>
                <a:cubicBezTo>
                  <a:pt x="303" y="383"/>
                  <a:pt x="304" y="382"/>
                  <a:pt x="305" y="382"/>
                </a:cubicBezTo>
                <a:cubicBezTo>
                  <a:pt x="304" y="381"/>
                  <a:pt x="304" y="382"/>
                  <a:pt x="304" y="381"/>
                </a:cubicBezTo>
                <a:cubicBezTo>
                  <a:pt x="304" y="381"/>
                  <a:pt x="304" y="379"/>
                  <a:pt x="306" y="380"/>
                </a:cubicBezTo>
                <a:cubicBezTo>
                  <a:pt x="305" y="378"/>
                  <a:pt x="305" y="378"/>
                  <a:pt x="306" y="377"/>
                </a:cubicBezTo>
                <a:cubicBezTo>
                  <a:pt x="307" y="377"/>
                  <a:pt x="306" y="378"/>
                  <a:pt x="307" y="379"/>
                </a:cubicBezTo>
                <a:cubicBezTo>
                  <a:pt x="308" y="377"/>
                  <a:pt x="307" y="376"/>
                  <a:pt x="307" y="376"/>
                </a:cubicBezTo>
                <a:cubicBezTo>
                  <a:pt x="308" y="376"/>
                  <a:pt x="308" y="376"/>
                  <a:pt x="308" y="376"/>
                </a:cubicBezTo>
                <a:cubicBezTo>
                  <a:pt x="308" y="376"/>
                  <a:pt x="308" y="376"/>
                  <a:pt x="308" y="376"/>
                </a:cubicBezTo>
                <a:cubicBezTo>
                  <a:pt x="308" y="376"/>
                  <a:pt x="309" y="375"/>
                  <a:pt x="309" y="375"/>
                </a:cubicBezTo>
                <a:cubicBezTo>
                  <a:pt x="307" y="375"/>
                  <a:pt x="306" y="375"/>
                  <a:pt x="306" y="375"/>
                </a:cubicBezTo>
                <a:cubicBezTo>
                  <a:pt x="305" y="374"/>
                  <a:pt x="306" y="374"/>
                  <a:pt x="306" y="374"/>
                </a:cubicBezTo>
                <a:cubicBezTo>
                  <a:pt x="306" y="373"/>
                  <a:pt x="306" y="373"/>
                  <a:pt x="306" y="373"/>
                </a:cubicBezTo>
                <a:cubicBezTo>
                  <a:pt x="307" y="372"/>
                  <a:pt x="305" y="373"/>
                  <a:pt x="306" y="372"/>
                </a:cubicBezTo>
                <a:cubicBezTo>
                  <a:pt x="304" y="372"/>
                  <a:pt x="303" y="370"/>
                  <a:pt x="303" y="368"/>
                </a:cubicBezTo>
                <a:cubicBezTo>
                  <a:pt x="304" y="369"/>
                  <a:pt x="303" y="368"/>
                  <a:pt x="304" y="368"/>
                </a:cubicBezTo>
                <a:cubicBezTo>
                  <a:pt x="305" y="369"/>
                  <a:pt x="305" y="368"/>
                  <a:pt x="304" y="369"/>
                </a:cubicBezTo>
                <a:cubicBezTo>
                  <a:pt x="305" y="370"/>
                  <a:pt x="306" y="371"/>
                  <a:pt x="306" y="371"/>
                </a:cubicBezTo>
                <a:cubicBezTo>
                  <a:pt x="306" y="371"/>
                  <a:pt x="307" y="370"/>
                  <a:pt x="306" y="369"/>
                </a:cubicBezTo>
                <a:cubicBezTo>
                  <a:pt x="306" y="369"/>
                  <a:pt x="306" y="368"/>
                  <a:pt x="308" y="368"/>
                </a:cubicBezTo>
                <a:cubicBezTo>
                  <a:pt x="308" y="367"/>
                  <a:pt x="306" y="368"/>
                  <a:pt x="306" y="367"/>
                </a:cubicBezTo>
                <a:cubicBezTo>
                  <a:pt x="305" y="368"/>
                  <a:pt x="306" y="368"/>
                  <a:pt x="306" y="368"/>
                </a:cubicBezTo>
                <a:cubicBezTo>
                  <a:pt x="304" y="368"/>
                  <a:pt x="305" y="367"/>
                  <a:pt x="304" y="367"/>
                </a:cubicBezTo>
                <a:cubicBezTo>
                  <a:pt x="304" y="367"/>
                  <a:pt x="304" y="365"/>
                  <a:pt x="305" y="365"/>
                </a:cubicBezTo>
                <a:cubicBezTo>
                  <a:pt x="303" y="364"/>
                  <a:pt x="304" y="363"/>
                  <a:pt x="304" y="362"/>
                </a:cubicBezTo>
                <a:cubicBezTo>
                  <a:pt x="303" y="363"/>
                  <a:pt x="303" y="363"/>
                  <a:pt x="302" y="364"/>
                </a:cubicBezTo>
                <a:cubicBezTo>
                  <a:pt x="303" y="365"/>
                  <a:pt x="304" y="364"/>
                  <a:pt x="304" y="365"/>
                </a:cubicBezTo>
                <a:cubicBezTo>
                  <a:pt x="302" y="365"/>
                  <a:pt x="302" y="365"/>
                  <a:pt x="300" y="364"/>
                </a:cubicBezTo>
                <a:cubicBezTo>
                  <a:pt x="300" y="365"/>
                  <a:pt x="299" y="363"/>
                  <a:pt x="299" y="364"/>
                </a:cubicBezTo>
                <a:cubicBezTo>
                  <a:pt x="297" y="364"/>
                  <a:pt x="300" y="361"/>
                  <a:pt x="298" y="362"/>
                </a:cubicBezTo>
                <a:cubicBezTo>
                  <a:pt x="298" y="362"/>
                  <a:pt x="298" y="362"/>
                  <a:pt x="298" y="362"/>
                </a:cubicBezTo>
                <a:cubicBezTo>
                  <a:pt x="298" y="362"/>
                  <a:pt x="299" y="361"/>
                  <a:pt x="299" y="361"/>
                </a:cubicBezTo>
                <a:cubicBezTo>
                  <a:pt x="299" y="362"/>
                  <a:pt x="300" y="361"/>
                  <a:pt x="300" y="361"/>
                </a:cubicBezTo>
                <a:cubicBezTo>
                  <a:pt x="300" y="362"/>
                  <a:pt x="300" y="363"/>
                  <a:pt x="300" y="363"/>
                </a:cubicBezTo>
                <a:cubicBezTo>
                  <a:pt x="303" y="361"/>
                  <a:pt x="301" y="363"/>
                  <a:pt x="300" y="360"/>
                </a:cubicBezTo>
                <a:cubicBezTo>
                  <a:pt x="301" y="360"/>
                  <a:pt x="301" y="361"/>
                  <a:pt x="302" y="361"/>
                </a:cubicBezTo>
                <a:cubicBezTo>
                  <a:pt x="302" y="361"/>
                  <a:pt x="302" y="360"/>
                  <a:pt x="302" y="360"/>
                </a:cubicBezTo>
                <a:cubicBezTo>
                  <a:pt x="303" y="361"/>
                  <a:pt x="304" y="362"/>
                  <a:pt x="305" y="362"/>
                </a:cubicBezTo>
                <a:cubicBezTo>
                  <a:pt x="304" y="362"/>
                  <a:pt x="304" y="362"/>
                  <a:pt x="304" y="363"/>
                </a:cubicBezTo>
                <a:cubicBezTo>
                  <a:pt x="305" y="363"/>
                  <a:pt x="305" y="364"/>
                  <a:pt x="306" y="363"/>
                </a:cubicBezTo>
                <a:cubicBezTo>
                  <a:pt x="305" y="363"/>
                  <a:pt x="307" y="362"/>
                  <a:pt x="307" y="362"/>
                </a:cubicBezTo>
                <a:cubicBezTo>
                  <a:pt x="307" y="363"/>
                  <a:pt x="306" y="362"/>
                  <a:pt x="306" y="363"/>
                </a:cubicBezTo>
                <a:cubicBezTo>
                  <a:pt x="307" y="363"/>
                  <a:pt x="308" y="363"/>
                  <a:pt x="309" y="363"/>
                </a:cubicBezTo>
                <a:cubicBezTo>
                  <a:pt x="309" y="361"/>
                  <a:pt x="309" y="363"/>
                  <a:pt x="308" y="362"/>
                </a:cubicBezTo>
                <a:cubicBezTo>
                  <a:pt x="309" y="361"/>
                  <a:pt x="308" y="361"/>
                  <a:pt x="308" y="360"/>
                </a:cubicBezTo>
                <a:cubicBezTo>
                  <a:pt x="307" y="360"/>
                  <a:pt x="308" y="361"/>
                  <a:pt x="307" y="361"/>
                </a:cubicBezTo>
                <a:cubicBezTo>
                  <a:pt x="306" y="360"/>
                  <a:pt x="305" y="361"/>
                  <a:pt x="304" y="360"/>
                </a:cubicBezTo>
                <a:cubicBezTo>
                  <a:pt x="305" y="359"/>
                  <a:pt x="305" y="358"/>
                  <a:pt x="304" y="357"/>
                </a:cubicBezTo>
                <a:cubicBezTo>
                  <a:pt x="304" y="358"/>
                  <a:pt x="303" y="358"/>
                  <a:pt x="302" y="357"/>
                </a:cubicBezTo>
                <a:cubicBezTo>
                  <a:pt x="303" y="355"/>
                  <a:pt x="301" y="355"/>
                  <a:pt x="303" y="353"/>
                </a:cubicBezTo>
                <a:cubicBezTo>
                  <a:pt x="303" y="354"/>
                  <a:pt x="303" y="354"/>
                  <a:pt x="303" y="354"/>
                </a:cubicBezTo>
                <a:cubicBezTo>
                  <a:pt x="303" y="354"/>
                  <a:pt x="303" y="354"/>
                  <a:pt x="304" y="353"/>
                </a:cubicBezTo>
                <a:cubicBezTo>
                  <a:pt x="304" y="354"/>
                  <a:pt x="303" y="354"/>
                  <a:pt x="303" y="355"/>
                </a:cubicBezTo>
                <a:cubicBezTo>
                  <a:pt x="303" y="355"/>
                  <a:pt x="304" y="354"/>
                  <a:pt x="304" y="355"/>
                </a:cubicBezTo>
                <a:cubicBezTo>
                  <a:pt x="305" y="356"/>
                  <a:pt x="303" y="355"/>
                  <a:pt x="304" y="356"/>
                </a:cubicBezTo>
                <a:cubicBezTo>
                  <a:pt x="304" y="355"/>
                  <a:pt x="304" y="357"/>
                  <a:pt x="304" y="356"/>
                </a:cubicBezTo>
                <a:cubicBezTo>
                  <a:pt x="304" y="356"/>
                  <a:pt x="304" y="356"/>
                  <a:pt x="304" y="356"/>
                </a:cubicBezTo>
                <a:cubicBezTo>
                  <a:pt x="306" y="355"/>
                  <a:pt x="307" y="356"/>
                  <a:pt x="308" y="357"/>
                </a:cubicBezTo>
                <a:cubicBezTo>
                  <a:pt x="308" y="357"/>
                  <a:pt x="308" y="356"/>
                  <a:pt x="309" y="356"/>
                </a:cubicBezTo>
                <a:cubicBezTo>
                  <a:pt x="308" y="355"/>
                  <a:pt x="306" y="356"/>
                  <a:pt x="306" y="355"/>
                </a:cubicBezTo>
                <a:cubicBezTo>
                  <a:pt x="307" y="355"/>
                  <a:pt x="307" y="355"/>
                  <a:pt x="307" y="354"/>
                </a:cubicBezTo>
                <a:cubicBezTo>
                  <a:pt x="306" y="354"/>
                  <a:pt x="306" y="354"/>
                  <a:pt x="306" y="353"/>
                </a:cubicBezTo>
                <a:cubicBezTo>
                  <a:pt x="306" y="352"/>
                  <a:pt x="304" y="351"/>
                  <a:pt x="306" y="349"/>
                </a:cubicBezTo>
                <a:cubicBezTo>
                  <a:pt x="305" y="349"/>
                  <a:pt x="306" y="349"/>
                  <a:pt x="306" y="348"/>
                </a:cubicBezTo>
                <a:cubicBezTo>
                  <a:pt x="305" y="348"/>
                  <a:pt x="304" y="348"/>
                  <a:pt x="304" y="348"/>
                </a:cubicBezTo>
                <a:cubicBezTo>
                  <a:pt x="305" y="348"/>
                  <a:pt x="305" y="347"/>
                  <a:pt x="306" y="348"/>
                </a:cubicBezTo>
                <a:cubicBezTo>
                  <a:pt x="306" y="349"/>
                  <a:pt x="307" y="348"/>
                  <a:pt x="306" y="349"/>
                </a:cubicBezTo>
                <a:cubicBezTo>
                  <a:pt x="307" y="350"/>
                  <a:pt x="306" y="348"/>
                  <a:pt x="307" y="348"/>
                </a:cubicBezTo>
                <a:cubicBezTo>
                  <a:pt x="307" y="349"/>
                  <a:pt x="308" y="348"/>
                  <a:pt x="308" y="349"/>
                </a:cubicBezTo>
                <a:cubicBezTo>
                  <a:pt x="309" y="349"/>
                  <a:pt x="309" y="349"/>
                  <a:pt x="309" y="348"/>
                </a:cubicBezTo>
                <a:cubicBezTo>
                  <a:pt x="307" y="348"/>
                  <a:pt x="308" y="346"/>
                  <a:pt x="309" y="346"/>
                </a:cubicBezTo>
                <a:cubicBezTo>
                  <a:pt x="308" y="347"/>
                  <a:pt x="309" y="345"/>
                  <a:pt x="308" y="346"/>
                </a:cubicBezTo>
                <a:cubicBezTo>
                  <a:pt x="307" y="348"/>
                  <a:pt x="306" y="347"/>
                  <a:pt x="305" y="347"/>
                </a:cubicBezTo>
                <a:cubicBezTo>
                  <a:pt x="305" y="346"/>
                  <a:pt x="305" y="346"/>
                  <a:pt x="305" y="346"/>
                </a:cubicBezTo>
                <a:cubicBezTo>
                  <a:pt x="305" y="346"/>
                  <a:pt x="304" y="346"/>
                  <a:pt x="304" y="346"/>
                </a:cubicBezTo>
                <a:cubicBezTo>
                  <a:pt x="304" y="347"/>
                  <a:pt x="304" y="347"/>
                  <a:pt x="304" y="349"/>
                </a:cubicBezTo>
                <a:cubicBezTo>
                  <a:pt x="305" y="349"/>
                  <a:pt x="304" y="348"/>
                  <a:pt x="305" y="348"/>
                </a:cubicBezTo>
                <a:cubicBezTo>
                  <a:pt x="305" y="350"/>
                  <a:pt x="304" y="350"/>
                  <a:pt x="303" y="351"/>
                </a:cubicBezTo>
                <a:cubicBezTo>
                  <a:pt x="303" y="351"/>
                  <a:pt x="303" y="351"/>
                  <a:pt x="303" y="350"/>
                </a:cubicBezTo>
                <a:cubicBezTo>
                  <a:pt x="303" y="349"/>
                  <a:pt x="303" y="349"/>
                  <a:pt x="303" y="348"/>
                </a:cubicBezTo>
                <a:cubicBezTo>
                  <a:pt x="302" y="348"/>
                  <a:pt x="302" y="347"/>
                  <a:pt x="302" y="346"/>
                </a:cubicBezTo>
                <a:cubicBezTo>
                  <a:pt x="301" y="347"/>
                  <a:pt x="300" y="348"/>
                  <a:pt x="301" y="348"/>
                </a:cubicBezTo>
                <a:cubicBezTo>
                  <a:pt x="301" y="348"/>
                  <a:pt x="300" y="349"/>
                  <a:pt x="300" y="349"/>
                </a:cubicBezTo>
                <a:cubicBezTo>
                  <a:pt x="299" y="347"/>
                  <a:pt x="301" y="347"/>
                  <a:pt x="301" y="346"/>
                </a:cubicBezTo>
                <a:cubicBezTo>
                  <a:pt x="301" y="345"/>
                  <a:pt x="300" y="347"/>
                  <a:pt x="300" y="346"/>
                </a:cubicBezTo>
                <a:cubicBezTo>
                  <a:pt x="300" y="346"/>
                  <a:pt x="301" y="345"/>
                  <a:pt x="299" y="345"/>
                </a:cubicBezTo>
                <a:cubicBezTo>
                  <a:pt x="299" y="345"/>
                  <a:pt x="299" y="346"/>
                  <a:pt x="299" y="346"/>
                </a:cubicBezTo>
                <a:cubicBezTo>
                  <a:pt x="299" y="346"/>
                  <a:pt x="298" y="346"/>
                  <a:pt x="298" y="346"/>
                </a:cubicBezTo>
                <a:cubicBezTo>
                  <a:pt x="298" y="345"/>
                  <a:pt x="298" y="345"/>
                  <a:pt x="298" y="345"/>
                </a:cubicBezTo>
                <a:cubicBezTo>
                  <a:pt x="297" y="345"/>
                  <a:pt x="298" y="346"/>
                  <a:pt x="297" y="346"/>
                </a:cubicBezTo>
                <a:cubicBezTo>
                  <a:pt x="298" y="343"/>
                  <a:pt x="298" y="340"/>
                  <a:pt x="298" y="340"/>
                </a:cubicBezTo>
                <a:cubicBezTo>
                  <a:pt x="298" y="340"/>
                  <a:pt x="298" y="339"/>
                  <a:pt x="298" y="339"/>
                </a:cubicBezTo>
                <a:cubicBezTo>
                  <a:pt x="299" y="339"/>
                  <a:pt x="298" y="341"/>
                  <a:pt x="299" y="341"/>
                </a:cubicBezTo>
                <a:cubicBezTo>
                  <a:pt x="299" y="340"/>
                  <a:pt x="300" y="339"/>
                  <a:pt x="299" y="338"/>
                </a:cubicBezTo>
                <a:cubicBezTo>
                  <a:pt x="299" y="338"/>
                  <a:pt x="299" y="338"/>
                  <a:pt x="299" y="338"/>
                </a:cubicBezTo>
                <a:cubicBezTo>
                  <a:pt x="299" y="339"/>
                  <a:pt x="301" y="338"/>
                  <a:pt x="301" y="338"/>
                </a:cubicBezTo>
                <a:cubicBezTo>
                  <a:pt x="301" y="338"/>
                  <a:pt x="301" y="338"/>
                  <a:pt x="301" y="338"/>
                </a:cubicBezTo>
                <a:cubicBezTo>
                  <a:pt x="301" y="338"/>
                  <a:pt x="301" y="338"/>
                  <a:pt x="301" y="338"/>
                </a:cubicBezTo>
                <a:cubicBezTo>
                  <a:pt x="301" y="338"/>
                  <a:pt x="303" y="337"/>
                  <a:pt x="303" y="337"/>
                </a:cubicBezTo>
                <a:cubicBezTo>
                  <a:pt x="303" y="339"/>
                  <a:pt x="302" y="339"/>
                  <a:pt x="302" y="340"/>
                </a:cubicBezTo>
                <a:cubicBezTo>
                  <a:pt x="303" y="341"/>
                  <a:pt x="304" y="344"/>
                  <a:pt x="302" y="344"/>
                </a:cubicBezTo>
                <a:cubicBezTo>
                  <a:pt x="302" y="345"/>
                  <a:pt x="301" y="346"/>
                  <a:pt x="302" y="346"/>
                </a:cubicBezTo>
                <a:cubicBezTo>
                  <a:pt x="302" y="345"/>
                  <a:pt x="304" y="345"/>
                  <a:pt x="304" y="343"/>
                </a:cubicBezTo>
                <a:cubicBezTo>
                  <a:pt x="305" y="343"/>
                  <a:pt x="305" y="342"/>
                  <a:pt x="307" y="342"/>
                </a:cubicBezTo>
                <a:cubicBezTo>
                  <a:pt x="307" y="341"/>
                  <a:pt x="306" y="341"/>
                  <a:pt x="307" y="340"/>
                </a:cubicBezTo>
                <a:cubicBezTo>
                  <a:pt x="307" y="339"/>
                  <a:pt x="306" y="340"/>
                  <a:pt x="306" y="339"/>
                </a:cubicBezTo>
                <a:cubicBezTo>
                  <a:pt x="308" y="339"/>
                  <a:pt x="305" y="337"/>
                  <a:pt x="307" y="338"/>
                </a:cubicBezTo>
                <a:cubicBezTo>
                  <a:pt x="306" y="338"/>
                  <a:pt x="306" y="338"/>
                  <a:pt x="306" y="338"/>
                </a:cubicBezTo>
                <a:cubicBezTo>
                  <a:pt x="306" y="338"/>
                  <a:pt x="306" y="338"/>
                  <a:pt x="306" y="337"/>
                </a:cubicBezTo>
                <a:cubicBezTo>
                  <a:pt x="306" y="338"/>
                  <a:pt x="307" y="337"/>
                  <a:pt x="306" y="337"/>
                </a:cubicBezTo>
                <a:cubicBezTo>
                  <a:pt x="306" y="337"/>
                  <a:pt x="305" y="337"/>
                  <a:pt x="305" y="336"/>
                </a:cubicBezTo>
                <a:cubicBezTo>
                  <a:pt x="306" y="337"/>
                  <a:pt x="307" y="335"/>
                  <a:pt x="308" y="335"/>
                </a:cubicBezTo>
                <a:cubicBezTo>
                  <a:pt x="308" y="337"/>
                  <a:pt x="308" y="338"/>
                  <a:pt x="309" y="339"/>
                </a:cubicBezTo>
                <a:cubicBezTo>
                  <a:pt x="308" y="340"/>
                  <a:pt x="308" y="340"/>
                  <a:pt x="309" y="342"/>
                </a:cubicBezTo>
                <a:cubicBezTo>
                  <a:pt x="308" y="342"/>
                  <a:pt x="308" y="342"/>
                  <a:pt x="308" y="342"/>
                </a:cubicBezTo>
                <a:cubicBezTo>
                  <a:pt x="308" y="343"/>
                  <a:pt x="307" y="343"/>
                  <a:pt x="308" y="343"/>
                </a:cubicBezTo>
                <a:cubicBezTo>
                  <a:pt x="308" y="342"/>
                  <a:pt x="309" y="342"/>
                  <a:pt x="310" y="341"/>
                </a:cubicBezTo>
                <a:cubicBezTo>
                  <a:pt x="310" y="342"/>
                  <a:pt x="311" y="344"/>
                  <a:pt x="312" y="344"/>
                </a:cubicBezTo>
                <a:cubicBezTo>
                  <a:pt x="311" y="343"/>
                  <a:pt x="313" y="343"/>
                  <a:pt x="312" y="342"/>
                </a:cubicBezTo>
                <a:cubicBezTo>
                  <a:pt x="313" y="342"/>
                  <a:pt x="313" y="342"/>
                  <a:pt x="313" y="342"/>
                </a:cubicBezTo>
                <a:cubicBezTo>
                  <a:pt x="313" y="343"/>
                  <a:pt x="313" y="344"/>
                  <a:pt x="313" y="345"/>
                </a:cubicBezTo>
                <a:cubicBezTo>
                  <a:pt x="313" y="345"/>
                  <a:pt x="312" y="346"/>
                  <a:pt x="311" y="346"/>
                </a:cubicBezTo>
                <a:cubicBezTo>
                  <a:pt x="312" y="346"/>
                  <a:pt x="311" y="347"/>
                  <a:pt x="312" y="347"/>
                </a:cubicBezTo>
                <a:cubicBezTo>
                  <a:pt x="312" y="347"/>
                  <a:pt x="312" y="346"/>
                  <a:pt x="312" y="346"/>
                </a:cubicBezTo>
                <a:cubicBezTo>
                  <a:pt x="312" y="346"/>
                  <a:pt x="313" y="346"/>
                  <a:pt x="313" y="347"/>
                </a:cubicBezTo>
                <a:cubicBezTo>
                  <a:pt x="312" y="347"/>
                  <a:pt x="312" y="348"/>
                  <a:pt x="313" y="348"/>
                </a:cubicBezTo>
                <a:cubicBezTo>
                  <a:pt x="314" y="346"/>
                  <a:pt x="313" y="343"/>
                  <a:pt x="316" y="343"/>
                </a:cubicBezTo>
                <a:cubicBezTo>
                  <a:pt x="316" y="342"/>
                  <a:pt x="316" y="342"/>
                  <a:pt x="317" y="341"/>
                </a:cubicBezTo>
                <a:cubicBezTo>
                  <a:pt x="317" y="342"/>
                  <a:pt x="316" y="343"/>
                  <a:pt x="317" y="344"/>
                </a:cubicBezTo>
                <a:cubicBezTo>
                  <a:pt x="317" y="344"/>
                  <a:pt x="317" y="345"/>
                  <a:pt x="318" y="344"/>
                </a:cubicBezTo>
                <a:cubicBezTo>
                  <a:pt x="318" y="344"/>
                  <a:pt x="318" y="343"/>
                  <a:pt x="319" y="343"/>
                </a:cubicBezTo>
                <a:cubicBezTo>
                  <a:pt x="319" y="345"/>
                  <a:pt x="320" y="344"/>
                  <a:pt x="320" y="345"/>
                </a:cubicBezTo>
                <a:cubicBezTo>
                  <a:pt x="319" y="346"/>
                  <a:pt x="321" y="347"/>
                  <a:pt x="319" y="347"/>
                </a:cubicBezTo>
                <a:cubicBezTo>
                  <a:pt x="319" y="348"/>
                  <a:pt x="319" y="348"/>
                  <a:pt x="319" y="348"/>
                </a:cubicBezTo>
                <a:cubicBezTo>
                  <a:pt x="322" y="348"/>
                  <a:pt x="322" y="349"/>
                  <a:pt x="324" y="347"/>
                </a:cubicBezTo>
                <a:cubicBezTo>
                  <a:pt x="324" y="347"/>
                  <a:pt x="324" y="348"/>
                  <a:pt x="325" y="349"/>
                </a:cubicBezTo>
                <a:cubicBezTo>
                  <a:pt x="326" y="348"/>
                  <a:pt x="325" y="349"/>
                  <a:pt x="326" y="346"/>
                </a:cubicBezTo>
                <a:cubicBezTo>
                  <a:pt x="324" y="347"/>
                  <a:pt x="326" y="344"/>
                  <a:pt x="325" y="345"/>
                </a:cubicBezTo>
                <a:cubicBezTo>
                  <a:pt x="325" y="345"/>
                  <a:pt x="325" y="345"/>
                  <a:pt x="325" y="345"/>
                </a:cubicBezTo>
                <a:cubicBezTo>
                  <a:pt x="325" y="345"/>
                  <a:pt x="324" y="345"/>
                  <a:pt x="324" y="345"/>
                </a:cubicBezTo>
                <a:cubicBezTo>
                  <a:pt x="324" y="345"/>
                  <a:pt x="324" y="344"/>
                  <a:pt x="324" y="344"/>
                </a:cubicBezTo>
                <a:cubicBezTo>
                  <a:pt x="324" y="345"/>
                  <a:pt x="323" y="345"/>
                  <a:pt x="323" y="344"/>
                </a:cubicBezTo>
                <a:cubicBezTo>
                  <a:pt x="323" y="345"/>
                  <a:pt x="323" y="346"/>
                  <a:pt x="322" y="346"/>
                </a:cubicBezTo>
                <a:cubicBezTo>
                  <a:pt x="323" y="344"/>
                  <a:pt x="321" y="344"/>
                  <a:pt x="322" y="343"/>
                </a:cubicBezTo>
                <a:cubicBezTo>
                  <a:pt x="322" y="343"/>
                  <a:pt x="321" y="344"/>
                  <a:pt x="322" y="344"/>
                </a:cubicBezTo>
                <a:cubicBezTo>
                  <a:pt x="323" y="343"/>
                  <a:pt x="322" y="343"/>
                  <a:pt x="322" y="342"/>
                </a:cubicBezTo>
                <a:cubicBezTo>
                  <a:pt x="321" y="341"/>
                  <a:pt x="321" y="341"/>
                  <a:pt x="320" y="341"/>
                </a:cubicBezTo>
                <a:cubicBezTo>
                  <a:pt x="320" y="341"/>
                  <a:pt x="320" y="341"/>
                  <a:pt x="320" y="340"/>
                </a:cubicBezTo>
                <a:cubicBezTo>
                  <a:pt x="321" y="339"/>
                  <a:pt x="324" y="340"/>
                  <a:pt x="322" y="341"/>
                </a:cubicBezTo>
                <a:cubicBezTo>
                  <a:pt x="323" y="341"/>
                  <a:pt x="323" y="341"/>
                  <a:pt x="323" y="341"/>
                </a:cubicBezTo>
                <a:cubicBezTo>
                  <a:pt x="323" y="340"/>
                  <a:pt x="324" y="340"/>
                  <a:pt x="324" y="339"/>
                </a:cubicBezTo>
                <a:cubicBezTo>
                  <a:pt x="322" y="339"/>
                  <a:pt x="322" y="337"/>
                  <a:pt x="323" y="335"/>
                </a:cubicBezTo>
                <a:cubicBezTo>
                  <a:pt x="323" y="335"/>
                  <a:pt x="323" y="335"/>
                  <a:pt x="324" y="336"/>
                </a:cubicBezTo>
                <a:cubicBezTo>
                  <a:pt x="323" y="334"/>
                  <a:pt x="324" y="335"/>
                  <a:pt x="325" y="335"/>
                </a:cubicBezTo>
                <a:cubicBezTo>
                  <a:pt x="325" y="335"/>
                  <a:pt x="325" y="334"/>
                  <a:pt x="325" y="334"/>
                </a:cubicBezTo>
                <a:cubicBezTo>
                  <a:pt x="325" y="335"/>
                  <a:pt x="326" y="335"/>
                  <a:pt x="325" y="336"/>
                </a:cubicBezTo>
                <a:cubicBezTo>
                  <a:pt x="324" y="336"/>
                  <a:pt x="325" y="337"/>
                  <a:pt x="325" y="338"/>
                </a:cubicBezTo>
                <a:cubicBezTo>
                  <a:pt x="326" y="339"/>
                  <a:pt x="325" y="337"/>
                  <a:pt x="326" y="337"/>
                </a:cubicBezTo>
                <a:cubicBezTo>
                  <a:pt x="326" y="337"/>
                  <a:pt x="327" y="337"/>
                  <a:pt x="327" y="336"/>
                </a:cubicBezTo>
                <a:cubicBezTo>
                  <a:pt x="328" y="338"/>
                  <a:pt x="329" y="338"/>
                  <a:pt x="328" y="340"/>
                </a:cubicBezTo>
                <a:cubicBezTo>
                  <a:pt x="328" y="340"/>
                  <a:pt x="328" y="340"/>
                  <a:pt x="327" y="340"/>
                </a:cubicBezTo>
                <a:cubicBezTo>
                  <a:pt x="327" y="341"/>
                  <a:pt x="328" y="341"/>
                  <a:pt x="329" y="341"/>
                </a:cubicBezTo>
                <a:cubicBezTo>
                  <a:pt x="330" y="340"/>
                  <a:pt x="330" y="337"/>
                  <a:pt x="328" y="337"/>
                </a:cubicBezTo>
                <a:cubicBezTo>
                  <a:pt x="329" y="336"/>
                  <a:pt x="329" y="336"/>
                  <a:pt x="329" y="336"/>
                </a:cubicBezTo>
                <a:cubicBezTo>
                  <a:pt x="329" y="337"/>
                  <a:pt x="330" y="337"/>
                  <a:pt x="330" y="337"/>
                </a:cubicBezTo>
                <a:cubicBezTo>
                  <a:pt x="330" y="337"/>
                  <a:pt x="330" y="338"/>
                  <a:pt x="330" y="338"/>
                </a:cubicBezTo>
                <a:cubicBezTo>
                  <a:pt x="331" y="338"/>
                  <a:pt x="331" y="339"/>
                  <a:pt x="331" y="339"/>
                </a:cubicBezTo>
                <a:cubicBezTo>
                  <a:pt x="331" y="338"/>
                  <a:pt x="331" y="338"/>
                  <a:pt x="332" y="338"/>
                </a:cubicBezTo>
                <a:cubicBezTo>
                  <a:pt x="331" y="338"/>
                  <a:pt x="331" y="337"/>
                  <a:pt x="330" y="337"/>
                </a:cubicBezTo>
                <a:cubicBezTo>
                  <a:pt x="331" y="336"/>
                  <a:pt x="331" y="337"/>
                  <a:pt x="332" y="336"/>
                </a:cubicBezTo>
                <a:cubicBezTo>
                  <a:pt x="331" y="336"/>
                  <a:pt x="332" y="336"/>
                  <a:pt x="331" y="336"/>
                </a:cubicBezTo>
                <a:cubicBezTo>
                  <a:pt x="331" y="336"/>
                  <a:pt x="331" y="336"/>
                  <a:pt x="331" y="336"/>
                </a:cubicBezTo>
                <a:cubicBezTo>
                  <a:pt x="331" y="335"/>
                  <a:pt x="331" y="336"/>
                  <a:pt x="331" y="335"/>
                </a:cubicBezTo>
                <a:cubicBezTo>
                  <a:pt x="331" y="334"/>
                  <a:pt x="330" y="336"/>
                  <a:pt x="330" y="335"/>
                </a:cubicBezTo>
                <a:cubicBezTo>
                  <a:pt x="331" y="335"/>
                  <a:pt x="330" y="334"/>
                  <a:pt x="331" y="334"/>
                </a:cubicBezTo>
                <a:cubicBezTo>
                  <a:pt x="331" y="334"/>
                  <a:pt x="331" y="334"/>
                  <a:pt x="332" y="334"/>
                </a:cubicBezTo>
                <a:cubicBezTo>
                  <a:pt x="331" y="336"/>
                  <a:pt x="334" y="335"/>
                  <a:pt x="333" y="337"/>
                </a:cubicBezTo>
                <a:cubicBezTo>
                  <a:pt x="334" y="337"/>
                  <a:pt x="335" y="337"/>
                  <a:pt x="335" y="337"/>
                </a:cubicBezTo>
                <a:cubicBezTo>
                  <a:pt x="334" y="337"/>
                  <a:pt x="334" y="337"/>
                  <a:pt x="334" y="337"/>
                </a:cubicBezTo>
                <a:cubicBezTo>
                  <a:pt x="334" y="336"/>
                  <a:pt x="335" y="336"/>
                  <a:pt x="335" y="336"/>
                </a:cubicBezTo>
                <a:cubicBezTo>
                  <a:pt x="335" y="335"/>
                  <a:pt x="336" y="335"/>
                  <a:pt x="336" y="334"/>
                </a:cubicBezTo>
                <a:cubicBezTo>
                  <a:pt x="337" y="335"/>
                  <a:pt x="337" y="335"/>
                  <a:pt x="338" y="335"/>
                </a:cubicBezTo>
                <a:cubicBezTo>
                  <a:pt x="339" y="335"/>
                  <a:pt x="339" y="336"/>
                  <a:pt x="340" y="336"/>
                </a:cubicBezTo>
                <a:cubicBezTo>
                  <a:pt x="341" y="335"/>
                  <a:pt x="341" y="335"/>
                  <a:pt x="341" y="334"/>
                </a:cubicBezTo>
                <a:cubicBezTo>
                  <a:pt x="342" y="335"/>
                  <a:pt x="342" y="335"/>
                  <a:pt x="342" y="336"/>
                </a:cubicBezTo>
                <a:cubicBezTo>
                  <a:pt x="345" y="336"/>
                  <a:pt x="343" y="336"/>
                  <a:pt x="346" y="336"/>
                </a:cubicBezTo>
                <a:cubicBezTo>
                  <a:pt x="346" y="335"/>
                  <a:pt x="346" y="333"/>
                  <a:pt x="345" y="333"/>
                </a:cubicBezTo>
                <a:cubicBezTo>
                  <a:pt x="345" y="333"/>
                  <a:pt x="345" y="333"/>
                  <a:pt x="344" y="333"/>
                </a:cubicBezTo>
                <a:cubicBezTo>
                  <a:pt x="344" y="333"/>
                  <a:pt x="345" y="334"/>
                  <a:pt x="344" y="334"/>
                </a:cubicBezTo>
                <a:cubicBezTo>
                  <a:pt x="343" y="333"/>
                  <a:pt x="343" y="333"/>
                  <a:pt x="343" y="331"/>
                </a:cubicBezTo>
                <a:cubicBezTo>
                  <a:pt x="345" y="332"/>
                  <a:pt x="345" y="330"/>
                  <a:pt x="346" y="330"/>
                </a:cubicBezTo>
                <a:cubicBezTo>
                  <a:pt x="345" y="330"/>
                  <a:pt x="349" y="330"/>
                  <a:pt x="349" y="331"/>
                </a:cubicBezTo>
                <a:cubicBezTo>
                  <a:pt x="349" y="331"/>
                  <a:pt x="348" y="331"/>
                  <a:pt x="348" y="332"/>
                </a:cubicBezTo>
                <a:cubicBezTo>
                  <a:pt x="349" y="333"/>
                  <a:pt x="349" y="331"/>
                  <a:pt x="350" y="332"/>
                </a:cubicBezTo>
                <a:cubicBezTo>
                  <a:pt x="350" y="332"/>
                  <a:pt x="350" y="331"/>
                  <a:pt x="350" y="331"/>
                </a:cubicBezTo>
                <a:cubicBezTo>
                  <a:pt x="350" y="332"/>
                  <a:pt x="350" y="332"/>
                  <a:pt x="350" y="333"/>
                </a:cubicBezTo>
                <a:cubicBezTo>
                  <a:pt x="352" y="334"/>
                  <a:pt x="352" y="332"/>
                  <a:pt x="353" y="331"/>
                </a:cubicBezTo>
                <a:cubicBezTo>
                  <a:pt x="353" y="332"/>
                  <a:pt x="353" y="332"/>
                  <a:pt x="353" y="332"/>
                </a:cubicBezTo>
                <a:cubicBezTo>
                  <a:pt x="353" y="332"/>
                  <a:pt x="354" y="332"/>
                  <a:pt x="354" y="332"/>
                </a:cubicBezTo>
                <a:cubicBezTo>
                  <a:pt x="354" y="333"/>
                  <a:pt x="351" y="334"/>
                  <a:pt x="352" y="333"/>
                </a:cubicBezTo>
                <a:cubicBezTo>
                  <a:pt x="351" y="333"/>
                  <a:pt x="350" y="335"/>
                  <a:pt x="350" y="335"/>
                </a:cubicBezTo>
                <a:cubicBezTo>
                  <a:pt x="348" y="336"/>
                  <a:pt x="350" y="335"/>
                  <a:pt x="349" y="336"/>
                </a:cubicBezTo>
                <a:cubicBezTo>
                  <a:pt x="350" y="336"/>
                  <a:pt x="351" y="336"/>
                  <a:pt x="351" y="336"/>
                </a:cubicBezTo>
                <a:cubicBezTo>
                  <a:pt x="351" y="337"/>
                  <a:pt x="352" y="338"/>
                  <a:pt x="351" y="339"/>
                </a:cubicBezTo>
                <a:cubicBezTo>
                  <a:pt x="352" y="339"/>
                  <a:pt x="351" y="336"/>
                  <a:pt x="353" y="337"/>
                </a:cubicBezTo>
                <a:cubicBezTo>
                  <a:pt x="354" y="336"/>
                  <a:pt x="353" y="336"/>
                  <a:pt x="354" y="336"/>
                </a:cubicBezTo>
                <a:cubicBezTo>
                  <a:pt x="354" y="336"/>
                  <a:pt x="354" y="336"/>
                  <a:pt x="354" y="336"/>
                </a:cubicBezTo>
                <a:cubicBezTo>
                  <a:pt x="354" y="337"/>
                  <a:pt x="354" y="337"/>
                  <a:pt x="354" y="337"/>
                </a:cubicBezTo>
                <a:cubicBezTo>
                  <a:pt x="355" y="337"/>
                  <a:pt x="355" y="339"/>
                  <a:pt x="355" y="339"/>
                </a:cubicBezTo>
                <a:cubicBezTo>
                  <a:pt x="355" y="339"/>
                  <a:pt x="357" y="339"/>
                  <a:pt x="357" y="340"/>
                </a:cubicBezTo>
                <a:cubicBezTo>
                  <a:pt x="355" y="340"/>
                  <a:pt x="356" y="342"/>
                  <a:pt x="355" y="342"/>
                </a:cubicBezTo>
                <a:cubicBezTo>
                  <a:pt x="354" y="343"/>
                  <a:pt x="355" y="345"/>
                  <a:pt x="353" y="345"/>
                </a:cubicBezTo>
                <a:cubicBezTo>
                  <a:pt x="354" y="344"/>
                  <a:pt x="354" y="342"/>
                  <a:pt x="353" y="341"/>
                </a:cubicBezTo>
                <a:cubicBezTo>
                  <a:pt x="354" y="341"/>
                  <a:pt x="354" y="341"/>
                  <a:pt x="354" y="340"/>
                </a:cubicBezTo>
                <a:cubicBezTo>
                  <a:pt x="354" y="340"/>
                  <a:pt x="354" y="340"/>
                  <a:pt x="354" y="340"/>
                </a:cubicBezTo>
                <a:cubicBezTo>
                  <a:pt x="353" y="340"/>
                  <a:pt x="354" y="340"/>
                  <a:pt x="353" y="340"/>
                </a:cubicBezTo>
                <a:cubicBezTo>
                  <a:pt x="353" y="340"/>
                  <a:pt x="353" y="341"/>
                  <a:pt x="353" y="341"/>
                </a:cubicBezTo>
                <a:cubicBezTo>
                  <a:pt x="352" y="342"/>
                  <a:pt x="353" y="341"/>
                  <a:pt x="353" y="342"/>
                </a:cubicBezTo>
                <a:cubicBezTo>
                  <a:pt x="353" y="343"/>
                  <a:pt x="352" y="341"/>
                  <a:pt x="352" y="342"/>
                </a:cubicBezTo>
                <a:cubicBezTo>
                  <a:pt x="354" y="343"/>
                  <a:pt x="352" y="343"/>
                  <a:pt x="353" y="344"/>
                </a:cubicBezTo>
                <a:cubicBezTo>
                  <a:pt x="352" y="344"/>
                  <a:pt x="351" y="345"/>
                  <a:pt x="352" y="346"/>
                </a:cubicBezTo>
                <a:cubicBezTo>
                  <a:pt x="352" y="346"/>
                  <a:pt x="352" y="345"/>
                  <a:pt x="353" y="345"/>
                </a:cubicBezTo>
                <a:cubicBezTo>
                  <a:pt x="352" y="347"/>
                  <a:pt x="355" y="346"/>
                  <a:pt x="355" y="345"/>
                </a:cubicBezTo>
                <a:cubicBezTo>
                  <a:pt x="355" y="344"/>
                  <a:pt x="356" y="342"/>
                  <a:pt x="357" y="343"/>
                </a:cubicBezTo>
                <a:cubicBezTo>
                  <a:pt x="357" y="343"/>
                  <a:pt x="357" y="343"/>
                  <a:pt x="358" y="343"/>
                </a:cubicBezTo>
                <a:cubicBezTo>
                  <a:pt x="357" y="342"/>
                  <a:pt x="357" y="341"/>
                  <a:pt x="357" y="340"/>
                </a:cubicBezTo>
                <a:cubicBezTo>
                  <a:pt x="358" y="341"/>
                  <a:pt x="358" y="342"/>
                  <a:pt x="359" y="342"/>
                </a:cubicBezTo>
                <a:cubicBezTo>
                  <a:pt x="359" y="343"/>
                  <a:pt x="360" y="344"/>
                  <a:pt x="359" y="344"/>
                </a:cubicBezTo>
                <a:cubicBezTo>
                  <a:pt x="358" y="343"/>
                  <a:pt x="359" y="343"/>
                  <a:pt x="358" y="343"/>
                </a:cubicBezTo>
                <a:cubicBezTo>
                  <a:pt x="358" y="344"/>
                  <a:pt x="358" y="344"/>
                  <a:pt x="359" y="345"/>
                </a:cubicBezTo>
                <a:cubicBezTo>
                  <a:pt x="357" y="345"/>
                  <a:pt x="358" y="343"/>
                  <a:pt x="356" y="344"/>
                </a:cubicBezTo>
                <a:cubicBezTo>
                  <a:pt x="356" y="345"/>
                  <a:pt x="357" y="345"/>
                  <a:pt x="357" y="346"/>
                </a:cubicBezTo>
                <a:cubicBezTo>
                  <a:pt x="356" y="346"/>
                  <a:pt x="356" y="346"/>
                  <a:pt x="355" y="346"/>
                </a:cubicBezTo>
                <a:cubicBezTo>
                  <a:pt x="355" y="347"/>
                  <a:pt x="356" y="346"/>
                  <a:pt x="356" y="347"/>
                </a:cubicBezTo>
                <a:cubicBezTo>
                  <a:pt x="357" y="345"/>
                  <a:pt x="359" y="347"/>
                  <a:pt x="359" y="347"/>
                </a:cubicBezTo>
                <a:cubicBezTo>
                  <a:pt x="359" y="347"/>
                  <a:pt x="359" y="347"/>
                  <a:pt x="359" y="347"/>
                </a:cubicBezTo>
                <a:cubicBezTo>
                  <a:pt x="359" y="346"/>
                  <a:pt x="360" y="347"/>
                  <a:pt x="360" y="346"/>
                </a:cubicBezTo>
                <a:cubicBezTo>
                  <a:pt x="359" y="346"/>
                  <a:pt x="359" y="346"/>
                  <a:pt x="359" y="346"/>
                </a:cubicBezTo>
                <a:cubicBezTo>
                  <a:pt x="360" y="346"/>
                  <a:pt x="359" y="345"/>
                  <a:pt x="359" y="345"/>
                </a:cubicBezTo>
                <a:cubicBezTo>
                  <a:pt x="360" y="345"/>
                  <a:pt x="361" y="346"/>
                  <a:pt x="361" y="346"/>
                </a:cubicBezTo>
                <a:cubicBezTo>
                  <a:pt x="361" y="346"/>
                  <a:pt x="361" y="347"/>
                  <a:pt x="362" y="347"/>
                </a:cubicBezTo>
                <a:cubicBezTo>
                  <a:pt x="361" y="345"/>
                  <a:pt x="363" y="346"/>
                  <a:pt x="362" y="345"/>
                </a:cubicBezTo>
                <a:cubicBezTo>
                  <a:pt x="362" y="345"/>
                  <a:pt x="363" y="344"/>
                  <a:pt x="363" y="345"/>
                </a:cubicBezTo>
                <a:cubicBezTo>
                  <a:pt x="364" y="346"/>
                  <a:pt x="363" y="346"/>
                  <a:pt x="363" y="346"/>
                </a:cubicBezTo>
                <a:cubicBezTo>
                  <a:pt x="365" y="345"/>
                  <a:pt x="365" y="343"/>
                  <a:pt x="366" y="342"/>
                </a:cubicBezTo>
                <a:cubicBezTo>
                  <a:pt x="369" y="342"/>
                  <a:pt x="369" y="342"/>
                  <a:pt x="372" y="342"/>
                </a:cubicBezTo>
                <a:cubicBezTo>
                  <a:pt x="372" y="341"/>
                  <a:pt x="372" y="341"/>
                  <a:pt x="372" y="340"/>
                </a:cubicBezTo>
                <a:cubicBezTo>
                  <a:pt x="373" y="340"/>
                  <a:pt x="372" y="339"/>
                  <a:pt x="373" y="339"/>
                </a:cubicBezTo>
                <a:cubicBezTo>
                  <a:pt x="372" y="340"/>
                  <a:pt x="373" y="341"/>
                  <a:pt x="372" y="342"/>
                </a:cubicBezTo>
                <a:cubicBezTo>
                  <a:pt x="373" y="342"/>
                  <a:pt x="374" y="341"/>
                  <a:pt x="374" y="342"/>
                </a:cubicBezTo>
                <a:cubicBezTo>
                  <a:pt x="374" y="341"/>
                  <a:pt x="373" y="341"/>
                  <a:pt x="373" y="340"/>
                </a:cubicBezTo>
                <a:cubicBezTo>
                  <a:pt x="376" y="340"/>
                  <a:pt x="377" y="338"/>
                  <a:pt x="379" y="337"/>
                </a:cubicBezTo>
                <a:cubicBezTo>
                  <a:pt x="378" y="338"/>
                  <a:pt x="379" y="338"/>
                  <a:pt x="379" y="338"/>
                </a:cubicBezTo>
                <a:cubicBezTo>
                  <a:pt x="378" y="338"/>
                  <a:pt x="379" y="339"/>
                  <a:pt x="379" y="339"/>
                </a:cubicBezTo>
                <a:cubicBezTo>
                  <a:pt x="380" y="338"/>
                  <a:pt x="379" y="338"/>
                  <a:pt x="380" y="338"/>
                </a:cubicBezTo>
                <a:cubicBezTo>
                  <a:pt x="379" y="336"/>
                  <a:pt x="381" y="337"/>
                  <a:pt x="382" y="338"/>
                </a:cubicBezTo>
                <a:cubicBezTo>
                  <a:pt x="383" y="337"/>
                  <a:pt x="385" y="337"/>
                  <a:pt x="385" y="338"/>
                </a:cubicBezTo>
                <a:cubicBezTo>
                  <a:pt x="385" y="338"/>
                  <a:pt x="384" y="339"/>
                  <a:pt x="384" y="339"/>
                </a:cubicBezTo>
                <a:cubicBezTo>
                  <a:pt x="384" y="339"/>
                  <a:pt x="385" y="340"/>
                  <a:pt x="385" y="340"/>
                </a:cubicBezTo>
                <a:cubicBezTo>
                  <a:pt x="384" y="341"/>
                  <a:pt x="382" y="342"/>
                  <a:pt x="382" y="343"/>
                </a:cubicBezTo>
                <a:cubicBezTo>
                  <a:pt x="382" y="343"/>
                  <a:pt x="382" y="343"/>
                  <a:pt x="382" y="343"/>
                </a:cubicBezTo>
                <a:cubicBezTo>
                  <a:pt x="383" y="342"/>
                  <a:pt x="382" y="341"/>
                  <a:pt x="384" y="340"/>
                </a:cubicBezTo>
                <a:cubicBezTo>
                  <a:pt x="384" y="339"/>
                  <a:pt x="383" y="339"/>
                  <a:pt x="384" y="338"/>
                </a:cubicBezTo>
                <a:cubicBezTo>
                  <a:pt x="383" y="338"/>
                  <a:pt x="383" y="338"/>
                  <a:pt x="383" y="338"/>
                </a:cubicBezTo>
                <a:cubicBezTo>
                  <a:pt x="383" y="340"/>
                  <a:pt x="383" y="340"/>
                  <a:pt x="382" y="341"/>
                </a:cubicBezTo>
                <a:cubicBezTo>
                  <a:pt x="381" y="340"/>
                  <a:pt x="382" y="339"/>
                  <a:pt x="382" y="338"/>
                </a:cubicBezTo>
                <a:cubicBezTo>
                  <a:pt x="381" y="339"/>
                  <a:pt x="381" y="338"/>
                  <a:pt x="381" y="338"/>
                </a:cubicBezTo>
                <a:cubicBezTo>
                  <a:pt x="381" y="340"/>
                  <a:pt x="379" y="340"/>
                  <a:pt x="379" y="341"/>
                </a:cubicBezTo>
                <a:cubicBezTo>
                  <a:pt x="378" y="341"/>
                  <a:pt x="378" y="341"/>
                  <a:pt x="378" y="341"/>
                </a:cubicBezTo>
                <a:cubicBezTo>
                  <a:pt x="378" y="339"/>
                  <a:pt x="378" y="339"/>
                  <a:pt x="378" y="339"/>
                </a:cubicBezTo>
                <a:cubicBezTo>
                  <a:pt x="378" y="339"/>
                  <a:pt x="377" y="339"/>
                  <a:pt x="377" y="339"/>
                </a:cubicBezTo>
                <a:cubicBezTo>
                  <a:pt x="377" y="340"/>
                  <a:pt x="376" y="340"/>
                  <a:pt x="376" y="340"/>
                </a:cubicBezTo>
                <a:cubicBezTo>
                  <a:pt x="375" y="341"/>
                  <a:pt x="376" y="340"/>
                  <a:pt x="376" y="340"/>
                </a:cubicBezTo>
                <a:cubicBezTo>
                  <a:pt x="376" y="341"/>
                  <a:pt x="375" y="341"/>
                  <a:pt x="375" y="341"/>
                </a:cubicBezTo>
                <a:cubicBezTo>
                  <a:pt x="375" y="342"/>
                  <a:pt x="376" y="342"/>
                  <a:pt x="376" y="342"/>
                </a:cubicBezTo>
                <a:cubicBezTo>
                  <a:pt x="375" y="343"/>
                  <a:pt x="375" y="343"/>
                  <a:pt x="374" y="343"/>
                </a:cubicBezTo>
                <a:cubicBezTo>
                  <a:pt x="375" y="344"/>
                  <a:pt x="373" y="344"/>
                  <a:pt x="374" y="344"/>
                </a:cubicBezTo>
                <a:cubicBezTo>
                  <a:pt x="374" y="344"/>
                  <a:pt x="375" y="345"/>
                  <a:pt x="375" y="345"/>
                </a:cubicBezTo>
                <a:cubicBezTo>
                  <a:pt x="374" y="346"/>
                  <a:pt x="374" y="347"/>
                  <a:pt x="373" y="346"/>
                </a:cubicBezTo>
                <a:cubicBezTo>
                  <a:pt x="373" y="345"/>
                  <a:pt x="373" y="345"/>
                  <a:pt x="373" y="344"/>
                </a:cubicBezTo>
                <a:cubicBezTo>
                  <a:pt x="373" y="345"/>
                  <a:pt x="372" y="344"/>
                  <a:pt x="372" y="345"/>
                </a:cubicBezTo>
                <a:cubicBezTo>
                  <a:pt x="373" y="346"/>
                  <a:pt x="373" y="347"/>
                  <a:pt x="372" y="348"/>
                </a:cubicBezTo>
                <a:cubicBezTo>
                  <a:pt x="373" y="348"/>
                  <a:pt x="373" y="348"/>
                  <a:pt x="373" y="348"/>
                </a:cubicBezTo>
                <a:cubicBezTo>
                  <a:pt x="373" y="349"/>
                  <a:pt x="373" y="349"/>
                  <a:pt x="372" y="349"/>
                </a:cubicBezTo>
                <a:cubicBezTo>
                  <a:pt x="372" y="350"/>
                  <a:pt x="372" y="349"/>
                  <a:pt x="372" y="350"/>
                </a:cubicBezTo>
                <a:cubicBezTo>
                  <a:pt x="373" y="350"/>
                  <a:pt x="373" y="350"/>
                  <a:pt x="374" y="350"/>
                </a:cubicBezTo>
                <a:cubicBezTo>
                  <a:pt x="373" y="349"/>
                  <a:pt x="374" y="348"/>
                  <a:pt x="375" y="348"/>
                </a:cubicBezTo>
                <a:cubicBezTo>
                  <a:pt x="375" y="348"/>
                  <a:pt x="375" y="348"/>
                  <a:pt x="375" y="349"/>
                </a:cubicBezTo>
                <a:cubicBezTo>
                  <a:pt x="375" y="349"/>
                  <a:pt x="375" y="348"/>
                  <a:pt x="374" y="349"/>
                </a:cubicBezTo>
                <a:cubicBezTo>
                  <a:pt x="375" y="350"/>
                  <a:pt x="375" y="350"/>
                  <a:pt x="375" y="351"/>
                </a:cubicBezTo>
                <a:cubicBezTo>
                  <a:pt x="376" y="351"/>
                  <a:pt x="375" y="350"/>
                  <a:pt x="376" y="350"/>
                </a:cubicBezTo>
                <a:cubicBezTo>
                  <a:pt x="376" y="350"/>
                  <a:pt x="376" y="350"/>
                  <a:pt x="376" y="349"/>
                </a:cubicBezTo>
                <a:cubicBezTo>
                  <a:pt x="376" y="349"/>
                  <a:pt x="376" y="350"/>
                  <a:pt x="376" y="349"/>
                </a:cubicBezTo>
                <a:cubicBezTo>
                  <a:pt x="376" y="348"/>
                  <a:pt x="376" y="347"/>
                  <a:pt x="376" y="346"/>
                </a:cubicBezTo>
                <a:cubicBezTo>
                  <a:pt x="377" y="346"/>
                  <a:pt x="378" y="346"/>
                  <a:pt x="379" y="346"/>
                </a:cubicBezTo>
                <a:cubicBezTo>
                  <a:pt x="379" y="345"/>
                  <a:pt x="380" y="346"/>
                  <a:pt x="380" y="346"/>
                </a:cubicBezTo>
                <a:cubicBezTo>
                  <a:pt x="380" y="346"/>
                  <a:pt x="380" y="345"/>
                  <a:pt x="380" y="346"/>
                </a:cubicBezTo>
                <a:cubicBezTo>
                  <a:pt x="381" y="347"/>
                  <a:pt x="379" y="346"/>
                  <a:pt x="379" y="347"/>
                </a:cubicBezTo>
                <a:cubicBezTo>
                  <a:pt x="380" y="347"/>
                  <a:pt x="380" y="346"/>
                  <a:pt x="381" y="347"/>
                </a:cubicBezTo>
                <a:cubicBezTo>
                  <a:pt x="381" y="347"/>
                  <a:pt x="381" y="348"/>
                  <a:pt x="382" y="348"/>
                </a:cubicBezTo>
                <a:cubicBezTo>
                  <a:pt x="382" y="345"/>
                  <a:pt x="380" y="346"/>
                  <a:pt x="380" y="344"/>
                </a:cubicBezTo>
                <a:cubicBezTo>
                  <a:pt x="379" y="344"/>
                  <a:pt x="377" y="345"/>
                  <a:pt x="376" y="344"/>
                </a:cubicBezTo>
                <a:cubicBezTo>
                  <a:pt x="377" y="344"/>
                  <a:pt x="377" y="343"/>
                  <a:pt x="376" y="342"/>
                </a:cubicBezTo>
                <a:cubicBezTo>
                  <a:pt x="377" y="342"/>
                  <a:pt x="379" y="343"/>
                  <a:pt x="378" y="344"/>
                </a:cubicBezTo>
                <a:cubicBezTo>
                  <a:pt x="379" y="344"/>
                  <a:pt x="380" y="343"/>
                  <a:pt x="381" y="343"/>
                </a:cubicBezTo>
                <a:cubicBezTo>
                  <a:pt x="381" y="342"/>
                  <a:pt x="381" y="341"/>
                  <a:pt x="382" y="341"/>
                </a:cubicBezTo>
                <a:cubicBezTo>
                  <a:pt x="382" y="342"/>
                  <a:pt x="381" y="342"/>
                  <a:pt x="381" y="343"/>
                </a:cubicBezTo>
                <a:cubicBezTo>
                  <a:pt x="382" y="344"/>
                  <a:pt x="382" y="343"/>
                  <a:pt x="382" y="344"/>
                </a:cubicBezTo>
                <a:cubicBezTo>
                  <a:pt x="385" y="344"/>
                  <a:pt x="382" y="344"/>
                  <a:pt x="384" y="346"/>
                </a:cubicBezTo>
                <a:cubicBezTo>
                  <a:pt x="382" y="346"/>
                  <a:pt x="383" y="347"/>
                  <a:pt x="383" y="347"/>
                </a:cubicBezTo>
                <a:cubicBezTo>
                  <a:pt x="381" y="347"/>
                  <a:pt x="382" y="347"/>
                  <a:pt x="382" y="348"/>
                </a:cubicBezTo>
                <a:cubicBezTo>
                  <a:pt x="381" y="348"/>
                  <a:pt x="381" y="349"/>
                  <a:pt x="380" y="348"/>
                </a:cubicBezTo>
                <a:cubicBezTo>
                  <a:pt x="379" y="349"/>
                  <a:pt x="380" y="349"/>
                  <a:pt x="380" y="349"/>
                </a:cubicBezTo>
                <a:cubicBezTo>
                  <a:pt x="380" y="350"/>
                  <a:pt x="381" y="349"/>
                  <a:pt x="381" y="349"/>
                </a:cubicBezTo>
                <a:cubicBezTo>
                  <a:pt x="380" y="350"/>
                  <a:pt x="380" y="351"/>
                  <a:pt x="379" y="351"/>
                </a:cubicBezTo>
                <a:cubicBezTo>
                  <a:pt x="380" y="351"/>
                  <a:pt x="380" y="353"/>
                  <a:pt x="380" y="353"/>
                </a:cubicBezTo>
                <a:cubicBezTo>
                  <a:pt x="381" y="353"/>
                  <a:pt x="381" y="353"/>
                  <a:pt x="381" y="353"/>
                </a:cubicBezTo>
                <a:cubicBezTo>
                  <a:pt x="381" y="352"/>
                  <a:pt x="380" y="352"/>
                  <a:pt x="380" y="351"/>
                </a:cubicBezTo>
                <a:cubicBezTo>
                  <a:pt x="381" y="351"/>
                  <a:pt x="382" y="351"/>
                  <a:pt x="382" y="351"/>
                </a:cubicBezTo>
                <a:cubicBezTo>
                  <a:pt x="382" y="352"/>
                  <a:pt x="382" y="354"/>
                  <a:pt x="382" y="355"/>
                </a:cubicBezTo>
                <a:cubicBezTo>
                  <a:pt x="382" y="354"/>
                  <a:pt x="383" y="356"/>
                  <a:pt x="384" y="355"/>
                </a:cubicBezTo>
                <a:cubicBezTo>
                  <a:pt x="384" y="356"/>
                  <a:pt x="385" y="356"/>
                  <a:pt x="385" y="357"/>
                </a:cubicBezTo>
                <a:cubicBezTo>
                  <a:pt x="386" y="357"/>
                  <a:pt x="386" y="356"/>
                  <a:pt x="387" y="356"/>
                </a:cubicBezTo>
                <a:cubicBezTo>
                  <a:pt x="387" y="357"/>
                  <a:pt x="386" y="357"/>
                  <a:pt x="386" y="357"/>
                </a:cubicBezTo>
                <a:cubicBezTo>
                  <a:pt x="387" y="357"/>
                  <a:pt x="387" y="356"/>
                  <a:pt x="389" y="356"/>
                </a:cubicBezTo>
                <a:cubicBezTo>
                  <a:pt x="389" y="356"/>
                  <a:pt x="389" y="357"/>
                  <a:pt x="389" y="357"/>
                </a:cubicBezTo>
                <a:cubicBezTo>
                  <a:pt x="389" y="356"/>
                  <a:pt x="389" y="355"/>
                  <a:pt x="390" y="355"/>
                </a:cubicBezTo>
                <a:cubicBezTo>
                  <a:pt x="391" y="356"/>
                  <a:pt x="394" y="357"/>
                  <a:pt x="393" y="359"/>
                </a:cubicBezTo>
                <a:cubicBezTo>
                  <a:pt x="392" y="359"/>
                  <a:pt x="391" y="359"/>
                  <a:pt x="390" y="359"/>
                </a:cubicBezTo>
                <a:cubicBezTo>
                  <a:pt x="391" y="360"/>
                  <a:pt x="392" y="360"/>
                  <a:pt x="392" y="360"/>
                </a:cubicBezTo>
                <a:cubicBezTo>
                  <a:pt x="391" y="361"/>
                  <a:pt x="390" y="359"/>
                  <a:pt x="390" y="361"/>
                </a:cubicBezTo>
                <a:cubicBezTo>
                  <a:pt x="390" y="361"/>
                  <a:pt x="391" y="360"/>
                  <a:pt x="391" y="361"/>
                </a:cubicBezTo>
                <a:cubicBezTo>
                  <a:pt x="390" y="361"/>
                  <a:pt x="390" y="361"/>
                  <a:pt x="389" y="361"/>
                </a:cubicBezTo>
                <a:cubicBezTo>
                  <a:pt x="389" y="360"/>
                  <a:pt x="390" y="360"/>
                  <a:pt x="390" y="360"/>
                </a:cubicBezTo>
                <a:cubicBezTo>
                  <a:pt x="389" y="359"/>
                  <a:pt x="389" y="360"/>
                  <a:pt x="388" y="360"/>
                </a:cubicBezTo>
                <a:cubicBezTo>
                  <a:pt x="389" y="362"/>
                  <a:pt x="391" y="361"/>
                  <a:pt x="392" y="362"/>
                </a:cubicBezTo>
                <a:cubicBezTo>
                  <a:pt x="392" y="361"/>
                  <a:pt x="391" y="362"/>
                  <a:pt x="391" y="361"/>
                </a:cubicBezTo>
                <a:cubicBezTo>
                  <a:pt x="392" y="361"/>
                  <a:pt x="393" y="359"/>
                  <a:pt x="394" y="360"/>
                </a:cubicBezTo>
                <a:cubicBezTo>
                  <a:pt x="394" y="361"/>
                  <a:pt x="393" y="361"/>
                  <a:pt x="393" y="361"/>
                </a:cubicBezTo>
                <a:cubicBezTo>
                  <a:pt x="393" y="362"/>
                  <a:pt x="394" y="361"/>
                  <a:pt x="394" y="362"/>
                </a:cubicBezTo>
                <a:cubicBezTo>
                  <a:pt x="393" y="363"/>
                  <a:pt x="393" y="363"/>
                  <a:pt x="394" y="364"/>
                </a:cubicBezTo>
                <a:cubicBezTo>
                  <a:pt x="394" y="364"/>
                  <a:pt x="392" y="364"/>
                  <a:pt x="392" y="364"/>
                </a:cubicBezTo>
                <a:cubicBezTo>
                  <a:pt x="393" y="365"/>
                  <a:pt x="393" y="364"/>
                  <a:pt x="393" y="365"/>
                </a:cubicBezTo>
                <a:cubicBezTo>
                  <a:pt x="393" y="365"/>
                  <a:pt x="392" y="365"/>
                  <a:pt x="392" y="365"/>
                </a:cubicBezTo>
                <a:cubicBezTo>
                  <a:pt x="392" y="365"/>
                  <a:pt x="392" y="366"/>
                  <a:pt x="392" y="366"/>
                </a:cubicBezTo>
                <a:cubicBezTo>
                  <a:pt x="393" y="366"/>
                  <a:pt x="393" y="368"/>
                  <a:pt x="393" y="369"/>
                </a:cubicBezTo>
                <a:cubicBezTo>
                  <a:pt x="393" y="369"/>
                  <a:pt x="394" y="369"/>
                  <a:pt x="394" y="369"/>
                </a:cubicBezTo>
                <a:cubicBezTo>
                  <a:pt x="394" y="369"/>
                  <a:pt x="393" y="370"/>
                  <a:pt x="394" y="370"/>
                </a:cubicBezTo>
                <a:cubicBezTo>
                  <a:pt x="394" y="369"/>
                  <a:pt x="394" y="369"/>
                  <a:pt x="395" y="369"/>
                </a:cubicBezTo>
                <a:cubicBezTo>
                  <a:pt x="394" y="370"/>
                  <a:pt x="396" y="370"/>
                  <a:pt x="397" y="370"/>
                </a:cubicBezTo>
                <a:cubicBezTo>
                  <a:pt x="397" y="369"/>
                  <a:pt x="396" y="370"/>
                  <a:pt x="396" y="369"/>
                </a:cubicBezTo>
                <a:cubicBezTo>
                  <a:pt x="397" y="369"/>
                  <a:pt x="397" y="370"/>
                  <a:pt x="398" y="370"/>
                </a:cubicBezTo>
                <a:cubicBezTo>
                  <a:pt x="398" y="369"/>
                  <a:pt x="397" y="370"/>
                  <a:pt x="397" y="369"/>
                </a:cubicBezTo>
                <a:cubicBezTo>
                  <a:pt x="398" y="369"/>
                  <a:pt x="398" y="369"/>
                  <a:pt x="398" y="369"/>
                </a:cubicBezTo>
                <a:cubicBezTo>
                  <a:pt x="399" y="369"/>
                  <a:pt x="399" y="369"/>
                  <a:pt x="400" y="369"/>
                </a:cubicBezTo>
                <a:cubicBezTo>
                  <a:pt x="399" y="369"/>
                  <a:pt x="399" y="369"/>
                  <a:pt x="399" y="369"/>
                </a:cubicBezTo>
                <a:cubicBezTo>
                  <a:pt x="399" y="370"/>
                  <a:pt x="400" y="369"/>
                  <a:pt x="400" y="371"/>
                </a:cubicBezTo>
                <a:cubicBezTo>
                  <a:pt x="400" y="371"/>
                  <a:pt x="400" y="371"/>
                  <a:pt x="399" y="372"/>
                </a:cubicBezTo>
                <a:cubicBezTo>
                  <a:pt x="398" y="372"/>
                  <a:pt x="398" y="371"/>
                  <a:pt x="398" y="371"/>
                </a:cubicBezTo>
                <a:cubicBezTo>
                  <a:pt x="398" y="371"/>
                  <a:pt x="398" y="371"/>
                  <a:pt x="397" y="371"/>
                </a:cubicBezTo>
                <a:cubicBezTo>
                  <a:pt x="398" y="372"/>
                  <a:pt x="398" y="371"/>
                  <a:pt x="398" y="374"/>
                </a:cubicBezTo>
                <a:cubicBezTo>
                  <a:pt x="399" y="374"/>
                  <a:pt x="399" y="372"/>
                  <a:pt x="399" y="372"/>
                </a:cubicBezTo>
                <a:cubicBezTo>
                  <a:pt x="399" y="373"/>
                  <a:pt x="400" y="372"/>
                  <a:pt x="400" y="373"/>
                </a:cubicBezTo>
                <a:cubicBezTo>
                  <a:pt x="400" y="372"/>
                  <a:pt x="400" y="372"/>
                  <a:pt x="400" y="372"/>
                </a:cubicBezTo>
                <a:cubicBezTo>
                  <a:pt x="400" y="372"/>
                  <a:pt x="400" y="372"/>
                  <a:pt x="400" y="372"/>
                </a:cubicBezTo>
                <a:cubicBezTo>
                  <a:pt x="400" y="372"/>
                  <a:pt x="401" y="373"/>
                  <a:pt x="401" y="372"/>
                </a:cubicBezTo>
                <a:cubicBezTo>
                  <a:pt x="401" y="372"/>
                  <a:pt x="400" y="372"/>
                  <a:pt x="400" y="371"/>
                </a:cubicBezTo>
                <a:cubicBezTo>
                  <a:pt x="401" y="370"/>
                  <a:pt x="402" y="370"/>
                  <a:pt x="403" y="370"/>
                </a:cubicBezTo>
                <a:cubicBezTo>
                  <a:pt x="402" y="369"/>
                  <a:pt x="402" y="368"/>
                  <a:pt x="402" y="367"/>
                </a:cubicBezTo>
                <a:cubicBezTo>
                  <a:pt x="401" y="368"/>
                  <a:pt x="402" y="368"/>
                  <a:pt x="402" y="369"/>
                </a:cubicBezTo>
                <a:cubicBezTo>
                  <a:pt x="401" y="368"/>
                  <a:pt x="402" y="367"/>
                  <a:pt x="403" y="367"/>
                </a:cubicBezTo>
                <a:cubicBezTo>
                  <a:pt x="403" y="367"/>
                  <a:pt x="403" y="368"/>
                  <a:pt x="403" y="368"/>
                </a:cubicBezTo>
                <a:cubicBezTo>
                  <a:pt x="403" y="368"/>
                  <a:pt x="403" y="368"/>
                  <a:pt x="404" y="367"/>
                </a:cubicBezTo>
                <a:cubicBezTo>
                  <a:pt x="403" y="369"/>
                  <a:pt x="405" y="368"/>
                  <a:pt x="404" y="369"/>
                </a:cubicBezTo>
                <a:cubicBezTo>
                  <a:pt x="405" y="369"/>
                  <a:pt x="406" y="368"/>
                  <a:pt x="405" y="368"/>
                </a:cubicBezTo>
                <a:cubicBezTo>
                  <a:pt x="405" y="368"/>
                  <a:pt x="406" y="368"/>
                  <a:pt x="406" y="368"/>
                </a:cubicBezTo>
                <a:cubicBezTo>
                  <a:pt x="406" y="367"/>
                  <a:pt x="406" y="367"/>
                  <a:pt x="406" y="366"/>
                </a:cubicBezTo>
                <a:cubicBezTo>
                  <a:pt x="407" y="366"/>
                  <a:pt x="407" y="365"/>
                  <a:pt x="408" y="364"/>
                </a:cubicBezTo>
                <a:cubicBezTo>
                  <a:pt x="408" y="365"/>
                  <a:pt x="408" y="365"/>
                  <a:pt x="408" y="366"/>
                </a:cubicBezTo>
                <a:cubicBezTo>
                  <a:pt x="409" y="367"/>
                  <a:pt x="409" y="366"/>
                  <a:pt x="410" y="365"/>
                </a:cubicBezTo>
                <a:cubicBezTo>
                  <a:pt x="409" y="365"/>
                  <a:pt x="409" y="365"/>
                  <a:pt x="408" y="364"/>
                </a:cubicBezTo>
                <a:cubicBezTo>
                  <a:pt x="409" y="364"/>
                  <a:pt x="409" y="364"/>
                  <a:pt x="408" y="364"/>
                </a:cubicBezTo>
                <a:cubicBezTo>
                  <a:pt x="409" y="363"/>
                  <a:pt x="409" y="365"/>
                  <a:pt x="410" y="364"/>
                </a:cubicBezTo>
                <a:cubicBezTo>
                  <a:pt x="410" y="363"/>
                  <a:pt x="409" y="362"/>
                  <a:pt x="410" y="362"/>
                </a:cubicBezTo>
                <a:cubicBezTo>
                  <a:pt x="410" y="362"/>
                  <a:pt x="409" y="362"/>
                  <a:pt x="409" y="361"/>
                </a:cubicBezTo>
                <a:cubicBezTo>
                  <a:pt x="409" y="363"/>
                  <a:pt x="407" y="362"/>
                  <a:pt x="407" y="364"/>
                </a:cubicBezTo>
                <a:cubicBezTo>
                  <a:pt x="407" y="363"/>
                  <a:pt x="407" y="363"/>
                  <a:pt x="406" y="363"/>
                </a:cubicBezTo>
                <a:cubicBezTo>
                  <a:pt x="407" y="362"/>
                  <a:pt x="407" y="361"/>
                  <a:pt x="408" y="361"/>
                </a:cubicBezTo>
                <a:cubicBezTo>
                  <a:pt x="408" y="362"/>
                  <a:pt x="408" y="362"/>
                  <a:pt x="408" y="362"/>
                </a:cubicBezTo>
                <a:cubicBezTo>
                  <a:pt x="410" y="360"/>
                  <a:pt x="411" y="362"/>
                  <a:pt x="410" y="364"/>
                </a:cubicBezTo>
                <a:cubicBezTo>
                  <a:pt x="410" y="366"/>
                  <a:pt x="407" y="367"/>
                  <a:pt x="407" y="369"/>
                </a:cubicBezTo>
                <a:cubicBezTo>
                  <a:pt x="410" y="369"/>
                  <a:pt x="411" y="367"/>
                  <a:pt x="410" y="366"/>
                </a:cubicBezTo>
                <a:cubicBezTo>
                  <a:pt x="411" y="367"/>
                  <a:pt x="411" y="366"/>
                  <a:pt x="411" y="367"/>
                </a:cubicBezTo>
                <a:cubicBezTo>
                  <a:pt x="412" y="366"/>
                  <a:pt x="413" y="368"/>
                  <a:pt x="414" y="367"/>
                </a:cubicBezTo>
                <a:cubicBezTo>
                  <a:pt x="414" y="367"/>
                  <a:pt x="415" y="370"/>
                  <a:pt x="416" y="369"/>
                </a:cubicBezTo>
                <a:cubicBezTo>
                  <a:pt x="414" y="369"/>
                  <a:pt x="415" y="368"/>
                  <a:pt x="415" y="367"/>
                </a:cubicBezTo>
                <a:cubicBezTo>
                  <a:pt x="415" y="367"/>
                  <a:pt x="415" y="367"/>
                  <a:pt x="415" y="366"/>
                </a:cubicBezTo>
                <a:cubicBezTo>
                  <a:pt x="415" y="366"/>
                  <a:pt x="415" y="365"/>
                  <a:pt x="415" y="365"/>
                </a:cubicBezTo>
                <a:cubicBezTo>
                  <a:pt x="415" y="365"/>
                  <a:pt x="415" y="366"/>
                  <a:pt x="414" y="365"/>
                </a:cubicBezTo>
                <a:cubicBezTo>
                  <a:pt x="414" y="364"/>
                  <a:pt x="413" y="365"/>
                  <a:pt x="412" y="365"/>
                </a:cubicBezTo>
                <a:cubicBezTo>
                  <a:pt x="413" y="364"/>
                  <a:pt x="412" y="364"/>
                  <a:pt x="412" y="364"/>
                </a:cubicBezTo>
                <a:cubicBezTo>
                  <a:pt x="412" y="364"/>
                  <a:pt x="414" y="364"/>
                  <a:pt x="413" y="363"/>
                </a:cubicBezTo>
                <a:cubicBezTo>
                  <a:pt x="413" y="364"/>
                  <a:pt x="412" y="363"/>
                  <a:pt x="411" y="363"/>
                </a:cubicBezTo>
                <a:cubicBezTo>
                  <a:pt x="412" y="363"/>
                  <a:pt x="413" y="362"/>
                  <a:pt x="413" y="362"/>
                </a:cubicBezTo>
                <a:cubicBezTo>
                  <a:pt x="412" y="362"/>
                  <a:pt x="412" y="361"/>
                  <a:pt x="412" y="361"/>
                </a:cubicBezTo>
                <a:cubicBezTo>
                  <a:pt x="414" y="360"/>
                  <a:pt x="412" y="361"/>
                  <a:pt x="413" y="362"/>
                </a:cubicBezTo>
                <a:cubicBezTo>
                  <a:pt x="414" y="361"/>
                  <a:pt x="413" y="360"/>
                  <a:pt x="414" y="360"/>
                </a:cubicBezTo>
                <a:cubicBezTo>
                  <a:pt x="414" y="361"/>
                  <a:pt x="414" y="361"/>
                  <a:pt x="414" y="362"/>
                </a:cubicBezTo>
                <a:cubicBezTo>
                  <a:pt x="416" y="362"/>
                  <a:pt x="416" y="367"/>
                  <a:pt x="419" y="365"/>
                </a:cubicBezTo>
                <a:cubicBezTo>
                  <a:pt x="419" y="366"/>
                  <a:pt x="417" y="366"/>
                  <a:pt x="418" y="366"/>
                </a:cubicBezTo>
                <a:cubicBezTo>
                  <a:pt x="419" y="366"/>
                  <a:pt x="419" y="369"/>
                  <a:pt x="421" y="368"/>
                </a:cubicBezTo>
                <a:cubicBezTo>
                  <a:pt x="420" y="369"/>
                  <a:pt x="421" y="370"/>
                  <a:pt x="421" y="371"/>
                </a:cubicBezTo>
                <a:cubicBezTo>
                  <a:pt x="422" y="370"/>
                  <a:pt x="423" y="371"/>
                  <a:pt x="423" y="372"/>
                </a:cubicBezTo>
                <a:cubicBezTo>
                  <a:pt x="423" y="371"/>
                  <a:pt x="424" y="372"/>
                  <a:pt x="424" y="371"/>
                </a:cubicBezTo>
                <a:cubicBezTo>
                  <a:pt x="423" y="368"/>
                  <a:pt x="423" y="365"/>
                  <a:pt x="422" y="361"/>
                </a:cubicBezTo>
                <a:cubicBezTo>
                  <a:pt x="424" y="360"/>
                  <a:pt x="423" y="357"/>
                  <a:pt x="426" y="357"/>
                </a:cubicBezTo>
                <a:cubicBezTo>
                  <a:pt x="426" y="356"/>
                  <a:pt x="425" y="355"/>
                  <a:pt x="426" y="355"/>
                </a:cubicBezTo>
                <a:cubicBezTo>
                  <a:pt x="428" y="358"/>
                  <a:pt x="428" y="357"/>
                  <a:pt x="429" y="355"/>
                </a:cubicBezTo>
                <a:cubicBezTo>
                  <a:pt x="428" y="355"/>
                  <a:pt x="429" y="355"/>
                  <a:pt x="428" y="356"/>
                </a:cubicBezTo>
                <a:cubicBezTo>
                  <a:pt x="428" y="355"/>
                  <a:pt x="429" y="355"/>
                  <a:pt x="429" y="354"/>
                </a:cubicBezTo>
                <a:cubicBezTo>
                  <a:pt x="427" y="354"/>
                  <a:pt x="428" y="353"/>
                  <a:pt x="428" y="353"/>
                </a:cubicBezTo>
                <a:cubicBezTo>
                  <a:pt x="427" y="352"/>
                  <a:pt x="427" y="352"/>
                  <a:pt x="428" y="350"/>
                </a:cubicBezTo>
                <a:cubicBezTo>
                  <a:pt x="428" y="351"/>
                  <a:pt x="429" y="353"/>
                  <a:pt x="430" y="353"/>
                </a:cubicBezTo>
                <a:cubicBezTo>
                  <a:pt x="429" y="353"/>
                  <a:pt x="429" y="352"/>
                  <a:pt x="429" y="352"/>
                </a:cubicBezTo>
                <a:cubicBezTo>
                  <a:pt x="430" y="353"/>
                  <a:pt x="430" y="353"/>
                  <a:pt x="431" y="354"/>
                </a:cubicBezTo>
                <a:cubicBezTo>
                  <a:pt x="431" y="353"/>
                  <a:pt x="430" y="353"/>
                  <a:pt x="430" y="352"/>
                </a:cubicBezTo>
                <a:cubicBezTo>
                  <a:pt x="431" y="353"/>
                  <a:pt x="430" y="352"/>
                  <a:pt x="431" y="352"/>
                </a:cubicBezTo>
                <a:cubicBezTo>
                  <a:pt x="431" y="352"/>
                  <a:pt x="431" y="352"/>
                  <a:pt x="432" y="352"/>
                </a:cubicBezTo>
                <a:cubicBezTo>
                  <a:pt x="430" y="354"/>
                  <a:pt x="430" y="356"/>
                  <a:pt x="428" y="358"/>
                </a:cubicBezTo>
                <a:cubicBezTo>
                  <a:pt x="428" y="358"/>
                  <a:pt x="428" y="358"/>
                  <a:pt x="428" y="357"/>
                </a:cubicBezTo>
                <a:cubicBezTo>
                  <a:pt x="427" y="360"/>
                  <a:pt x="426" y="360"/>
                  <a:pt x="425" y="362"/>
                </a:cubicBezTo>
                <a:cubicBezTo>
                  <a:pt x="424" y="362"/>
                  <a:pt x="425" y="360"/>
                  <a:pt x="424" y="360"/>
                </a:cubicBezTo>
                <a:cubicBezTo>
                  <a:pt x="424" y="360"/>
                  <a:pt x="424" y="361"/>
                  <a:pt x="424" y="361"/>
                </a:cubicBezTo>
                <a:cubicBezTo>
                  <a:pt x="423" y="361"/>
                  <a:pt x="423" y="361"/>
                  <a:pt x="423" y="361"/>
                </a:cubicBezTo>
                <a:cubicBezTo>
                  <a:pt x="425" y="361"/>
                  <a:pt x="423" y="363"/>
                  <a:pt x="424" y="363"/>
                </a:cubicBezTo>
                <a:cubicBezTo>
                  <a:pt x="425" y="363"/>
                  <a:pt x="425" y="361"/>
                  <a:pt x="426" y="362"/>
                </a:cubicBezTo>
                <a:cubicBezTo>
                  <a:pt x="427" y="362"/>
                  <a:pt x="428" y="363"/>
                  <a:pt x="429" y="363"/>
                </a:cubicBezTo>
                <a:cubicBezTo>
                  <a:pt x="428" y="362"/>
                  <a:pt x="429" y="361"/>
                  <a:pt x="430" y="361"/>
                </a:cubicBezTo>
                <a:cubicBezTo>
                  <a:pt x="430" y="360"/>
                  <a:pt x="429" y="360"/>
                  <a:pt x="430" y="360"/>
                </a:cubicBezTo>
                <a:cubicBezTo>
                  <a:pt x="429" y="360"/>
                  <a:pt x="428" y="360"/>
                  <a:pt x="428" y="359"/>
                </a:cubicBezTo>
                <a:cubicBezTo>
                  <a:pt x="429" y="359"/>
                  <a:pt x="431" y="358"/>
                  <a:pt x="431" y="360"/>
                </a:cubicBezTo>
                <a:cubicBezTo>
                  <a:pt x="432" y="360"/>
                  <a:pt x="432" y="359"/>
                  <a:pt x="432" y="358"/>
                </a:cubicBezTo>
                <a:cubicBezTo>
                  <a:pt x="432" y="358"/>
                  <a:pt x="433" y="358"/>
                  <a:pt x="433" y="358"/>
                </a:cubicBezTo>
                <a:cubicBezTo>
                  <a:pt x="433" y="358"/>
                  <a:pt x="433" y="359"/>
                  <a:pt x="433" y="359"/>
                </a:cubicBezTo>
                <a:cubicBezTo>
                  <a:pt x="433" y="359"/>
                  <a:pt x="433" y="358"/>
                  <a:pt x="434" y="358"/>
                </a:cubicBezTo>
                <a:cubicBezTo>
                  <a:pt x="434" y="358"/>
                  <a:pt x="435" y="358"/>
                  <a:pt x="435" y="359"/>
                </a:cubicBezTo>
                <a:cubicBezTo>
                  <a:pt x="434" y="359"/>
                  <a:pt x="434" y="358"/>
                  <a:pt x="434" y="359"/>
                </a:cubicBezTo>
                <a:cubicBezTo>
                  <a:pt x="435" y="359"/>
                  <a:pt x="434" y="360"/>
                  <a:pt x="435" y="359"/>
                </a:cubicBezTo>
                <a:cubicBezTo>
                  <a:pt x="435" y="359"/>
                  <a:pt x="435" y="358"/>
                  <a:pt x="435" y="357"/>
                </a:cubicBezTo>
                <a:cubicBezTo>
                  <a:pt x="436" y="359"/>
                  <a:pt x="436" y="360"/>
                  <a:pt x="435" y="361"/>
                </a:cubicBezTo>
                <a:cubicBezTo>
                  <a:pt x="435" y="361"/>
                  <a:pt x="435" y="360"/>
                  <a:pt x="435" y="360"/>
                </a:cubicBezTo>
                <a:cubicBezTo>
                  <a:pt x="434" y="360"/>
                  <a:pt x="435" y="361"/>
                  <a:pt x="434" y="361"/>
                </a:cubicBezTo>
                <a:cubicBezTo>
                  <a:pt x="434" y="361"/>
                  <a:pt x="433" y="361"/>
                  <a:pt x="433" y="361"/>
                </a:cubicBezTo>
                <a:cubicBezTo>
                  <a:pt x="433" y="362"/>
                  <a:pt x="433" y="362"/>
                  <a:pt x="433" y="362"/>
                </a:cubicBezTo>
                <a:cubicBezTo>
                  <a:pt x="435" y="363"/>
                  <a:pt x="436" y="360"/>
                  <a:pt x="437" y="362"/>
                </a:cubicBezTo>
                <a:cubicBezTo>
                  <a:pt x="437" y="361"/>
                  <a:pt x="435" y="362"/>
                  <a:pt x="436" y="363"/>
                </a:cubicBezTo>
                <a:cubicBezTo>
                  <a:pt x="437" y="362"/>
                  <a:pt x="437" y="363"/>
                  <a:pt x="437" y="363"/>
                </a:cubicBezTo>
                <a:cubicBezTo>
                  <a:pt x="437" y="361"/>
                  <a:pt x="439" y="363"/>
                  <a:pt x="439" y="363"/>
                </a:cubicBezTo>
                <a:cubicBezTo>
                  <a:pt x="439" y="363"/>
                  <a:pt x="439" y="361"/>
                  <a:pt x="440" y="362"/>
                </a:cubicBezTo>
                <a:cubicBezTo>
                  <a:pt x="440" y="362"/>
                  <a:pt x="440" y="362"/>
                  <a:pt x="440" y="363"/>
                </a:cubicBezTo>
                <a:cubicBezTo>
                  <a:pt x="441" y="363"/>
                  <a:pt x="441" y="362"/>
                  <a:pt x="442" y="363"/>
                </a:cubicBezTo>
                <a:cubicBezTo>
                  <a:pt x="442" y="362"/>
                  <a:pt x="441" y="362"/>
                  <a:pt x="441" y="361"/>
                </a:cubicBezTo>
                <a:cubicBezTo>
                  <a:pt x="442" y="362"/>
                  <a:pt x="442" y="361"/>
                  <a:pt x="442" y="362"/>
                </a:cubicBezTo>
                <a:cubicBezTo>
                  <a:pt x="442" y="362"/>
                  <a:pt x="442" y="362"/>
                  <a:pt x="442" y="362"/>
                </a:cubicBezTo>
                <a:cubicBezTo>
                  <a:pt x="442" y="362"/>
                  <a:pt x="442" y="363"/>
                  <a:pt x="442" y="363"/>
                </a:cubicBezTo>
                <a:cubicBezTo>
                  <a:pt x="443" y="364"/>
                  <a:pt x="443" y="362"/>
                  <a:pt x="444" y="363"/>
                </a:cubicBezTo>
                <a:cubicBezTo>
                  <a:pt x="443" y="363"/>
                  <a:pt x="444" y="364"/>
                  <a:pt x="443" y="365"/>
                </a:cubicBezTo>
                <a:cubicBezTo>
                  <a:pt x="444" y="365"/>
                  <a:pt x="445" y="365"/>
                  <a:pt x="445" y="365"/>
                </a:cubicBezTo>
                <a:cubicBezTo>
                  <a:pt x="445" y="364"/>
                  <a:pt x="445" y="365"/>
                  <a:pt x="444" y="365"/>
                </a:cubicBezTo>
                <a:cubicBezTo>
                  <a:pt x="444" y="364"/>
                  <a:pt x="444" y="363"/>
                  <a:pt x="444" y="362"/>
                </a:cubicBezTo>
                <a:cubicBezTo>
                  <a:pt x="445" y="363"/>
                  <a:pt x="445" y="363"/>
                  <a:pt x="445" y="363"/>
                </a:cubicBezTo>
                <a:cubicBezTo>
                  <a:pt x="444" y="362"/>
                  <a:pt x="446" y="362"/>
                  <a:pt x="446" y="361"/>
                </a:cubicBezTo>
                <a:cubicBezTo>
                  <a:pt x="447" y="361"/>
                  <a:pt x="447" y="363"/>
                  <a:pt x="448" y="363"/>
                </a:cubicBezTo>
                <a:cubicBezTo>
                  <a:pt x="449" y="365"/>
                  <a:pt x="448" y="365"/>
                  <a:pt x="449" y="366"/>
                </a:cubicBezTo>
                <a:cubicBezTo>
                  <a:pt x="449" y="366"/>
                  <a:pt x="449" y="366"/>
                  <a:pt x="449" y="365"/>
                </a:cubicBezTo>
                <a:cubicBezTo>
                  <a:pt x="450" y="366"/>
                  <a:pt x="452" y="366"/>
                  <a:pt x="451" y="367"/>
                </a:cubicBezTo>
                <a:cubicBezTo>
                  <a:pt x="452" y="366"/>
                  <a:pt x="452" y="364"/>
                  <a:pt x="451" y="363"/>
                </a:cubicBezTo>
                <a:cubicBezTo>
                  <a:pt x="450" y="364"/>
                  <a:pt x="450" y="364"/>
                  <a:pt x="450" y="362"/>
                </a:cubicBezTo>
                <a:cubicBezTo>
                  <a:pt x="451" y="363"/>
                  <a:pt x="451" y="362"/>
                  <a:pt x="450" y="362"/>
                </a:cubicBezTo>
                <a:cubicBezTo>
                  <a:pt x="452" y="362"/>
                  <a:pt x="453" y="361"/>
                  <a:pt x="453" y="362"/>
                </a:cubicBezTo>
                <a:cubicBezTo>
                  <a:pt x="453" y="362"/>
                  <a:pt x="454" y="362"/>
                  <a:pt x="455" y="361"/>
                </a:cubicBezTo>
                <a:cubicBezTo>
                  <a:pt x="455" y="361"/>
                  <a:pt x="455" y="362"/>
                  <a:pt x="454" y="362"/>
                </a:cubicBezTo>
                <a:cubicBezTo>
                  <a:pt x="454" y="362"/>
                  <a:pt x="454" y="362"/>
                  <a:pt x="454" y="362"/>
                </a:cubicBezTo>
                <a:cubicBezTo>
                  <a:pt x="454" y="363"/>
                  <a:pt x="455" y="364"/>
                  <a:pt x="456" y="364"/>
                </a:cubicBezTo>
                <a:cubicBezTo>
                  <a:pt x="455" y="365"/>
                  <a:pt x="454" y="366"/>
                  <a:pt x="453" y="367"/>
                </a:cubicBezTo>
                <a:cubicBezTo>
                  <a:pt x="453" y="367"/>
                  <a:pt x="453" y="366"/>
                  <a:pt x="452" y="366"/>
                </a:cubicBezTo>
                <a:cubicBezTo>
                  <a:pt x="453" y="368"/>
                  <a:pt x="454" y="371"/>
                  <a:pt x="453" y="373"/>
                </a:cubicBezTo>
                <a:cubicBezTo>
                  <a:pt x="455" y="371"/>
                  <a:pt x="456" y="373"/>
                  <a:pt x="456" y="374"/>
                </a:cubicBezTo>
                <a:cubicBezTo>
                  <a:pt x="457" y="374"/>
                  <a:pt x="457" y="373"/>
                  <a:pt x="458" y="374"/>
                </a:cubicBezTo>
                <a:cubicBezTo>
                  <a:pt x="457" y="375"/>
                  <a:pt x="456" y="374"/>
                  <a:pt x="456" y="375"/>
                </a:cubicBezTo>
                <a:cubicBezTo>
                  <a:pt x="457" y="375"/>
                  <a:pt x="458" y="375"/>
                  <a:pt x="458" y="377"/>
                </a:cubicBezTo>
                <a:cubicBezTo>
                  <a:pt x="459" y="376"/>
                  <a:pt x="460" y="375"/>
                  <a:pt x="459" y="374"/>
                </a:cubicBezTo>
                <a:cubicBezTo>
                  <a:pt x="460" y="374"/>
                  <a:pt x="460" y="374"/>
                  <a:pt x="462" y="374"/>
                </a:cubicBezTo>
                <a:cubicBezTo>
                  <a:pt x="462" y="372"/>
                  <a:pt x="464" y="373"/>
                  <a:pt x="464" y="372"/>
                </a:cubicBezTo>
                <a:cubicBezTo>
                  <a:pt x="464" y="372"/>
                  <a:pt x="464" y="371"/>
                  <a:pt x="465" y="371"/>
                </a:cubicBezTo>
                <a:cubicBezTo>
                  <a:pt x="465" y="372"/>
                  <a:pt x="465" y="372"/>
                  <a:pt x="465" y="372"/>
                </a:cubicBezTo>
                <a:cubicBezTo>
                  <a:pt x="465" y="371"/>
                  <a:pt x="465" y="371"/>
                  <a:pt x="464" y="371"/>
                </a:cubicBezTo>
                <a:cubicBezTo>
                  <a:pt x="465" y="368"/>
                  <a:pt x="463" y="363"/>
                  <a:pt x="459" y="362"/>
                </a:cubicBezTo>
                <a:cubicBezTo>
                  <a:pt x="460" y="362"/>
                  <a:pt x="459" y="361"/>
                  <a:pt x="459" y="361"/>
                </a:cubicBezTo>
                <a:cubicBezTo>
                  <a:pt x="458" y="361"/>
                  <a:pt x="459" y="362"/>
                  <a:pt x="459" y="362"/>
                </a:cubicBezTo>
                <a:cubicBezTo>
                  <a:pt x="458" y="362"/>
                  <a:pt x="458" y="362"/>
                  <a:pt x="457" y="362"/>
                </a:cubicBezTo>
                <a:cubicBezTo>
                  <a:pt x="457" y="361"/>
                  <a:pt x="457" y="359"/>
                  <a:pt x="456" y="359"/>
                </a:cubicBezTo>
                <a:cubicBezTo>
                  <a:pt x="457" y="359"/>
                  <a:pt x="457" y="360"/>
                  <a:pt x="456" y="360"/>
                </a:cubicBezTo>
                <a:cubicBezTo>
                  <a:pt x="455" y="358"/>
                  <a:pt x="456" y="360"/>
                  <a:pt x="454" y="359"/>
                </a:cubicBezTo>
                <a:cubicBezTo>
                  <a:pt x="455" y="361"/>
                  <a:pt x="454" y="359"/>
                  <a:pt x="453" y="361"/>
                </a:cubicBezTo>
                <a:cubicBezTo>
                  <a:pt x="453" y="360"/>
                  <a:pt x="453" y="360"/>
                  <a:pt x="453" y="359"/>
                </a:cubicBezTo>
                <a:cubicBezTo>
                  <a:pt x="451" y="359"/>
                  <a:pt x="451" y="358"/>
                  <a:pt x="451" y="356"/>
                </a:cubicBezTo>
                <a:cubicBezTo>
                  <a:pt x="452" y="355"/>
                  <a:pt x="451" y="355"/>
                  <a:pt x="452" y="355"/>
                </a:cubicBezTo>
                <a:cubicBezTo>
                  <a:pt x="452" y="355"/>
                  <a:pt x="452" y="354"/>
                  <a:pt x="452" y="353"/>
                </a:cubicBezTo>
                <a:cubicBezTo>
                  <a:pt x="451" y="353"/>
                  <a:pt x="450" y="353"/>
                  <a:pt x="450" y="352"/>
                </a:cubicBezTo>
                <a:cubicBezTo>
                  <a:pt x="448" y="352"/>
                  <a:pt x="450" y="351"/>
                  <a:pt x="448" y="350"/>
                </a:cubicBezTo>
                <a:cubicBezTo>
                  <a:pt x="449" y="350"/>
                  <a:pt x="449" y="350"/>
                  <a:pt x="450" y="349"/>
                </a:cubicBezTo>
                <a:cubicBezTo>
                  <a:pt x="449" y="349"/>
                  <a:pt x="449" y="350"/>
                  <a:pt x="449" y="350"/>
                </a:cubicBezTo>
                <a:cubicBezTo>
                  <a:pt x="448" y="348"/>
                  <a:pt x="449" y="349"/>
                  <a:pt x="449" y="348"/>
                </a:cubicBezTo>
                <a:cubicBezTo>
                  <a:pt x="450" y="349"/>
                  <a:pt x="450" y="349"/>
                  <a:pt x="450" y="350"/>
                </a:cubicBezTo>
                <a:cubicBezTo>
                  <a:pt x="451" y="349"/>
                  <a:pt x="451" y="347"/>
                  <a:pt x="452" y="346"/>
                </a:cubicBezTo>
                <a:cubicBezTo>
                  <a:pt x="454" y="346"/>
                  <a:pt x="454" y="347"/>
                  <a:pt x="455" y="348"/>
                </a:cubicBezTo>
                <a:cubicBezTo>
                  <a:pt x="454" y="349"/>
                  <a:pt x="455" y="349"/>
                  <a:pt x="454" y="351"/>
                </a:cubicBezTo>
                <a:cubicBezTo>
                  <a:pt x="456" y="351"/>
                  <a:pt x="454" y="353"/>
                  <a:pt x="456" y="353"/>
                </a:cubicBezTo>
                <a:cubicBezTo>
                  <a:pt x="456" y="351"/>
                  <a:pt x="456" y="351"/>
                  <a:pt x="457" y="351"/>
                </a:cubicBezTo>
                <a:cubicBezTo>
                  <a:pt x="457" y="350"/>
                  <a:pt x="457" y="348"/>
                  <a:pt x="458" y="348"/>
                </a:cubicBezTo>
                <a:cubicBezTo>
                  <a:pt x="458" y="348"/>
                  <a:pt x="459" y="348"/>
                  <a:pt x="459" y="348"/>
                </a:cubicBezTo>
                <a:cubicBezTo>
                  <a:pt x="459" y="348"/>
                  <a:pt x="459" y="348"/>
                  <a:pt x="459" y="348"/>
                </a:cubicBezTo>
                <a:cubicBezTo>
                  <a:pt x="460" y="349"/>
                  <a:pt x="460" y="348"/>
                  <a:pt x="461" y="348"/>
                </a:cubicBezTo>
                <a:cubicBezTo>
                  <a:pt x="462" y="350"/>
                  <a:pt x="464" y="351"/>
                  <a:pt x="466" y="351"/>
                </a:cubicBezTo>
                <a:cubicBezTo>
                  <a:pt x="467" y="351"/>
                  <a:pt x="467" y="351"/>
                  <a:pt x="467" y="352"/>
                </a:cubicBezTo>
                <a:cubicBezTo>
                  <a:pt x="467" y="352"/>
                  <a:pt x="468" y="352"/>
                  <a:pt x="468" y="351"/>
                </a:cubicBezTo>
                <a:cubicBezTo>
                  <a:pt x="468" y="350"/>
                  <a:pt x="467" y="351"/>
                  <a:pt x="467" y="350"/>
                </a:cubicBezTo>
                <a:close/>
                <a:moveTo>
                  <a:pt x="461" y="339"/>
                </a:moveTo>
                <a:cubicBezTo>
                  <a:pt x="461" y="341"/>
                  <a:pt x="460" y="339"/>
                  <a:pt x="459" y="339"/>
                </a:cubicBezTo>
                <a:cubicBezTo>
                  <a:pt x="459" y="339"/>
                  <a:pt x="461" y="339"/>
                  <a:pt x="461" y="339"/>
                </a:cubicBezTo>
                <a:close/>
                <a:moveTo>
                  <a:pt x="424" y="282"/>
                </a:moveTo>
                <a:cubicBezTo>
                  <a:pt x="424" y="282"/>
                  <a:pt x="423" y="280"/>
                  <a:pt x="423" y="282"/>
                </a:cubicBezTo>
                <a:cubicBezTo>
                  <a:pt x="422" y="282"/>
                  <a:pt x="424" y="280"/>
                  <a:pt x="424" y="282"/>
                </a:cubicBezTo>
                <a:close/>
                <a:moveTo>
                  <a:pt x="421" y="278"/>
                </a:moveTo>
                <a:cubicBezTo>
                  <a:pt x="421" y="279"/>
                  <a:pt x="421" y="279"/>
                  <a:pt x="421" y="278"/>
                </a:cubicBezTo>
                <a:cubicBezTo>
                  <a:pt x="422" y="279"/>
                  <a:pt x="423" y="279"/>
                  <a:pt x="423" y="281"/>
                </a:cubicBezTo>
                <a:cubicBezTo>
                  <a:pt x="421" y="280"/>
                  <a:pt x="421" y="278"/>
                  <a:pt x="420" y="279"/>
                </a:cubicBezTo>
                <a:cubicBezTo>
                  <a:pt x="420" y="279"/>
                  <a:pt x="421" y="279"/>
                  <a:pt x="421" y="278"/>
                </a:cubicBezTo>
                <a:close/>
                <a:moveTo>
                  <a:pt x="428" y="278"/>
                </a:moveTo>
                <a:cubicBezTo>
                  <a:pt x="428" y="278"/>
                  <a:pt x="429" y="278"/>
                  <a:pt x="429" y="279"/>
                </a:cubicBezTo>
                <a:cubicBezTo>
                  <a:pt x="428" y="278"/>
                  <a:pt x="428" y="278"/>
                  <a:pt x="428" y="278"/>
                </a:cubicBezTo>
                <a:cubicBezTo>
                  <a:pt x="428" y="278"/>
                  <a:pt x="428" y="278"/>
                  <a:pt x="427" y="278"/>
                </a:cubicBezTo>
                <a:cubicBezTo>
                  <a:pt x="427" y="278"/>
                  <a:pt x="428" y="278"/>
                  <a:pt x="428" y="278"/>
                </a:cubicBezTo>
                <a:close/>
                <a:moveTo>
                  <a:pt x="426" y="275"/>
                </a:moveTo>
                <a:cubicBezTo>
                  <a:pt x="426" y="276"/>
                  <a:pt x="426" y="276"/>
                  <a:pt x="426" y="276"/>
                </a:cubicBezTo>
                <a:cubicBezTo>
                  <a:pt x="425" y="277"/>
                  <a:pt x="425" y="277"/>
                  <a:pt x="424" y="276"/>
                </a:cubicBezTo>
                <a:cubicBezTo>
                  <a:pt x="425" y="275"/>
                  <a:pt x="425" y="275"/>
                  <a:pt x="426" y="275"/>
                </a:cubicBezTo>
                <a:close/>
                <a:moveTo>
                  <a:pt x="417" y="266"/>
                </a:moveTo>
                <a:cubicBezTo>
                  <a:pt x="417" y="265"/>
                  <a:pt x="418" y="265"/>
                  <a:pt x="418" y="264"/>
                </a:cubicBezTo>
                <a:cubicBezTo>
                  <a:pt x="419" y="264"/>
                  <a:pt x="420" y="264"/>
                  <a:pt x="420" y="265"/>
                </a:cubicBezTo>
                <a:cubicBezTo>
                  <a:pt x="418" y="265"/>
                  <a:pt x="419" y="267"/>
                  <a:pt x="418" y="266"/>
                </a:cubicBezTo>
                <a:cubicBezTo>
                  <a:pt x="418" y="267"/>
                  <a:pt x="418" y="267"/>
                  <a:pt x="419" y="267"/>
                </a:cubicBezTo>
                <a:cubicBezTo>
                  <a:pt x="420" y="268"/>
                  <a:pt x="419" y="268"/>
                  <a:pt x="419" y="268"/>
                </a:cubicBezTo>
                <a:cubicBezTo>
                  <a:pt x="419" y="269"/>
                  <a:pt x="418" y="269"/>
                  <a:pt x="417" y="269"/>
                </a:cubicBezTo>
                <a:cubicBezTo>
                  <a:pt x="417" y="269"/>
                  <a:pt x="417" y="267"/>
                  <a:pt x="418" y="268"/>
                </a:cubicBezTo>
                <a:cubicBezTo>
                  <a:pt x="418" y="267"/>
                  <a:pt x="417" y="266"/>
                  <a:pt x="417" y="267"/>
                </a:cubicBezTo>
                <a:cubicBezTo>
                  <a:pt x="416" y="267"/>
                  <a:pt x="417" y="266"/>
                  <a:pt x="416" y="266"/>
                </a:cubicBezTo>
                <a:cubicBezTo>
                  <a:pt x="416" y="266"/>
                  <a:pt x="417" y="266"/>
                  <a:pt x="417" y="266"/>
                </a:cubicBezTo>
                <a:close/>
                <a:moveTo>
                  <a:pt x="418" y="274"/>
                </a:moveTo>
                <a:cubicBezTo>
                  <a:pt x="418" y="276"/>
                  <a:pt x="418" y="276"/>
                  <a:pt x="416" y="275"/>
                </a:cubicBezTo>
                <a:cubicBezTo>
                  <a:pt x="417" y="275"/>
                  <a:pt x="417" y="274"/>
                  <a:pt x="418" y="274"/>
                </a:cubicBezTo>
                <a:close/>
                <a:moveTo>
                  <a:pt x="170" y="125"/>
                </a:moveTo>
                <a:cubicBezTo>
                  <a:pt x="169" y="125"/>
                  <a:pt x="170" y="124"/>
                  <a:pt x="171" y="125"/>
                </a:cubicBezTo>
                <a:cubicBezTo>
                  <a:pt x="171" y="125"/>
                  <a:pt x="170" y="125"/>
                  <a:pt x="170" y="125"/>
                </a:cubicBezTo>
                <a:close/>
                <a:moveTo>
                  <a:pt x="211" y="185"/>
                </a:moveTo>
                <a:cubicBezTo>
                  <a:pt x="211" y="184"/>
                  <a:pt x="211" y="184"/>
                  <a:pt x="211" y="184"/>
                </a:cubicBezTo>
                <a:cubicBezTo>
                  <a:pt x="213" y="184"/>
                  <a:pt x="213" y="184"/>
                  <a:pt x="213" y="184"/>
                </a:cubicBezTo>
                <a:cubicBezTo>
                  <a:pt x="213" y="185"/>
                  <a:pt x="212" y="185"/>
                  <a:pt x="211" y="185"/>
                </a:cubicBezTo>
                <a:close/>
                <a:moveTo>
                  <a:pt x="232" y="151"/>
                </a:moveTo>
                <a:cubicBezTo>
                  <a:pt x="233" y="151"/>
                  <a:pt x="234" y="150"/>
                  <a:pt x="235" y="151"/>
                </a:cubicBezTo>
                <a:cubicBezTo>
                  <a:pt x="235" y="151"/>
                  <a:pt x="236" y="151"/>
                  <a:pt x="236" y="152"/>
                </a:cubicBezTo>
                <a:cubicBezTo>
                  <a:pt x="233" y="152"/>
                  <a:pt x="231" y="156"/>
                  <a:pt x="228" y="155"/>
                </a:cubicBezTo>
                <a:cubicBezTo>
                  <a:pt x="228" y="154"/>
                  <a:pt x="228" y="154"/>
                  <a:pt x="229" y="154"/>
                </a:cubicBezTo>
                <a:cubicBezTo>
                  <a:pt x="226" y="150"/>
                  <a:pt x="231" y="148"/>
                  <a:pt x="232" y="151"/>
                </a:cubicBezTo>
                <a:close/>
                <a:moveTo>
                  <a:pt x="223" y="146"/>
                </a:moveTo>
                <a:cubicBezTo>
                  <a:pt x="226" y="146"/>
                  <a:pt x="227" y="149"/>
                  <a:pt x="227" y="152"/>
                </a:cubicBezTo>
                <a:cubicBezTo>
                  <a:pt x="226" y="152"/>
                  <a:pt x="226" y="153"/>
                  <a:pt x="226" y="153"/>
                </a:cubicBezTo>
                <a:cubicBezTo>
                  <a:pt x="225" y="153"/>
                  <a:pt x="224" y="153"/>
                  <a:pt x="223" y="151"/>
                </a:cubicBezTo>
                <a:cubicBezTo>
                  <a:pt x="221" y="152"/>
                  <a:pt x="220" y="147"/>
                  <a:pt x="223" y="146"/>
                </a:cubicBezTo>
                <a:close/>
                <a:moveTo>
                  <a:pt x="219" y="144"/>
                </a:moveTo>
                <a:cubicBezTo>
                  <a:pt x="220" y="145"/>
                  <a:pt x="220" y="147"/>
                  <a:pt x="219" y="149"/>
                </a:cubicBezTo>
                <a:cubicBezTo>
                  <a:pt x="218" y="149"/>
                  <a:pt x="218" y="149"/>
                  <a:pt x="218" y="149"/>
                </a:cubicBezTo>
                <a:cubicBezTo>
                  <a:pt x="218" y="147"/>
                  <a:pt x="218" y="147"/>
                  <a:pt x="218" y="147"/>
                </a:cubicBezTo>
                <a:cubicBezTo>
                  <a:pt x="218" y="147"/>
                  <a:pt x="218" y="148"/>
                  <a:pt x="218" y="148"/>
                </a:cubicBezTo>
                <a:cubicBezTo>
                  <a:pt x="217" y="148"/>
                  <a:pt x="217" y="148"/>
                  <a:pt x="216" y="148"/>
                </a:cubicBezTo>
                <a:cubicBezTo>
                  <a:pt x="217" y="147"/>
                  <a:pt x="217" y="145"/>
                  <a:pt x="219" y="144"/>
                </a:cubicBezTo>
                <a:close/>
                <a:moveTo>
                  <a:pt x="204" y="156"/>
                </a:moveTo>
                <a:cubicBezTo>
                  <a:pt x="204" y="156"/>
                  <a:pt x="204" y="157"/>
                  <a:pt x="205" y="157"/>
                </a:cubicBezTo>
                <a:cubicBezTo>
                  <a:pt x="204" y="158"/>
                  <a:pt x="203" y="155"/>
                  <a:pt x="201" y="156"/>
                </a:cubicBezTo>
                <a:cubicBezTo>
                  <a:pt x="201" y="155"/>
                  <a:pt x="200" y="155"/>
                  <a:pt x="201" y="154"/>
                </a:cubicBezTo>
                <a:cubicBezTo>
                  <a:pt x="200" y="154"/>
                  <a:pt x="200" y="155"/>
                  <a:pt x="199" y="155"/>
                </a:cubicBezTo>
                <a:cubicBezTo>
                  <a:pt x="198" y="154"/>
                  <a:pt x="198" y="153"/>
                  <a:pt x="198" y="152"/>
                </a:cubicBezTo>
                <a:cubicBezTo>
                  <a:pt x="196" y="153"/>
                  <a:pt x="195" y="150"/>
                  <a:pt x="193" y="149"/>
                </a:cubicBezTo>
                <a:cubicBezTo>
                  <a:pt x="193" y="149"/>
                  <a:pt x="194" y="149"/>
                  <a:pt x="193" y="148"/>
                </a:cubicBezTo>
                <a:cubicBezTo>
                  <a:pt x="195" y="149"/>
                  <a:pt x="195" y="151"/>
                  <a:pt x="198" y="151"/>
                </a:cubicBezTo>
                <a:cubicBezTo>
                  <a:pt x="198" y="152"/>
                  <a:pt x="200" y="153"/>
                  <a:pt x="202" y="153"/>
                </a:cubicBezTo>
                <a:cubicBezTo>
                  <a:pt x="204" y="154"/>
                  <a:pt x="206" y="157"/>
                  <a:pt x="206" y="159"/>
                </a:cubicBezTo>
                <a:cubicBezTo>
                  <a:pt x="205" y="158"/>
                  <a:pt x="205" y="157"/>
                  <a:pt x="204" y="156"/>
                </a:cubicBezTo>
                <a:close/>
                <a:moveTo>
                  <a:pt x="206" y="161"/>
                </a:moveTo>
                <a:cubicBezTo>
                  <a:pt x="208" y="162"/>
                  <a:pt x="210" y="162"/>
                  <a:pt x="211" y="164"/>
                </a:cubicBezTo>
                <a:cubicBezTo>
                  <a:pt x="208" y="163"/>
                  <a:pt x="206" y="164"/>
                  <a:pt x="206" y="161"/>
                </a:cubicBezTo>
                <a:close/>
                <a:moveTo>
                  <a:pt x="209" y="167"/>
                </a:moveTo>
                <a:cubicBezTo>
                  <a:pt x="210" y="167"/>
                  <a:pt x="210" y="168"/>
                  <a:pt x="210" y="169"/>
                </a:cubicBezTo>
                <a:cubicBezTo>
                  <a:pt x="209" y="168"/>
                  <a:pt x="209" y="168"/>
                  <a:pt x="209" y="167"/>
                </a:cubicBezTo>
                <a:close/>
                <a:moveTo>
                  <a:pt x="211" y="165"/>
                </a:moveTo>
                <a:cubicBezTo>
                  <a:pt x="211" y="165"/>
                  <a:pt x="211" y="164"/>
                  <a:pt x="211" y="164"/>
                </a:cubicBezTo>
                <a:cubicBezTo>
                  <a:pt x="212" y="164"/>
                  <a:pt x="211" y="164"/>
                  <a:pt x="212" y="165"/>
                </a:cubicBezTo>
                <a:cubicBezTo>
                  <a:pt x="211" y="166"/>
                  <a:pt x="211" y="165"/>
                  <a:pt x="211" y="165"/>
                </a:cubicBezTo>
                <a:close/>
                <a:moveTo>
                  <a:pt x="212" y="164"/>
                </a:moveTo>
                <a:cubicBezTo>
                  <a:pt x="214" y="165"/>
                  <a:pt x="215" y="166"/>
                  <a:pt x="215" y="168"/>
                </a:cubicBezTo>
                <a:cubicBezTo>
                  <a:pt x="214" y="167"/>
                  <a:pt x="212" y="166"/>
                  <a:pt x="212" y="164"/>
                </a:cubicBezTo>
                <a:close/>
                <a:moveTo>
                  <a:pt x="215" y="174"/>
                </a:moveTo>
                <a:cubicBezTo>
                  <a:pt x="215" y="173"/>
                  <a:pt x="216" y="173"/>
                  <a:pt x="216" y="173"/>
                </a:cubicBezTo>
                <a:cubicBezTo>
                  <a:pt x="217" y="172"/>
                  <a:pt x="216" y="174"/>
                  <a:pt x="216" y="174"/>
                </a:cubicBezTo>
                <a:lnTo>
                  <a:pt x="215" y="174"/>
                </a:lnTo>
                <a:close/>
                <a:moveTo>
                  <a:pt x="215" y="308"/>
                </a:moveTo>
                <a:cubicBezTo>
                  <a:pt x="216" y="309"/>
                  <a:pt x="215" y="310"/>
                  <a:pt x="214" y="310"/>
                </a:cubicBezTo>
                <a:cubicBezTo>
                  <a:pt x="213" y="310"/>
                  <a:pt x="214" y="309"/>
                  <a:pt x="213" y="309"/>
                </a:cubicBezTo>
                <a:cubicBezTo>
                  <a:pt x="214" y="308"/>
                  <a:pt x="214" y="309"/>
                  <a:pt x="215" y="308"/>
                </a:cubicBezTo>
                <a:close/>
                <a:moveTo>
                  <a:pt x="217" y="318"/>
                </a:moveTo>
                <a:cubicBezTo>
                  <a:pt x="215" y="319"/>
                  <a:pt x="214" y="316"/>
                  <a:pt x="213" y="317"/>
                </a:cubicBezTo>
                <a:cubicBezTo>
                  <a:pt x="214" y="316"/>
                  <a:pt x="213" y="316"/>
                  <a:pt x="212" y="315"/>
                </a:cubicBezTo>
                <a:cubicBezTo>
                  <a:pt x="212" y="314"/>
                  <a:pt x="213" y="313"/>
                  <a:pt x="214" y="313"/>
                </a:cubicBezTo>
                <a:cubicBezTo>
                  <a:pt x="213" y="312"/>
                  <a:pt x="215" y="311"/>
                  <a:pt x="215" y="310"/>
                </a:cubicBezTo>
                <a:cubicBezTo>
                  <a:pt x="215" y="311"/>
                  <a:pt x="216" y="312"/>
                  <a:pt x="218" y="311"/>
                </a:cubicBezTo>
                <a:cubicBezTo>
                  <a:pt x="220" y="314"/>
                  <a:pt x="217" y="316"/>
                  <a:pt x="217" y="318"/>
                </a:cubicBezTo>
                <a:close/>
                <a:moveTo>
                  <a:pt x="229" y="329"/>
                </a:moveTo>
                <a:cubicBezTo>
                  <a:pt x="227" y="328"/>
                  <a:pt x="228" y="326"/>
                  <a:pt x="229" y="329"/>
                </a:cubicBezTo>
                <a:close/>
                <a:moveTo>
                  <a:pt x="222" y="163"/>
                </a:moveTo>
                <a:cubicBezTo>
                  <a:pt x="221" y="164"/>
                  <a:pt x="220" y="165"/>
                  <a:pt x="220" y="167"/>
                </a:cubicBezTo>
                <a:cubicBezTo>
                  <a:pt x="217" y="164"/>
                  <a:pt x="216" y="160"/>
                  <a:pt x="213" y="158"/>
                </a:cubicBezTo>
                <a:cubicBezTo>
                  <a:pt x="214" y="157"/>
                  <a:pt x="216" y="159"/>
                  <a:pt x="217" y="160"/>
                </a:cubicBezTo>
                <a:cubicBezTo>
                  <a:pt x="218" y="160"/>
                  <a:pt x="219" y="161"/>
                  <a:pt x="219" y="161"/>
                </a:cubicBezTo>
                <a:cubicBezTo>
                  <a:pt x="221" y="163"/>
                  <a:pt x="226" y="163"/>
                  <a:pt x="227" y="165"/>
                </a:cubicBezTo>
                <a:cubicBezTo>
                  <a:pt x="228" y="165"/>
                  <a:pt x="227" y="165"/>
                  <a:pt x="228" y="164"/>
                </a:cubicBezTo>
                <a:cubicBezTo>
                  <a:pt x="229" y="165"/>
                  <a:pt x="229" y="165"/>
                  <a:pt x="229" y="167"/>
                </a:cubicBezTo>
                <a:cubicBezTo>
                  <a:pt x="227" y="166"/>
                  <a:pt x="224" y="165"/>
                  <a:pt x="222" y="163"/>
                </a:cubicBezTo>
                <a:close/>
                <a:moveTo>
                  <a:pt x="237" y="163"/>
                </a:moveTo>
                <a:cubicBezTo>
                  <a:pt x="237" y="162"/>
                  <a:pt x="235" y="162"/>
                  <a:pt x="234" y="162"/>
                </a:cubicBezTo>
                <a:cubicBezTo>
                  <a:pt x="233" y="162"/>
                  <a:pt x="231" y="161"/>
                  <a:pt x="229" y="160"/>
                </a:cubicBezTo>
                <a:cubicBezTo>
                  <a:pt x="227" y="159"/>
                  <a:pt x="225" y="157"/>
                  <a:pt x="223" y="156"/>
                </a:cubicBezTo>
                <a:cubicBezTo>
                  <a:pt x="223" y="155"/>
                  <a:pt x="225" y="155"/>
                  <a:pt x="225" y="156"/>
                </a:cubicBezTo>
                <a:cubicBezTo>
                  <a:pt x="226" y="156"/>
                  <a:pt x="228" y="156"/>
                  <a:pt x="228" y="158"/>
                </a:cubicBezTo>
                <a:cubicBezTo>
                  <a:pt x="229" y="158"/>
                  <a:pt x="229" y="157"/>
                  <a:pt x="230" y="157"/>
                </a:cubicBezTo>
                <a:cubicBezTo>
                  <a:pt x="230" y="158"/>
                  <a:pt x="230" y="158"/>
                  <a:pt x="230" y="159"/>
                </a:cubicBezTo>
                <a:cubicBezTo>
                  <a:pt x="233" y="159"/>
                  <a:pt x="240" y="160"/>
                  <a:pt x="237" y="163"/>
                </a:cubicBezTo>
                <a:close/>
                <a:moveTo>
                  <a:pt x="240" y="159"/>
                </a:moveTo>
                <a:cubicBezTo>
                  <a:pt x="239" y="159"/>
                  <a:pt x="237" y="159"/>
                  <a:pt x="237" y="158"/>
                </a:cubicBezTo>
                <a:cubicBezTo>
                  <a:pt x="236" y="159"/>
                  <a:pt x="235" y="157"/>
                  <a:pt x="234" y="157"/>
                </a:cubicBezTo>
                <a:cubicBezTo>
                  <a:pt x="234" y="156"/>
                  <a:pt x="235" y="156"/>
                  <a:pt x="235" y="155"/>
                </a:cubicBezTo>
                <a:cubicBezTo>
                  <a:pt x="238" y="157"/>
                  <a:pt x="238" y="152"/>
                  <a:pt x="241" y="153"/>
                </a:cubicBezTo>
                <a:cubicBezTo>
                  <a:pt x="242" y="155"/>
                  <a:pt x="241" y="158"/>
                  <a:pt x="240" y="159"/>
                </a:cubicBezTo>
                <a:close/>
                <a:moveTo>
                  <a:pt x="256" y="340"/>
                </a:moveTo>
                <a:cubicBezTo>
                  <a:pt x="255" y="340"/>
                  <a:pt x="255" y="339"/>
                  <a:pt x="255" y="339"/>
                </a:cubicBezTo>
                <a:cubicBezTo>
                  <a:pt x="254" y="338"/>
                  <a:pt x="255" y="338"/>
                  <a:pt x="255" y="337"/>
                </a:cubicBezTo>
                <a:cubicBezTo>
                  <a:pt x="254" y="336"/>
                  <a:pt x="255" y="337"/>
                  <a:pt x="254" y="337"/>
                </a:cubicBezTo>
                <a:cubicBezTo>
                  <a:pt x="253" y="337"/>
                  <a:pt x="253" y="336"/>
                  <a:pt x="254" y="336"/>
                </a:cubicBezTo>
                <a:cubicBezTo>
                  <a:pt x="255" y="336"/>
                  <a:pt x="255" y="337"/>
                  <a:pt x="257" y="336"/>
                </a:cubicBezTo>
                <a:cubicBezTo>
                  <a:pt x="257" y="338"/>
                  <a:pt x="257" y="340"/>
                  <a:pt x="256" y="340"/>
                </a:cubicBezTo>
                <a:close/>
                <a:moveTo>
                  <a:pt x="258" y="346"/>
                </a:moveTo>
                <a:cubicBezTo>
                  <a:pt x="258" y="346"/>
                  <a:pt x="259" y="346"/>
                  <a:pt x="259" y="347"/>
                </a:cubicBezTo>
                <a:cubicBezTo>
                  <a:pt x="258" y="347"/>
                  <a:pt x="258" y="347"/>
                  <a:pt x="258" y="346"/>
                </a:cubicBezTo>
                <a:close/>
                <a:moveTo>
                  <a:pt x="259" y="342"/>
                </a:moveTo>
                <a:cubicBezTo>
                  <a:pt x="258" y="342"/>
                  <a:pt x="258" y="341"/>
                  <a:pt x="258" y="341"/>
                </a:cubicBezTo>
                <a:cubicBezTo>
                  <a:pt x="258" y="341"/>
                  <a:pt x="258" y="341"/>
                  <a:pt x="258" y="341"/>
                </a:cubicBezTo>
                <a:cubicBezTo>
                  <a:pt x="259" y="341"/>
                  <a:pt x="258" y="340"/>
                  <a:pt x="258" y="340"/>
                </a:cubicBezTo>
                <a:cubicBezTo>
                  <a:pt x="259" y="341"/>
                  <a:pt x="259" y="341"/>
                  <a:pt x="259" y="342"/>
                </a:cubicBezTo>
                <a:close/>
                <a:moveTo>
                  <a:pt x="277" y="339"/>
                </a:moveTo>
                <a:cubicBezTo>
                  <a:pt x="277" y="339"/>
                  <a:pt x="276" y="340"/>
                  <a:pt x="276" y="339"/>
                </a:cubicBezTo>
                <a:cubicBezTo>
                  <a:pt x="277" y="338"/>
                  <a:pt x="276" y="339"/>
                  <a:pt x="277" y="339"/>
                </a:cubicBezTo>
                <a:close/>
                <a:moveTo>
                  <a:pt x="273" y="333"/>
                </a:moveTo>
                <a:cubicBezTo>
                  <a:pt x="273" y="333"/>
                  <a:pt x="273" y="333"/>
                  <a:pt x="273" y="333"/>
                </a:cubicBezTo>
                <a:cubicBezTo>
                  <a:pt x="272" y="333"/>
                  <a:pt x="272" y="334"/>
                  <a:pt x="272" y="335"/>
                </a:cubicBezTo>
                <a:cubicBezTo>
                  <a:pt x="271" y="335"/>
                  <a:pt x="272" y="332"/>
                  <a:pt x="273" y="333"/>
                </a:cubicBezTo>
                <a:close/>
                <a:moveTo>
                  <a:pt x="271" y="340"/>
                </a:moveTo>
                <a:cubicBezTo>
                  <a:pt x="274" y="338"/>
                  <a:pt x="274" y="336"/>
                  <a:pt x="273" y="334"/>
                </a:cubicBezTo>
                <a:cubicBezTo>
                  <a:pt x="274" y="334"/>
                  <a:pt x="274" y="335"/>
                  <a:pt x="274" y="335"/>
                </a:cubicBezTo>
                <a:cubicBezTo>
                  <a:pt x="274" y="335"/>
                  <a:pt x="274" y="334"/>
                  <a:pt x="275" y="334"/>
                </a:cubicBezTo>
                <a:cubicBezTo>
                  <a:pt x="275" y="334"/>
                  <a:pt x="275" y="335"/>
                  <a:pt x="276" y="335"/>
                </a:cubicBezTo>
                <a:cubicBezTo>
                  <a:pt x="276" y="335"/>
                  <a:pt x="275" y="335"/>
                  <a:pt x="275" y="336"/>
                </a:cubicBezTo>
                <a:cubicBezTo>
                  <a:pt x="275" y="337"/>
                  <a:pt x="275" y="335"/>
                  <a:pt x="275" y="335"/>
                </a:cubicBezTo>
                <a:cubicBezTo>
                  <a:pt x="275" y="335"/>
                  <a:pt x="275" y="336"/>
                  <a:pt x="274" y="336"/>
                </a:cubicBezTo>
                <a:cubicBezTo>
                  <a:pt x="274" y="336"/>
                  <a:pt x="274" y="337"/>
                  <a:pt x="275" y="337"/>
                </a:cubicBezTo>
                <a:cubicBezTo>
                  <a:pt x="275" y="338"/>
                  <a:pt x="274" y="338"/>
                  <a:pt x="274" y="339"/>
                </a:cubicBezTo>
                <a:cubicBezTo>
                  <a:pt x="274" y="338"/>
                  <a:pt x="275" y="338"/>
                  <a:pt x="275" y="339"/>
                </a:cubicBezTo>
                <a:cubicBezTo>
                  <a:pt x="274" y="339"/>
                  <a:pt x="274" y="339"/>
                  <a:pt x="274" y="339"/>
                </a:cubicBezTo>
                <a:cubicBezTo>
                  <a:pt x="273" y="339"/>
                  <a:pt x="273" y="340"/>
                  <a:pt x="273" y="340"/>
                </a:cubicBezTo>
                <a:cubicBezTo>
                  <a:pt x="273" y="341"/>
                  <a:pt x="272" y="340"/>
                  <a:pt x="273" y="339"/>
                </a:cubicBezTo>
                <a:cubicBezTo>
                  <a:pt x="272" y="339"/>
                  <a:pt x="272" y="340"/>
                  <a:pt x="272" y="341"/>
                </a:cubicBezTo>
                <a:cubicBezTo>
                  <a:pt x="271" y="340"/>
                  <a:pt x="271" y="340"/>
                  <a:pt x="270" y="338"/>
                </a:cubicBezTo>
                <a:cubicBezTo>
                  <a:pt x="271" y="339"/>
                  <a:pt x="271" y="339"/>
                  <a:pt x="271" y="340"/>
                </a:cubicBezTo>
                <a:close/>
                <a:moveTo>
                  <a:pt x="273" y="349"/>
                </a:moveTo>
                <a:cubicBezTo>
                  <a:pt x="272" y="349"/>
                  <a:pt x="272" y="349"/>
                  <a:pt x="271" y="349"/>
                </a:cubicBezTo>
                <a:cubicBezTo>
                  <a:pt x="271" y="348"/>
                  <a:pt x="272" y="348"/>
                  <a:pt x="271" y="348"/>
                </a:cubicBezTo>
                <a:cubicBezTo>
                  <a:pt x="271" y="347"/>
                  <a:pt x="272" y="348"/>
                  <a:pt x="273" y="348"/>
                </a:cubicBezTo>
                <a:cubicBezTo>
                  <a:pt x="273" y="348"/>
                  <a:pt x="271" y="347"/>
                  <a:pt x="273" y="347"/>
                </a:cubicBezTo>
                <a:cubicBezTo>
                  <a:pt x="273" y="348"/>
                  <a:pt x="273" y="349"/>
                  <a:pt x="273" y="349"/>
                </a:cubicBezTo>
                <a:close/>
                <a:moveTo>
                  <a:pt x="274" y="352"/>
                </a:moveTo>
                <a:cubicBezTo>
                  <a:pt x="274" y="352"/>
                  <a:pt x="274" y="353"/>
                  <a:pt x="273" y="354"/>
                </a:cubicBezTo>
                <a:cubicBezTo>
                  <a:pt x="273" y="353"/>
                  <a:pt x="273" y="353"/>
                  <a:pt x="274" y="352"/>
                </a:cubicBezTo>
                <a:close/>
                <a:moveTo>
                  <a:pt x="272" y="359"/>
                </a:moveTo>
                <a:cubicBezTo>
                  <a:pt x="270" y="359"/>
                  <a:pt x="271" y="357"/>
                  <a:pt x="270" y="358"/>
                </a:cubicBezTo>
                <a:cubicBezTo>
                  <a:pt x="270" y="357"/>
                  <a:pt x="272" y="357"/>
                  <a:pt x="272" y="357"/>
                </a:cubicBezTo>
                <a:cubicBezTo>
                  <a:pt x="272" y="358"/>
                  <a:pt x="272" y="359"/>
                  <a:pt x="272" y="359"/>
                </a:cubicBezTo>
                <a:close/>
                <a:moveTo>
                  <a:pt x="272" y="359"/>
                </a:moveTo>
                <a:cubicBezTo>
                  <a:pt x="272" y="361"/>
                  <a:pt x="272" y="361"/>
                  <a:pt x="272" y="361"/>
                </a:cubicBezTo>
                <a:cubicBezTo>
                  <a:pt x="272" y="361"/>
                  <a:pt x="272" y="361"/>
                  <a:pt x="272" y="361"/>
                </a:cubicBezTo>
                <a:cubicBezTo>
                  <a:pt x="272" y="359"/>
                  <a:pt x="272" y="359"/>
                  <a:pt x="272" y="359"/>
                </a:cubicBezTo>
                <a:close/>
                <a:moveTo>
                  <a:pt x="271" y="357"/>
                </a:moveTo>
                <a:cubicBezTo>
                  <a:pt x="271" y="357"/>
                  <a:pt x="270" y="356"/>
                  <a:pt x="270" y="355"/>
                </a:cubicBezTo>
                <a:cubicBezTo>
                  <a:pt x="271" y="355"/>
                  <a:pt x="272" y="356"/>
                  <a:pt x="271" y="357"/>
                </a:cubicBezTo>
                <a:close/>
                <a:moveTo>
                  <a:pt x="271" y="349"/>
                </a:moveTo>
                <a:cubicBezTo>
                  <a:pt x="271" y="350"/>
                  <a:pt x="272" y="351"/>
                  <a:pt x="271" y="352"/>
                </a:cubicBezTo>
                <a:cubicBezTo>
                  <a:pt x="271" y="352"/>
                  <a:pt x="270" y="350"/>
                  <a:pt x="271" y="349"/>
                </a:cubicBezTo>
                <a:close/>
                <a:moveTo>
                  <a:pt x="272" y="346"/>
                </a:moveTo>
                <a:cubicBezTo>
                  <a:pt x="272" y="345"/>
                  <a:pt x="272" y="345"/>
                  <a:pt x="271" y="344"/>
                </a:cubicBezTo>
                <a:cubicBezTo>
                  <a:pt x="272" y="343"/>
                  <a:pt x="273" y="344"/>
                  <a:pt x="273" y="344"/>
                </a:cubicBezTo>
                <a:cubicBezTo>
                  <a:pt x="273" y="344"/>
                  <a:pt x="273" y="344"/>
                  <a:pt x="272" y="344"/>
                </a:cubicBezTo>
                <a:cubicBezTo>
                  <a:pt x="272" y="345"/>
                  <a:pt x="273" y="345"/>
                  <a:pt x="272" y="345"/>
                </a:cubicBezTo>
                <a:cubicBezTo>
                  <a:pt x="273" y="346"/>
                  <a:pt x="273" y="345"/>
                  <a:pt x="274" y="345"/>
                </a:cubicBezTo>
                <a:cubicBezTo>
                  <a:pt x="274" y="346"/>
                  <a:pt x="273" y="345"/>
                  <a:pt x="272" y="346"/>
                </a:cubicBezTo>
                <a:close/>
                <a:moveTo>
                  <a:pt x="274" y="343"/>
                </a:moveTo>
                <a:cubicBezTo>
                  <a:pt x="275" y="343"/>
                  <a:pt x="274" y="344"/>
                  <a:pt x="274" y="345"/>
                </a:cubicBezTo>
                <a:cubicBezTo>
                  <a:pt x="274" y="344"/>
                  <a:pt x="274" y="343"/>
                  <a:pt x="274" y="343"/>
                </a:cubicBezTo>
                <a:close/>
                <a:moveTo>
                  <a:pt x="275" y="340"/>
                </a:moveTo>
                <a:cubicBezTo>
                  <a:pt x="275" y="340"/>
                  <a:pt x="275" y="340"/>
                  <a:pt x="275" y="340"/>
                </a:cubicBezTo>
                <a:cubicBezTo>
                  <a:pt x="275" y="340"/>
                  <a:pt x="276" y="340"/>
                  <a:pt x="276" y="341"/>
                </a:cubicBezTo>
                <a:cubicBezTo>
                  <a:pt x="275" y="341"/>
                  <a:pt x="275" y="341"/>
                  <a:pt x="275" y="341"/>
                </a:cubicBezTo>
                <a:cubicBezTo>
                  <a:pt x="275" y="341"/>
                  <a:pt x="275" y="341"/>
                  <a:pt x="275" y="342"/>
                </a:cubicBezTo>
                <a:cubicBezTo>
                  <a:pt x="274" y="341"/>
                  <a:pt x="275" y="340"/>
                  <a:pt x="275" y="340"/>
                </a:cubicBezTo>
                <a:close/>
                <a:moveTo>
                  <a:pt x="270" y="342"/>
                </a:moveTo>
                <a:cubicBezTo>
                  <a:pt x="270" y="342"/>
                  <a:pt x="270" y="343"/>
                  <a:pt x="270" y="343"/>
                </a:cubicBezTo>
                <a:cubicBezTo>
                  <a:pt x="271" y="342"/>
                  <a:pt x="270" y="341"/>
                  <a:pt x="270" y="341"/>
                </a:cubicBezTo>
                <a:cubicBezTo>
                  <a:pt x="271" y="342"/>
                  <a:pt x="272" y="342"/>
                  <a:pt x="272" y="343"/>
                </a:cubicBezTo>
                <a:cubicBezTo>
                  <a:pt x="272" y="344"/>
                  <a:pt x="271" y="343"/>
                  <a:pt x="270" y="344"/>
                </a:cubicBezTo>
                <a:cubicBezTo>
                  <a:pt x="270" y="345"/>
                  <a:pt x="270" y="345"/>
                  <a:pt x="270" y="346"/>
                </a:cubicBezTo>
                <a:cubicBezTo>
                  <a:pt x="270" y="345"/>
                  <a:pt x="269" y="344"/>
                  <a:pt x="269" y="343"/>
                </a:cubicBezTo>
                <a:cubicBezTo>
                  <a:pt x="269" y="343"/>
                  <a:pt x="269" y="343"/>
                  <a:pt x="270" y="342"/>
                </a:cubicBezTo>
                <a:close/>
                <a:moveTo>
                  <a:pt x="270" y="351"/>
                </a:moveTo>
                <a:cubicBezTo>
                  <a:pt x="270" y="351"/>
                  <a:pt x="269" y="351"/>
                  <a:pt x="269" y="351"/>
                </a:cubicBezTo>
                <a:cubicBezTo>
                  <a:pt x="269" y="350"/>
                  <a:pt x="269" y="349"/>
                  <a:pt x="270" y="349"/>
                </a:cubicBezTo>
                <a:cubicBezTo>
                  <a:pt x="270" y="349"/>
                  <a:pt x="270" y="350"/>
                  <a:pt x="270" y="351"/>
                </a:cubicBezTo>
                <a:close/>
                <a:moveTo>
                  <a:pt x="267" y="342"/>
                </a:moveTo>
                <a:cubicBezTo>
                  <a:pt x="267" y="342"/>
                  <a:pt x="266" y="344"/>
                  <a:pt x="265" y="343"/>
                </a:cubicBezTo>
                <a:cubicBezTo>
                  <a:pt x="266" y="343"/>
                  <a:pt x="266" y="341"/>
                  <a:pt x="267" y="342"/>
                </a:cubicBezTo>
                <a:close/>
                <a:moveTo>
                  <a:pt x="264" y="342"/>
                </a:moveTo>
                <a:cubicBezTo>
                  <a:pt x="264" y="343"/>
                  <a:pt x="264" y="343"/>
                  <a:pt x="264" y="343"/>
                </a:cubicBezTo>
                <a:cubicBezTo>
                  <a:pt x="263" y="343"/>
                  <a:pt x="263" y="341"/>
                  <a:pt x="263" y="342"/>
                </a:cubicBezTo>
                <a:cubicBezTo>
                  <a:pt x="262" y="342"/>
                  <a:pt x="262" y="342"/>
                  <a:pt x="262" y="341"/>
                </a:cubicBezTo>
                <a:cubicBezTo>
                  <a:pt x="263" y="341"/>
                  <a:pt x="263" y="342"/>
                  <a:pt x="264" y="342"/>
                </a:cubicBezTo>
                <a:close/>
                <a:moveTo>
                  <a:pt x="260" y="344"/>
                </a:moveTo>
                <a:cubicBezTo>
                  <a:pt x="260" y="343"/>
                  <a:pt x="261" y="343"/>
                  <a:pt x="261" y="341"/>
                </a:cubicBezTo>
                <a:cubicBezTo>
                  <a:pt x="261" y="342"/>
                  <a:pt x="261" y="343"/>
                  <a:pt x="262" y="342"/>
                </a:cubicBezTo>
                <a:cubicBezTo>
                  <a:pt x="261" y="343"/>
                  <a:pt x="261" y="343"/>
                  <a:pt x="260" y="344"/>
                </a:cubicBezTo>
                <a:close/>
                <a:moveTo>
                  <a:pt x="261" y="345"/>
                </a:moveTo>
                <a:cubicBezTo>
                  <a:pt x="261" y="345"/>
                  <a:pt x="262" y="347"/>
                  <a:pt x="261" y="346"/>
                </a:cubicBezTo>
                <a:cubicBezTo>
                  <a:pt x="262" y="346"/>
                  <a:pt x="261" y="346"/>
                  <a:pt x="261" y="345"/>
                </a:cubicBezTo>
                <a:close/>
                <a:moveTo>
                  <a:pt x="260" y="362"/>
                </a:moveTo>
                <a:cubicBezTo>
                  <a:pt x="260" y="362"/>
                  <a:pt x="260" y="362"/>
                  <a:pt x="260" y="361"/>
                </a:cubicBezTo>
                <a:cubicBezTo>
                  <a:pt x="261" y="361"/>
                  <a:pt x="261" y="362"/>
                  <a:pt x="260" y="362"/>
                </a:cubicBezTo>
                <a:close/>
                <a:moveTo>
                  <a:pt x="260" y="359"/>
                </a:moveTo>
                <a:cubicBezTo>
                  <a:pt x="260" y="359"/>
                  <a:pt x="261" y="357"/>
                  <a:pt x="262" y="358"/>
                </a:cubicBezTo>
                <a:cubicBezTo>
                  <a:pt x="261" y="359"/>
                  <a:pt x="260" y="359"/>
                  <a:pt x="260" y="359"/>
                </a:cubicBezTo>
                <a:close/>
                <a:moveTo>
                  <a:pt x="261" y="353"/>
                </a:moveTo>
                <a:cubicBezTo>
                  <a:pt x="262" y="353"/>
                  <a:pt x="261" y="352"/>
                  <a:pt x="261" y="351"/>
                </a:cubicBezTo>
                <a:cubicBezTo>
                  <a:pt x="262" y="351"/>
                  <a:pt x="262" y="353"/>
                  <a:pt x="264" y="352"/>
                </a:cubicBezTo>
                <a:cubicBezTo>
                  <a:pt x="262" y="354"/>
                  <a:pt x="263" y="353"/>
                  <a:pt x="261" y="353"/>
                </a:cubicBezTo>
                <a:close/>
                <a:moveTo>
                  <a:pt x="264" y="367"/>
                </a:moveTo>
                <a:cubicBezTo>
                  <a:pt x="264" y="366"/>
                  <a:pt x="264" y="366"/>
                  <a:pt x="265" y="366"/>
                </a:cubicBezTo>
                <a:cubicBezTo>
                  <a:pt x="265" y="366"/>
                  <a:pt x="264" y="366"/>
                  <a:pt x="264" y="366"/>
                </a:cubicBezTo>
                <a:cubicBezTo>
                  <a:pt x="264" y="365"/>
                  <a:pt x="265" y="366"/>
                  <a:pt x="265" y="365"/>
                </a:cubicBezTo>
                <a:cubicBezTo>
                  <a:pt x="265" y="366"/>
                  <a:pt x="264" y="367"/>
                  <a:pt x="264" y="367"/>
                </a:cubicBezTo>
                <a:close/>
                <a:moveTo>
                  <a:pt x="265" y="364"/>
                </a:moveTo>
                <a:cubicBezTo>
                  <a:pt x="265" y="363"/>
                  <a:pt x="264" y="363"/>
                  <a:pt x="264" y="362"/>
                </a:cubicBezTo>
                <a:cubicBezTo>
                  <a:pt x="265" y="362"/>
                  <a:pt x="265" y="362"/>
                  <a:pt x="265" y="362"/>
                </a:cubicBezTo>
                <a:cubicBezTo>
                  <a:pt x="265" y="361"/>
                  <a:pt x="265" y="361"/>
                  <a:pt x="265" y="361"/>
                </a:cubicBezTo>
                <a:cubicBezTo>
                  <a:pt x="265" y="361"/>
                  <a:pt x="265" y="361"/>
                  <a:pt x="264" y="361"/>
                </a:cubicBezTo>
                <a:cubicBezTo>
                  <a:pt x="264" y="361"/>
                  <a:pt x="264" y="362"/>
                  <a:pt x="263" y="362"/>
                </a:cubicBezTo>
                <a:cubicBezTo>
                  <a:pt x="263" y="360"/>
                  <a:pt x="263" y="358"/>
                  <a:pt x="265" y="357"/>
                </a:cubicBezTo>
                <a:cubicBezTo>
                  <a:pt x="266" y="357"/>
                  <a:pt x="264" y="358"/>
                  <a:pt x="264" y="358"/>
                </a:cubicBezTo>
                <a:cubicBezTo>
                  <a:pt x="265" y="358"/>
                  <a:pt x="265" y="357"/>
                  <a:pt x="265" y="358"/>
                </a:cubicBezTo>
                <a:cubicBezTo>
                  <a:pt x="266" y="359"/>
                  <a:pt x="265" y="362"/>
                  <a:pt x="265" y="364"/>
                </a:cubicBezTo>
                <a:close/>
                <a:moveTo>
                  <a:pt x="264" y="354"/>
                </a:moveTo>
                <a:cubicBezTo>
                  <a:pt x="264" y="354"/>
                  <a:pt x="266" y="354"/>
                  <a:pt x="265" y="355"/>
                </a:cubicBezTo>
                <a:cubicBezTo>
                  <a:pt x="265" y="355"/>
                  <a:pt x="265" y="355"/>
                  <a:pt x="265" y="356"/>
                </a:cubicBezTo>
                <a:cubicBezTo>
                  <a:pt x="264" y="355"/>
                  <a:pt x="264" y="354"/>
                  <a:pt x="264" y="354"/>
                </a:cubicBezTo>
                <a:close/>
                <a:moveTo>
                  <a:pt x="264" y="350"/>
                </a:moveTo>
                <a:cubicBezTo>
                  <a:pt x="264" y="349"/>
                  <a:pt x="265" y="350"/>
                  <a:pt x="266" y="349"/>
                </a:cubicBezTo>
                <a:cubicBezTo>
                  <a:pt x="266" y="349"/>
                  <a:pt x="265" y="349"/>
                  <a:pt x="265" y="349"/>
                </a:cubicBezTo>
                <a:cubicBezTo>
                  <a:pt x="264" y="349"/>
                  <a:pt x="266" y="349"/>
                  <a:pt x="265" y="348"/>
                </a:cubicBezTo>
                <a:cubicBezTo>
                  <a:pt x="265" y="348"/>
                  <a:pt x="265" y="348"/>
                  <a:pt x="265" y="349"/>
                </a:cubicBezTo>
                <a:cubicBezTo>
                  <a:pt x="264" y="348"/>
                  <a:pt x="265" y="347"/>
                  <a:pt x="265" y="346"/>
                </a:cubicBezTo>
                <a:cubicBezTo>
                  <a:pt x="265" y="346"/>
                  <a:pt x="265" y="347"/>
                  <a:pt x="265" y="347"/>
                </a:cubicBezTo>
                <a:cubicBezTo>
                  <a:pt x="265" y="347"/>
                  <a:pt x="266" y="347"/>
                  <a:pt x="266" y="347"/>
                </a:cubicBezTo>
                <a:cubicBezTo>
                  <a:pt x="266" y="348"/>
                  <a:pt x="265" y="347"/>
                  <a:pt x="266" y="349"/>
                </a:cubicBezTo>
                <a:cubicBezTo>
                  <a:pt x="266" y="348"/>
                  <a:pt x="266" y="348"/>
                  <a:pt x="267" y="348"/>
                </a:cubicBezTo>
                <a:cubicBezTo>
                  <a:pt x="266" y="349"/>
                  <a:pt x="267" y="349"/>
                  <a:pt x="267" y="350"/>
                </a:cubicBezTo>
                <a:cubicBezTo>
                  <a:pt x="266" y="349"/>
                  <a:pt x="266" y="351"/>
                  <a:pt x="264" y="350"/>
                </a:cubicBezTo>
                <a:close/>
                <a:moveTo>
                  <a:pt x="267" y="366"/>
                </a:moveTo>
                <a:cubicBezTo>
                  <a:pt x="266" y="367"/>
                  <a:pt x="265" y="364"/>
                  <a:pt x="267" y="365"/>
                </a:cubicBezTo>
                <a:cubicBezTo>
                  <a:pt x="267" y="365"/>
                  <a:pt x="266" y="365"/>
                  <a:pt x="266" y="365"/>
                </a:cubicBezTo>
                <a:cubicBezTo>
                  <a:pt x="266" y="365"/>
                  <a:pt x="266" y="366"/>
                  <a:pt x="267" y="366"/>
                </a:cubicBezTo>
                <a:close/>
                <a:moveTo>
                  <a:pt x="266" y="354"/>
                </a:moveTo>
                <a:cubicBezTo>
                  <a:pt x="267" y="354"/>
                  <a:pt x="267" y="355"/>
                  <a:pt x="267" y="356"/>
                </a:cubicBezTo>
                <a:cubicBezTo>
                  <a:pt x="266" y="356"/>
                  <a:pt x="266" y="355"/>
                  <a:pt x="266" y="354"/>
                </a:cubicBezTo>
                <a:close/>
                <a:moveTo>
                  <a:pt x="267" y="359"/>
                </a:moveTo>
                <a:cubicBezTo>
                  <a:pt x="266" y="358"/>
                  <a:pt x="266" y="358"/>
                  <a:pt x="267" y="357"/>
                </a:cubicBezTo>
                <a:cubicBezTo>
                  <a:pt x="267" y="357"/>
                  <a:pt x="267" y="357"/>
                  <a:pt x="268" y="357"/>
                </a:cubicBezTo>
                <a:cubicBezTo>
                  <a:pt x="267" y="358"/>
                  <a:pt x="267" y="358"/>
                  <a:pt x="267" y="359"/>
                </a:cubicBezTo>
                <a:close/>
                <a:moveTo>
                  <a:pt x="268" y="354"/>
                </a:moveTo>
                <a:cubicBezTo>
                  <a:pt x="268" y="354"/>
                  <a:pt x="268" y="354"/>
                  <a:pt x="268" y="354"/>
                </a:cubicBezTo>
                <a:cubicBezTo>
                  <a:pt x="269" y="354"/>
                  <a:pt x="268" y="354"/>
                  <a:pt x="269" y="354"/>
                </a:cubicBezTo>
                <a:cubicBezTo>
                  <a:pt x="269" y="353"/>
                  <a:pt x="268" y="353"/>
                  <a:pt x="268" y="354"/>
                </a:cubicBezTo>
                <a:cubicBezTo>
                  <a:pt x="268" y="354"/>
                  <a:pt x="268" y="353"/>
                  <a:pt x="268" y="353"/>
                </a:cubicBezTo>
                <a:cubicBezTo>
                  <a:pt x="268" y="354"/>
                  <a:pt x="267" y="354"/>
                  <a:pt x="266" y="353"/>
                </a:cubicBezTo>
                <a:cubicBezTo>
                  <a:pt x="266" y="352"/>
                  <a:pt x="266" y="352"/>
                  <a:pt x="267" y="352"/>
                </a:cubicBezTo>
                <a:cubicBezTo>
                  <a:pt x="267" y="352"/>
                  <a:pt x="268" y="353"/>
                  <a:pt x="268" y="353"/>
                </a:cubicBezTo>
                <a:cubicBezTo>
                  <a:pt x="269" y="353"/>
                  <a:pt x="271" y="352"/>
                  <a:pt x="269" y="352"/>
                </a:cubicBezTo>
                <a:cubicBezTo>
                  <a:pt x="269" y="351"/>
                  <a:pt x="270" y="352"/>
                  <a:pt x="270" y="352"/>
                </a:cubicBezTo>
                <a:cubicBezTo>
                  <a:pt x="271" y="353"/>
                  <a:pt x="270" y="353"/>
                  <a:pt x="270" y="354"/>
                </a:cubicBezTo>
                <a:cubicBezTo>
                  <a:pt x="270" y="354"/>
                  <a:pt x="270" y="353"/>
                  <a:pt x="270" y="353"/>
                </a:cubicBezTo>
                <a:cubicBezTo>
                  <a:pt x="268" y="353"/>
                  <a:pt x="270" y="354"/>
                  <a:pt x="270" y="355"/>
                </a:cubicBezTo>
                <a:cubicBezTo>
                  <a:pt x="269" y="353"/>
                  <a:pt x="269" y="356"/>
                  <a:pt x="268" y="354"/>
                </a:cubicBezTo>
                <a:close/>
                <a:moveTo>
                  <a:pt x="269" y="369"/>
                </a:moveTo>
                <a:cubicBezTo>
                  <a:pt x="268" y="367"/>
                  <a:pt x="269" y="368"/>
                  <a:pt x="270" y="365"/>
                </a:cubicBezTo>
                <a:cubicBezTo>
                  <a:pt x="270" y="365"/>
                  <a:pt x="270" y="366"/>
                  <a:pt x="271" y="366"/>
                </a:cubicBezTo>
                <a:cubicBezTo>
                  <a:pt x="271" y="367"/>
                  <a:pt x="270" y="369"/>
                  <a:pt x="269" y="369"/>
                </a:cubicBezTo>
                <a:close/>
                <a:moveTo>
                  <a:pt x="271" y="365"/>
                </a:moveTo>
                <a:cubicBezTo>
                  <a:pt x="270" y="366"/>
                  <a:pt x="270" y="364"/>
                  <a:pt x="270" y="365"/>
                </a:cubicBezTo>
                <a:cubicBezTo>
                  <a:pt x="270" y="363"/>
                  <a:pt x="270" y="362"/>
                  <a:pt x="271" y="361"/>
                </a:cubicBezTo>
                <a:cubicBezTo>
                  <a:pt x="270" y="361"/>
                  <a:pt x="270" y="362"/>
                  <a:pt x="270" y="362"/>
                </a:cubicBezTo>
                <a:cubicBezTo>
                  <a:pt x="270" y="362"/>
                  <a:pt x="269" y="362"/>
                  <a:pt x="269" y="362"/>
                </a:cubicBezTo>
                <a:cubicBezTo>
                  <a:pt x="269" y="361"/>
                  <a:pt x="270" y="361"/>
                  <a:pt x="271" y="361"/>
                </a:cubicBezTo>
                <a:cubicBezTo>
                  <a:pt x="272" y="362"/>
                  <a:pt x="270" y="364"/>
                  <a:pt x="271" y="364"/>
                </a:cubicBezTo>
                <a:cubicBezTo>
                  <a:pt x="271" y="365"/>
                  <a:pt x="271" y="365"/>
                  <a:pt x="271" y="365"/>
                </a:cubicBezTo>
                <a:close/>
                <a:moveTo>
                  <a:pt x="272" y="369"/>
                </a:moveTo>
                <a:cubicBezTo>
                  <a:pt x="271" y="369"/>
                  <a:pt x="272" y="369"/>
                  <a:pt x="271" y="369"/>
                </a:cubicBezTo>
                <a:cubicBezTo>
                  <a:pt x="271" y="368"/>
                  <a:pt x="272" y="370"/>
                  <a:pt x="272" y="368"/>
                </a:cubicBezTo>
                <a:cubicBezTo>
                  <a:pt x="273" y="368"/>
                  <a:pt x="272" y="369"/>
                  <a:pt x="272" y="369"/>
                </a:cubicBezTo>
                <a:close/>
                <a:moveTo>
                  <a:pt x="272" y="366"/>
                </a:moveTo>
                <a:cubicBezTo>
                  <a:pt x="272" y="365"/>
                  <a:pt x="273" y="364"/>
                  <a:pt x="273" y="364"/>
                </a:cubicBezTo>
                <a:cubicBezTo>
                  <a:pt x="273" y="364"/>
                  <a:pt x="273" y="365"/>
                  <a:pt x="272" y="366"/>
                </a:cubicBezTo>
                <a:close/>
                <a:moveTo>
                  <a:pt x="273" y="357"/>
                </a:moveTo>
                <a:cubicBezTo>
                  <a:pt x="273" y="355"/>
                  <a:pt x="272" y="355"/>
                  <a:pt x="273" y="354"/>
                </a:cubicBezTo>
                <a:cubicBezTo>
                  <a:pt x="274" y="354"/>
                  <a:pt x="274" y="354"/>
                  <a:pt x="274" y="354"/>
                </a:cubicBezTo>
                <a:cubicBezTo>
                  <a:pt x="274" y="355"/>
                  <a:pt x="274" y="355"/>
                  <a:pt x="275" y="355"/>
                </a:cubicBezTo>
                <a:cubicBezTo>
                  <a:pt x="274" y="355"/>
                  <a:pt x="274" y="357"/>
                  <a:pt x="273" y="357"/>
                </a:cubicBezTo>
                <a:close/>
                <a:moveTo>
                  <a:pt x="275" y="367"/>
                </a:moveTo>
                <a:cubicBezTo>
                  <a:pt x="273" y="367"/>
                  <a:pt x="274" y="367"/>
                  <a:pt x="274" y="365"/>
                </a:cubicBezTo>
                <a:cubicBezTo>
                  <a:pt x="274" y="366"/>
                  <a:pt x="274" y="366"/>
                  <a:pt x="275" y="366"/>
                </a:cubicBezTo>
                <a:cubicBezTo>
                  <a:pt x="275" y="366"/>
                  <a:pt x="275" y="366"/>
                  <a:pt x="275" y="367"/>
                </a:cubicBezTo>
                <a:close/>
                <a:moveTo>
                  <a:pt x="274" y="352"/>
                </a:moveTo>
                <a:cubicBezTo>
                  <a:pt x="274" y="350"/>
                  <a:pt x="273" y="349"/>
                  <a:pt x="275" y="349"/>
                </a:cubicBezTo>
                <a:cubicBezTo>
                  <a:pt x="275" y="349"/>
                  <a:pt x="275" y="349"/>
                  <a:pt x="275" y="349"/>
                </a:cubicBezTo>
                <a:cubicBezTo>
                  <a:pt x="275" y="350"/>
                  <a:pt x="275" y="351"/>
                  <a:pt x="274" y="352"/>
                </a:cubicBezTo>
                <a:close/>
                <a:moveTo>
                  <a:pt x="276" y="357"/>
                </a:moveTo>
                <a:cubicBezTo>
                  <a:pt x="276" y="358"/>
                  <a:pt x="276" y="358"/>
                  <a:pt x="276" y="358"/>
                </a:cubicBezTo>
                <a:cubicBezTo>
                  <a:pt x="274" y="358"/>
                  <a:pt x="275" y="357"/>
                  <a:pt x="276" y="357"/>
                </a:cubicBezTo>
                <a:close/>
                <a:moveTo>
                  <a:pt x="276" y="346"/>
                </a:moveTo>
                <a:cubicBezTo>
                  <a:pt x="276" y="347"/>
                  <a:pt x="274" y="346"/>
                  <a:pt x="275" y="347"/>
                </a:cubicBezTo>
                <a:cubicBezTo>
                  <a:pt x="274" y="347"/>
                  <a:pt x="274" y="346"/>
                  <a:pt x="273" y="346"/>
                </a:cubicBezTo>
                <a:cubicBezTo>
                  <a:pt x="274" y="345"/>
                  <a:pt x="276" y="345"/>
                  <a:pt x="276" y="344"/>
                </a:cubicBezTo>
                <a:cubicBezTo>
                  <a:pt x="276" y="345"/>
                  <a:pt x="277" y="345"/>
                  <a:pt x="276" y="346"/>
                </a:cubicBezTo>
                <a:cubicBezTo>
                  <a:pt x="276" y="345"/>
                  <a:pt x="276" y="345"/>
                  <a:pt x="275" y="346"/>
                </a:cubicBezTo>
                <a:cubicBezTo>
                  <a:pt x="275" y="346"/>
                  <a:pt x="275" y="346"/>
                  <a:pt x="276" y="346"/>
                </a:cubicBezTo>
                <a:close/>
                <a:moveTo>
                  <a:pt x="278" y="348"/>
                </a:moveTo>
                <a:cubicBezTo>
                  <a:pt x="278" y="348"/>
                  <a:pt x="278" y="348"/>
                  <a:pt x="278" y="348"/>
                </a:cubicBezTo>
                <a:cubicBezTo>
                  <a:pt x="278" y="347"/>
                  <a:pt x="277" y="348"/>
                  <a:pt x="277" y="348"/>
                </a:cubicBezTo>
                <a:cubicBezTo>
                  <a:pt x="277" y="348"/>
                  <a:pt x="278" y="348"/>
                  <a:pt x="277" y="347"/>
                </a:cubicBezTo>
                <a:cubicBezTo>
                  <a:pt x="276" y="347"/>
                  <a:pt x="277" y="349"/>
                  <a:pt x="276" y="348"/>
                </a:cubicBezTo>
                <a:cubicBezTo>
                  <a:pt x="277" y="348"/>
                  <a:pt x="276" y="347"/>
                  <a:pt x="276" y="346"/>
                </a:cubicBezTo>
                <a:cubicBezTo>
                  <a:pt x="277" y="347"/>
                  <a:pt x="277" y="347"/>
                  <a:pt x="278" y="347"/>
                </a:cubicBezTo>
                <a:cubicBezTo>
                  <a:pt x="278" y="347"/>
                  <a:pt x="278" y="347"/>
                  <a:pt x="278" y="348"/>
                </a:cubicBezTo>
                <a:close/>
                <a:moveTo>
                  <a:pt x="278" y="345"/>
                </a:moveTo>
                <a:cubicBezTo>
                  <a:pt x="278" y="344"/>
                  <a:pt x="278" y="344"/>
                  <a:pt x="277" y="344"/>
                </a:cubicBezTo>
                <a:cubicBezTo>
                  <a:pt x="277" y="344"/>
                  <a:pt x="277" y="344"/>
                  <a:pt x="277" y="344"/>
                </a:cubicBezTo>
                <a:cubicBezTo>
                  <a:pt x="278" y="344"/>
                  <a:pt x="277" y="342"/>
                  <a:pt x="278" y="342"/>
                </a:cubicBezTo>
                <a:cubicBezTo>
                  <a:pt x="278" y="343"/>
                  <a:pt x="279" y="344"/>
                  <a:pt x="278" y="345"/>
                </a:cubicBezTo>
                <a:close/>
                <a:moveTo>
                  <a:pt x="285" y="367"/>
                </a:moveTo>
                <a:cubicBezTo>
                  <a:pt x="285" y="366"/>
                  <a:pt x="284" y="367"/>
                  <a:pt x="284" y="366"/>
                </a:cubicBezTo>
                <a:cubicBezTo>
                  <a:pt x="285" y="366"/>
                  <a:pt x="285" y="367"/>
                  <a:pt x="285" y="366"/>
                </a:cubicBezTo>
                <a:cubicBezTo>
                  <a:pt x="285" y="366"/>
                  <a:pt x="285" y="366"/>
                  <a:pt x="285" y="367"/>
                </a:cubicBezTo>
                <a:cubicBezTo>
                  <a:pt x="285" y="368"/>
                  <a:pt x="285" y="367"/>
                  <a:pt x="285" y="367"/>
                </a:cubicBezTo>
                <a:close/>
                <a:moveTo>
                  <a:pt x="298" y="324"/>
                </a:moveTo>
                <a:cubicBezTo>
                  <a:pt x="300" y="324"/>
                  <a:pt x="297" y="325"/>
                  <a:pt x="298" y="327"/>
                </a:cubicBezTo>
                <a:cubicBezTo>
                  <a:pt x="297" y="327"/>
                  <a:pt x="298" y="325"/>
                  <a:pt x="297" y="325"/>
                </a:cubicBezTo>
                <a:cubicBezTo>
                  <a:pt x="297" y="324"/>
                  <a:pt x="299" y="326"/>
                  <a:pt x="298" y="324"/>
                </a:cubicBezTo>
                <a:close/>
                <a:moveTo>
                  <a:pt x="295" y="326"/>
                </a:moveTo>
                <a:cubicBezTo>
                  <a:pt x="295" y="326"/>
                  <a:pt x="294" y="325"/>
                  <a:pt x="294" y="325"/>
                </a:cubicBezTo>
                <a:cubicBezTo>
                  <a:pt x="295" y="325"/>
                  <a:pt x="295" y="326"/>
                  <a:pt x="295" y="326"/>
                </a:cubicBezTo>
                <a:cubicBezTo>
                  <a:pt x="294" y="326"/>
                  <a:pt x="294" y="326"/>
                  <a:pt x="294" y="326"/>
                </a:cubicBezTo>
                <a:cubicBezTo>
                  <a:pt x="294" y="326"/>
                  <a:pt x="294" y="326"/>
                  <a:pt x="295" y="326"/>
                </a:cubicBezTo>
                <a:close/>
                <a:moveTo>
                  <a:pt x="293" y="345"/>
                </a:moveTo>
                <a:cubicBezTo>
                  <a:pt x="295" y="345"/>
                  <a:pt x="295" y="346"/>
                  <a:pt x="295" y="347"/>
                </a:cubicBezTo>
                <a:cubicBezTo>
                  <a:pt x="295" y="346"/>
                  <a:pt x="296" y="347"/>
                  <a:pt x="296" y="348"/>
                </a:cubicBezTo>
                <a:cubicBezTo>
                  <a:pt x="294" y="348"/>
                  <a:pt x="295" y="350"/>
                  <a:pt x="293" y="350"/>
                </a:cubicBezTo>
                <a:cubicBezTo>
                  <a:pt x="294" y="348"/>
                  <a:pt x="294" y="346"/>
                  <a:pt x="293" y="347"/>
                </a:cubicBezTo>
                <a:cubicBezTo>
                  <a:pt x="293" y="346"/>
                  <a:pt x="294" y="346"/>
                  <a:pt x="293" y="345"/>
                </a:cubicBezTo>
                <a:close/>
                <a:moveTo>
                  <a:pt x="294" y="331"/>
                </a:moveTo>
                <a:cubicBezTo>
                  <a:pt x="295" y="331"/>
                  <a:pt x="295" y="332"/>
                  <a:pt x="295" y="332"/>
                </a:cubicBezTo>
                <a:cubicBezTo>
                  <a:pt x="294" y="332"/>
                  <a:pt x="295" y="332"/>
                  <a:pt x="294" y="332"/>
                </a:cubicBezTo>
                <a:cubicBezTo>
                  <a:pt x="294" y="331"/>
                  <a:pt x="294" y="331"/>
                  <a:pt x="294" y="331"/>
                </a:cubicBezTo>
                <a:close/>
                <a:moveTo>
                  <a:pt x="297" y="337"/>
                </a:moveTo>
                <a:cubicBezTo>
                  <a:pt x="296" y="337"/>
                  <a:pt x="296" y="336"/>
                  <a:pt x="296" y="336"/>
                </a:cubicBezTo>
                <a:cubicBezTo>
                  <a:pt x="296" y="335"/>
                  <a:pt x="296" y="335"/>
                  <a:pt x="297" y="334"/>
                </a:cubicBezTo>
                <a:cubicBezTo>
                  <a:pt x="298" y="335"/>
                  <a:pt x="297" y="335"/>
                  <a:pt x="297" y="337"/>
                </a:cubicBezTo>
                <a:close/>
                <a:moveTo>
                  <a:pt x="297" y="347"/>
                </a:moveTo>
                <a:cubicBezTo>
                  <a:pt x="297" y="348"/>
                  <a:pt x="296" y="348"/>
                  <a:pt x="296" y="347"/>
                </a:cubicBezTo>
                <a:lnTo>
                  <a:pt x="297" y="347"/>
                </a:lnTo>
                <a:close/>
                <a:moveTo>
                  <a:pt x="294" y="352"/>
                </a:moveTo>
                <a:cubicBezTo>
                  <a:pt x="294" y="352"/>
                  <a:pt x="294" y="351"/>
                  <a:pt x="293" y="351"/>
                </a:cubicBezTo>
                <a:cubicBezTo>
                  <a:pt x="293" y="350"/>
                  <a:pt x="294" y="351"/>
                  <a:pt x="294" y="351"/>
                </a:cubicBezTo>
                <a:cubicBezTo>
                  <a:pt x="295" y="351"/>
                  <a:pt x="295" y="351"/>
                  <a:pt x="294" y="352"/>
                </a:cubicBezTo>
                <a:close/>
                <a:moveTo>
                  <a:pt x="292" y="336"/>
                </a:moveTo>
                <a:cubicBezTo>
                  <a:pt x="292" y="337"/>
                  <a:pt x="293" y="337"/>
                  <a:pt x="293" y="338"/>
                </a:cubicBezTo>
                <a:cubicBezTo>
                  <a:pt x="291" y="338"/>
                  <a:pt x="292" y="340"/>
                  <a:pt x="293" y="340"/>
                </a:cubicBezTo>
                <a:cubicBezTo>
                  <a:pt x="293" y="341"/>
                  <a:pt x="293" y="341"/>
                  <a:pt x="292" y="341"/>
                </a:cubicBezTo>
                <a:cubicBezTo>
                  <a:pt x="291" y="340"/>
                  <a:pt x="292" y="340"/>
                  <a:pt x="291" y="339"/>
                </a:cubicBezTo>
                <a:cubicBezTo>
                  <a:pt x="291" y="338"/>
                  <a:pt x="292" y="338"/>
                  <a:pt x="292" y="336"/>
                </a:cubicBezTo>
                <a:close/>
                <a:moveTo>
                  <a:pt x="290" y="359"/>
                </a:moveTo>
                <a:cubicBezTo>
                  <a:pt x="288" y="359"/>
                  <a:pt x="290" y="356"/>
                  <a:pt x="289" y="355"/>
                </a:cubicBezTo>
                <a:cubicBezTo>
                  <a:pt x="290" y="355"/>
                  <a:pt x="290" y="356"/>
                  <a:pt x="291" y="357"/>
                </a:cubicBezTo>
                <a:cubicBezTo>
                  <a:pt x="291" y="357"/>
                  <a:pt x="290" y="357"/>
                  <a:pt x="289" y="357"/>
                </a:cubicBezTo>
                <a:cubicBezTo>
                  <a:pt x="290" y="358"/>
                  <a:pt x="289" y="359"/>
                  <a:pt x="290" y="359"/>
                </a:cubicBezTo>
                <a:close/>
                <a:moveTo>
                  <a:pt x="289" y="345"/>
                </a:moveTo>
                <a:cubicBezTo>
                  <a:pt x="289" y="345"/>
                  <a:pt x="289" y="345"/>
                  <a:pt x="289" y="346"/>
                </a:cubicBezTo>
                <a:cubicBezTo>
                  <a:pt x="288" y="345"/>
                  <a:pt x="289" y="345"/>
                  <a:pt x="289" y="344"/>
                </a:cubicBezTo>
                <a:cubicBezTo>
                  <a:pt x="290" y="344"/>
                  <a:pt x="289" y="345"/>
                  <a:pt x="289" y="345"/>
                </a:cubicBezTo>
                <a:cubicBezTo>
                  <a:pt x="288" y="345"/>
                  <a:pt x="290" y="346"/>
                  <a:pt x="289" y="345"/>
                </a:cubicBezTo>
                <a:close/>
                <a:moveTo>
                  <a:pt x="289" y="355"/>
                </a:moveTo>
                <a:cubicBezTo>
                  <a:pt x="289" y="354"/>
                  <a:pt x="291" y="354"/>
                  <a:pt x="290" y="353"/>
                </a:cubicBezTo>
                <a:cubicBezTo>
                  <a:pt x="291" y="353"/>
                  <a:pt x="292" y="353"/>
                  <a:pt x="292" y="352"/>
                </a:cubicBezTo>
                <a:cubicBezTo>
                  <a:pt x="292" y="351"/>
                  <a:pt x="292" y="353"/>
                  <a:pt x="292" y="353"/>
                </a:cubicBezTo>
                <a:cubicBezTo>
                  <a:pt x="291" y="353"/>
                  <a:pt x="291" y="354"/>
                  <a:pt x="289" y="355"/>
                </a:cubicBezTo>
                <a:close/>
                <a:moveTo>
                  <a:pt x="291" y="342"/>
                </a:moveTo>
                <a:cubicBezTo>
                  <a:pt x="291" y="341"/>
                  <a:pt x="292" y="342"/>
                  <a:pt x="292" y="342"/>
                </a:cubicBezTo>
                <a:cubicBezTo>
                  <a:pt x="292" y="343"/>
                  <a:pt x="291" y="343"/>
                  <a:pt x="291" y="344"/>
                </a:cubicBezTo>
                <a:cubicBezTo>
                  <a:pt x="290" y="343"/>
                  <a:pt x="292" y="342"/>
                  <a:pt x="291" y="342"/>
                </a:cubicBezTo>
                <a:close/>
                <a:moveTo>
                  <a:pt x="291" y="344"/>
                </a:moveTo>
                <a:cubicBezTo>
                  <a:pt x="290" y="344"/>
                  <a:pt x="290" y="344"/>
                  <a:pt x="290" y="344"/>
                </a:cubicBezTo>
                <a:cubicBezTo>
                  <a:pt x="290" y="343"/>
                  <a:pt x="290" y="343"/>
                  <a:pt x="290" y="343"/>
                </a:cubicBezTo>
                <a:cubicBezTo>
                  <a:pt x="291" y="343"/>
                  <a:pt x="291" y="343"/>
                  <a:pt x="291" y="344"/>
                </a:cubicBezTo>
                <a:close/>
                <a:moveTo>
                  <a:pt x="290" y="335"/>
                </a:moveTo>
                <a:cubicBezTo>
                  <a:pt x="291" y="335"/>
                  <a:pt x="291" y="336"/>
                  <a:pt x="291" y="336"/>
                </a:cubicBezTo>
                <a:cubicBezTo>
                  <a:pt x="290" y="336"/>
                  <a:pt x="291" y="337"/>
                  <a:pt x="291" y="338"/>
                </a:cubicBezTo>
                <a:cubicBezTo>
                  <a:pt x="291" y="338"/>
                  <a:pt x="291" y="338"/>
                  <a:pt x="291" y="338"/>
                </a:cubicBezTo>
                <a:cubicBezTo>
                  <a:pt x="290" y="338"/>
                  <a:pt x="290" y="338"/>
                  <a:pt x="290" y="338"/>
                </a:cubicBezTo>
                <a:cubicBezTo>
                  <a:pt x="291" y="338"/>
                  <a:pt x="290" y="336"/>
                  <a:pt x="290" y="335"/>
                </a:cubicBezTo>
                <a:close/>
                <a:moveTo>
                  <a:pt x="290" y="328"/>
                </a:moveTo>
                <a:cubicBezTo>
                  <a:pt x="290" y="329"/>
                  <a:pt x="289" y="329"/>
                  <a:pt x="289" y="328"/>
                </a:cubicBezTo>
                <a:cubicBezTo>
                  <a:pt x="289" y="327"/>
                  <a:pt x="290" y="328"/>
                  <a:pt x="290" y="328"/>
                </a:cubicBezTo>
                <a:close/>
                <a:moveTo>
                  <a:pt x="289" y="331"/>
                </a:moveTo>
                <a:cubicBezTo>
                  <a:pt x="288" y="331"/>
                  <a:pt x="289" y="330"/>
                  <a:pt x="289" y="330"/>
                </a:cubicBezTo>
                <a:cubicBezTo>
                  <a:pt x="290" y="329"/>
                  <a:pt x="289" y="331"/>
                  <a:pt x="289" y="331"/>
                </a:cubicBezTo>
                <a:close/>
                <a:moveTo>
                  <a:pt x="289" y="328"/>
                </a:moveTo>
                <a:cubicBezTo>
                  <a:pt x="289" y="329"/>
                  <a:pt x="288" y="329"/>
                  <a:pt x="289" y="330"/>
                </a:cubicBezTo>
                <a:cubicBezTo>
                  <a:pt x="289" y="330"/>
                  <a:pt x="289" y="330"/>
                  <a:pt x="289" y="330"/>
                </a:cubicBezTo>
                <a:cubicBezTo>
                  <a:pt x="288" y="330"/>
                  <a:pt x="287" y="330"/>
                  <a:pt x="287" y="330"/>
                </a:cubicBezTo>
                <a:cubicBezTo>
                  <a:pt x="287" y="330"/>
                  <a:pt x="288" y="328"/>
                  <a:pt x="289" y="328"/>
                </a:cubicBezTo>
                <a:close/>
                <a:moveTo>
                  <a:pt x="288" y="343"/>
                </a:moveTo>
                <a:cubicBezTo>
                  <a:pt x="289" y="342"/>
                  <a:pt x="288" y="341"/>
                  <a:pt x="288" y="341"/>
                </a:cubicBezTo>
                <a:cubicBezTo>
                  <a:pt x="289" y="341"/>
                  <a:pt x="289" y="341"/>
                  <a:pt x="289" y="340"/>
                </a:cubicBezTo>
                <a:cubicBezTo>
                  <a:pt x="290" y="340"/>
                  <a:pt x="290" y="340"/>
                  <a:pt x="291" y="340"/>
                </a:cubicBezTo>
                <a:cubicBezTo>
                  <a:pt x="290" y="340"/>
                  <a:pt x="290" y="341"/>
                  <a:pt x="290" y="341"/>
                </a:cubicBezTo>
                <a:cubicBezTo>
                  <a:pt x="290" y="341"/>
                  <a:pt x="290" y="341"/>
                  <a:pt x="290" y="340"/>
                </a:cubicBezTo>
                <a:cubicBezTo>
                  <a:pt x="289" y="340"/>
                  <a:pt x="289" y="341"/>
                  <a:pt x="289" y="341"/>
                </a:cubicBezTo>
                <a:cubicBezTo>
                  <a:pt x="289" y="342"/>
                  <a:pt x="289" y="344"/>
                  <a:pt x="288" y="344"/>
                </a:cubicBezTo>
                <a:cubicBezTo>
                  <a:pt x="288" y="344"/>
                  <a:pt x="287" y="343"/>
                  <a:pt x="288" y="343"/>
                </a:cubicBezTo>
                <a:cubicBezTo>
                  <a:pt x="288" y="343"/>
                  <a:pt x="288" y="342"/>
                  <a:pt x="287" y="343"/>
                </a:cubicBezTo>
                <a:cubicBezTo>
                  <a:pt x="287" y="342"/>
                  <a:pt x="288" y="342"/>
                  <a:pt x="288" y="343"/>
                </a:cubicBezTo>
                <a:close/>
                <a:moveTo>
                  <a:pt x="287" y="349"/>
                </a:moveTo>
                <a:cubicBezTo>
                  <a:pt x="287" y="348"/>
                  <a:pt x="288" y="348"/>
                  <a:pt x="288" y="347"/>
                </a:cubicBezTo>
                <a:cubicBezTo>
                  <a:pt x="288" y="347"/>
                  <a:pt x="288" y="349"/>
                  <a:pt x="287" y="349"/>
                </a:cubicBezTo>
                <a:close/>
                <a:moveTo>
                  <a:pt x="285" y="343"/>
                </a:moveTo>
                <a:cubicBezTo>
                  <a:pt x="285" y="343"/>
                  <a:pt x="285" y="342"/>
                  <a:pt x="286" y="343"/>
                </a:cubicBezTo>
                <a:cubicBezTo>
                  <a:pt x="286" y="343"/>
                  <a:pt x="286" y="343"/>
                  <a:pt x="286" y="344"/>
                </a:cubicBezTo>
                <a:cubicBezTo>
                  <a:pt x="285" y="344"/>
                  <a:pt x="285" y="343"/>
                  <a:pt x="284" y="343"/>
                </a:cubicBezTo>
                <a:cubicBezTo>
                  <a:pt x="285" y="343"/>
                  <a:pt x="285" y="343"/>
                  <a:pt x="285" y="343"/>
                </a:cubicBezTo>
                <a:close/>
                <a:moveTo>
                  <a:pt x="282" y="340"/>
                </a:moveTo>
                <a:cubicBezTo>
                  <a:pt x="282" y="340"/>
                  <a:pt x="282" y="340"/>
                  <a:pt x="282" y="341"/>
                </a:cubicBezTo>
                <a:cubicBezTo>
                  <a:pt x="281" y="341"/>
                  <a:pt x="281" y="340"/>
                  <a:pt x="281" y="340"/>
                </a:cubicBezTo>
                <a:cubicBezTo>
                  <a:pt x="282" y="339"/>
                  <a:pt x="282" y="340"/>
                  <a:pt x="282" y="340"/>
                </a:cubicBezTo>
                <a:close/>
                <a:moveTo>
                  <a:pt x="280" y="349"/>
                </a:moveTo>
                <a:cubicBezTo>
                  <a:pt x="280" y="350"/>
                  <a:pt x="280" y="350"/>
                  <a:pt x="279" y="350"/>
                </a:cubicBezTo>
                <a:cubicBezTo>
                  <a:pt x="279" y="349"/>
                  <a:pt x="279" y="349"/>
                  <a:pt x="280" y="349"/>
                </a:cubicBezTo>
                <a:cubicBezTo>
                  <a:pt x="280" y="349"/>
                  <a:pt x="280" y="349"/>
                  <a:pt x="280" y="349"/>
                </a:cubicBezTo>
                <a:cubicBezTo>
                  <a:pt x="280" y="349"/>
                  <a:pt x="279" y="349"/>
                  <a:pt x="280" y="349"/>
                </a:cubicBezTo>
                <a:close/>
                <a:moveTo>
                  <a:pt x="281" y="336"/>
                </a:moveTo>
                <a:cubicBezTo>
                  <a:pt x="282" y="336"/>
                  <a:pt x="281" y="336"/>
                  <a:pt x="281" y="337"/>
                </a:cubicBezTo>
                <a:cubicBezTo>
                  <a:pt x="280" y="337"/>
                  <a:pt x="281" y="336"/>
                  <a:pt x="281" y="336"/>
                </a:cubicBezTo>
                <a:close/>
                <a:moveTo>
                  <a:pt x="282" y="355"/>
                </a:moveTo>
                <a:cubicBezTo>
                  <a:pt x="283" y="354"/>
                  <a:pt x="283" y="355"/>
                  <a:pt x="284" y="355"/>
                </a:cubicBezTo>
                <a:cubicBezTo>
                  <a:pt x="285" y="353"/>
                  <a:pt x="283" y="353"/>
                  <a:pt x="283" y="351"/>
                </a:cubicBezTo>
                <a:cubicBezTo>
                  <a:pt x="282" y="351"/>
                  <a:pt x="283" y="352"/>
                  <a:pt x="283" y="352"/>
                </a:cubicBezTo>
                <a:cubicBezTo>
                  <a:pt x="282" y="352"/>
                  <a:pt x="283" y="353"/>
                  <a:pt x="282" y="353"/>
                </a:cubicBezTo>
                <a:cubicBezTo>
                  <a:pt x="281" y="352"/>
                  <a:pt x="283" y="350"/>
                  <a:pt x="282" y="349"/>
                </a:cubicBezTo>
                <a:cubicBezTo>
                  <a:pt x="282" y="349"/>
                  <a:pt x="282" y="350"/>
                  <a:pt x="281" y="350"/>
                </a:cubicBezTo>
                <a:cubicBezTo>
                  <a:pt x="281" y="349"/>
                  <a:pt x="281" y="349"/>
                  <a:pt x="281" y="349"/>
                </a:cubicBezTo>
                <a:cubicBezTo>
                  <a:pt x="283" y="349"/>
                  <a:pt x="283" y="350"/>
                  <a:pt x="284" y="349"/>
                </a:cubicBezTo>
                <a:cubicBezTo>
                  <a:pt x="285" y="350"/>
                  <a:pt x="283" y="350"/>
                  <a:pt x="283" y="350"/>
                </a:cubicBezTo>
                <a:cubicBezTo>
                  <a:pt x="283" y="351"/>
                  <a:pt x="285" y="351"/>
                  <a:pt x="285" y="351"/>
                </a:cubicBezTo>
                <a:cubicBezTo>
                  <a:pt x="284" y="352"/>
                  <a:pt x="284" y="352"/>
                  <a:pt x="286" y="352"/>
                </a:cubicBezTo>
                <a:cubicBezTo>
                  <a:pt x="285" y="353"/>
                  <a:pt x="285" y="352"/>
                  <a:pt x="284" y="353"/>
                </a:cubicBezTo>
                <a:cubicBezTo>
                  <a:pt x="285" y="354"/>
                  <a:pt x="286" y="354"/>
                  <a:pt x="286" y="356"/>
                </a:cubicBezTo>
                <a:cubicBezTo>
                  <a:pt x="285" y="355"/>
                  <a:pt x="282" y="357"/>
                  <a:pt x="282" y="355"/>
                </a:cubicBezTo>
                <a:close/>
                <a:moveTo>
                  <a:pt x="283" y="354"/>
                </a:moveTo>
                <a:cubicBezTo>
                  <a:pt x="283" y="354"/>
                  <a:pt x="283" y="354"/>
                  <a:pt x="283" y="354"/>
                </a:cubicBezTo>
                <a:cubicBezTo>
                  <a:pt x="282" y="354"/>
                  <a:pt x="282" y="354"/>
                  <a:pt x="282" y="354"/>
                </a:cubicBezTo>
                <a:cubicBezTo>
                  <a:pt x="282" y="354"/>
                  <a:pt x="282" y="354"/>
                  <a:pt x="282" y="353"/>
                </a:cubicBezTo>
                <a:cubicBezTo>
                  <a:pt x="283" y="353"/>
                  <a:pt x="283" y="353"/>
                  <a:pt x="283" y="353"/>
                </a:cubicBezTo>
                <a:cubicBezTo>
                  <a:pt x="283" y="353"/>
                  <a:pt x="283" y="353"/>
                  <a:pt x="283" y="353"/>
                </a:cubicBezTo>
                <a:cubicBezTo>
                  <a:pt x="283" y="354"/>
                  <a:pt x="283" y="354"/>
                  <a:pt x="283" y="354"/>
                </a:cubicBezTo>
                <a:close/>
                <a:moveTo>
                  <a:pt x="285" y="361"/>
                </a:moveTo>
                <a:cubicBezTo>
                  <a:pt x="284" y="361"/>
                  <a:pt x="285" y="361"/>
                  <a:pt x="285" y="361"/>
                </a:cubicBezTo>
                <a:cubicBezTo>
                  <a:pt x="285" y="360"/>
                  <a:pt x="284" y="360"/>
                  <a:pt x="284" y="360"/>
                </a:cubicBezTo>
                <a:cubicBezTo>
                  <a:pt x="284" y="360"/>
                  <a:pt x="284" y="360"/>
                  <a:pt x="284" y="359"/>
                </a:cubicBezTo>
                <a:cubicBezTo>
                  <a:pt x="285" y="359"/>
                  <a:pt x="285" y="359"/>
                  <a:pt x="285" y="359"/>
                </a:cubicBezTo>
                <a:cubicBezTo>
                  <a:pt x="285" y="360"/>
                  <a:pt x="285" y="360"/>
                  <a:pt x="285" y="360"/>
                </a:cubicBezTo>
                <a:cubicBezTo>
                  <a:pt x="285" y="360"/>
                  <a:pt x="285" y="360"/>
                  <a:pt x="285" y="361"/>
                </a:cubicBezTo>
                <a:close/>
                <a:moveTo>
                  <a:pt x="288" y="360"/>
                </a:moveTo>
                <a:cubicBezTo>
                  <a:pt x="286" y="360"/>
                  <a:pt x="287" y="359"/>
                  <a:pt x="288" y="358"/>
                </a:cubicBezTo>
                <a:cubicBezTo>
                  <a:pt x="288" y="358"/>
                  <a:pt x="287" y="358"/>
                  <a:pt x="287" y="358"/>
                </a:cubicBezTo>
                <a:cubicBezTo>
                  <a:pt x="287" y="359"/>
                  <a:pt x="287" y="359"/>
                  <a:pt x="286" y="360"/>
                </a:cubicBezTo>
                <a:cubicBezTo>
                  <a:pt x="286" y="360"/>
                  <a:pt x="286" y="359"/>
                  <a:pt x="285" y="359"/>
                </a:cubicBezTo>
                <a:cubicBezTo>
                  <a:pt x="285" y="359"/>
                  <a:pt x="286" y="359"/>
                  <a:pt x="286" y="359"/>
                </a:cubicBezTo>
                <a:cubicBezTo>
                  <a:pt x="287" y="360"/>
                  <a:pt x="285" y="358"/>
                  <a:pt x="286" y="358"/>
                </a:cubicBezTo>
                <a:cubicBezTo>
                  <a:pt x="286" y="357"/>
                  <a:pt x="286" y="357"/>
                  <a:pt x="286" y="357"/>
                </a:cubicBezTo>
                <a:cubicBezTo>
                  <a:pt x="286" y="356"/>
                  <a:pt x="286" y="356"/>
                  <a:pt x="287" y="356"/>
                </a:cubicBezTo>
                <a:cubicBezTo>
                  <a:pt x="286" y="354"/>
                  <a:pt x="287" y="354"/>
                  <a:pt x="287" y="353"/>
                </a:cubicBezTo>
                <a:cubicBezTo>
                  <a:pt x="288" y="353"/>
                  <a:pt x="287" y="355"/>
                  <a:pt x="289" y="354"/>
                </a:cubicBezTo>
                <a:cubicBezTo>
                  <a:pt x="288" y="355"/>
                  <a:pt x="288" y="356"/>
                  <a:pt x="288" y="356"/>
                </a:cubicBezTo>
                <a:cubicBezTo>
                  <a:pt x="289" y="357"/>
                  <a:pt x="288" y="357"/>
                  <a:pt x="288" y="359"/>
                </a:cubicBezTo>
                <a:cubicBezTo>
                  <a:pt x="288" y="359"/>
                  <a:pt x="288" y="359"/>
                  <a:pt x="288" y="360"/>
                </a:cubicBezTo>
                <a:close/>
                <a:moveTo>
                  <a:pt x="288" y="369"/>
                </a:moveTo>
                <a:cubicBezTo>
                  <a:pt x="287" y="368"/>
                  <a:pt x="289" y="367"/>
                  <a:pt x="287" y="368"/>
                </a:cubicBezTo>
                <a:cubicBezTo>
                  <a:pt x="287" y="367"/>
                  <a:pt x="288" y="367"/>
                  <a:pt x="288" y="367"/>
                </a:cubicBezTo>
                <a:cubicBezTo>
                  <a:pt x="288" y="367"/>
                  <a:pt x="288" y="367"/>
                  <a:pt x="288" y="367"/>
                </a:cubicBezTo>
                <a:cubicBezTo>
                  <a:pt x="288" y="367"/>
                  <a:pt x="288" y="367"/>
                  <a:pt x="289" y="367"/>
                </a:cubicBezTo>
                <a:cubicBezTo>
                  <a:pt x="288" y="367"/>
                  <a:pt x="288" y="366"/>
                  <a:pt x="288" y="366"/>
                </a:cubicBezTo>
                <a:cubicBezTo>
                  <a:pt x="288" y="365"/>
                  <a:pt x="289" y="366"/>
                  <a:pt x="289" y="366"/>
                </a:cubicBezTo>
                <a:cubicBezTo>
                  <a:pt x="289" y="366"/>
                  <a:pt x="290" y="367"/>
                  <a:pt x="290" y="368"/>
                </a:cubicBezTo>
                <a:cubicBezTo>
                  <a:pt x="290" y="368"/>
                  <a:pt x="288" y="368"/>
                  <a:pt x="288" y="369"/>
                </a:cubicBezTo>
                <a:close/>
                <a:moveTo>
                  <a:pt x="289" y="365"/>
                </a:moveTo>
                <a:cubicBezTo>
                  <a:pt x="287" y="363"/>
                  <a:pt x="290" y="363"/>
                  <a:pt x="290" y="362"/>
                </a:cubicBezTo>
                <a:cubicBezTo>
                  <a:pt x="292" y="364"/>
                  <a:pt x="289" y="364"/>
                  <a:pt x="289" y="365"/>
                </a:cubicBezTo>
                <a:close/>
                <a:moveTo>
                  <a:pt x="290" y="365"/>
                </a:moveTo>
                <a:cubicBezTo>
                  <a:pt x="291" y="365"/>
                  <a:pt x="291" y="364"/>
                  <a:pt x="291" y="363"/>
                </a:cubicBezTo>
                <a:cubicBezTo>
                  <a:pt x="292" y="364"/>
                  <a:pt x="291" y="366"/>
                  <a:pt x="290" y="365"/>
                </a:cubicBezTo>
                <a:close/>
                <a:moveTo>
                  <a:pt x="293" y="369"/>
                </a:moveTo>
                <a:cubicBezTo>
                  <a:pt x="292" y="369"/>
                  <a:pt x="291" y="369"/>
                  <a:pt x="291" y="368"/>
                </a:cubicBezTo>
                <a:cubicBezTo>
                  <a:pt x="292" y="368"/>
                  <a:pt x="291" y="366"/>
                  <a:pt x="291" y="366"/>
                </a:cubicBezTo>
                <a:cubicBezTo>
                  <a:pt x="291" y="366"/>
                  <a:pt x="292" y="366"/>
                  <a:pt x="292" y="366"/>
                </a:cubicBezTo>
                <a:cubicBezTo>
                  <a:pt x="292" y="366"/>
                  <a:pt x="292" y="366"/>
                  <a:pt x="292" y="366"/>
                </a:cubicBezTo>
                <a:cubicBezTo>
                  <a:pt x="293" y="366"/>
                  <a:pt x="292" y="368"/>
                  <a:pt x="293" y="368"/>
                </a:cubicBezTo>
                <a:cubicBezTo>
                  <a:pt x="293" y="368"/>
                  <a:pt x="293" y="368"/>
                  <a:pt x="293" y="369"/>
                </a:cubicBezTo>
                <a:close/>
                <a:moveTo>
                  <a:pt x="293" y="359"/>
                </a:moveTo>
                <a:cubicBezTo>
                  <a:pt x="292" y="359"/>
                  <a:pt x="292" y="358"/>
                  <a:pt x="291" y="359"/>
                </a:cubicBezTo>
                <a:cubicBezTo>
                  <a:pt x="291" y="359"/>
                  <a:pt x="291" y="358"/>
                  <a:pt x="291" y="358"/>
                </a:cubicBezTo>
                <a:cubicBezTo>
                  <a:pt x="291" y="358"/>
                  <a:pt x="292" y="358"/>
                  <a:pt x="292" y="357"/>
                </a:cubicBezTo>
                <a:cubicBezTo>
                  <a:pt x="292" y="358"/>
                  <a:pt x="292" y="358"/>
                  <a:pt x="292" y="358"/>
                </a:cubicBezTo>
                <a:cubicBezTo>
                  <a:pt x="292" y="359"/>
                  <a:pt x="293" y="357"/>
                  <a:pt x="293" y="358"/>
                </a:cubicBezTo>
                <a:cubicBezTo>
                  <a:pt x="294" y="358"/>
                  <a:pt x="293" y="357"/>
                  <a:pt x="294" y="356"/>
                </a:cubicBezTo>
                <a:cubicBezTo>
                  <a:pt x="294" y="357"/>
                  <a:pt x="294" y="359"/>
                  <a:pt x="293" y="359"/>
                </a:cubicBezTo>
                <a:close/>
                <a:moveTo>
                  <a:pt x="294" y="362"/>
                </a:moveTo>
                <a:cubicBezTo>
                  <a:pt x="294" y="363"/>
                  <a:pt x="293" y="363"/>
                  <a:pt x="294" y="364"/>
                </a:cubicBezTo>
                <a:cubicBezTo>
                  <a:pt x="293" y="364"/>
                  <a:pt x="293" y="362"/>
                  <a:pt x="294" y="362"/>
                </a:cubicBezTo>
                <a:close/>
                <a:moveTo>
                  <a:pt x="294" y="375"/>
                </a:moveTo>
                <a:cubicBezTo>
                  <a:pt x="294" y="375"/>
                  <a:pt x="294" y="373"/>
                  <a:pt x="294" y="373"/>
                </a:cubicBezTo>
                <a:cubicBezTo>
                  <a:pt x="294" y="373"/>
                  <a:pt x="294" y="373"/>
                  <a:pt x="294" y="374"/>
                </a:cubicBezTo>
                <a:cubicBezTo>
                  <a:pt x="293" y="373"/>
                  <a:pt x="295" y="372"/>
                  <a:pt x="294" y="372"/>
                </a:cubicBezTo>
                <a:cubicBezTo>
                  <a:pt x="294" y="371"/>
                  <a:pt x="294" y="371"/>
                  <a:pt x="295" y="371"/>
                </a:cubicBezTo>
                <a:cubicBezTo>
                  <a:pt x="295" y="372"/>
                  <a:pt x="295" y="374"/>
                  <a:pt x="294" y="375"/>
                </a:cubicBezTo>
                <a:close/>
                <a:moveTo>
                  <a:pt x="294" y="363"/>
                </a:moveTo>
                <a:cubicBezTo>
                  <a:pt x="295" y="363"/>
                  <a:pt x="295" y="364"/>
                  <a:pt x="295" y="364"/>
                </a:cubicBezTo>
                <a:cubicBezTo>
                  <a:pt x="294" y="364"/>
                  <a:pt x="295" y="363"/>
                  <a:pt x="294" y="363"/>
                </a:cubicBezTo>
                <a:close/>
                <a:moveTo>
                  <a:pt x="295" y="370"/>
                </a:moveTo>
                <a:cubicBezTo>
                  <a:pt x="295" y="370"/>
                  <a:pt x="295" y="370"/>
                  <a:pt x="294" y="370"/>
                </a:cubicBezTo>
                <a:cubicBezTo>
                  <a:pt x="294" y="369"/>
                  <a:pt x="295" y="369"/>
                  <a:pt x="294" y="368"/>
                </a:cubicBezTo>
                <a:cubicBezTo>
                  <a:pt x="295" y="367"/>
                  <a:pt x="295" y="369"/>
                  <a:pt x="296" y="369"/>
                </a:cubicBezTo>
                <a:cubicBezTo>
                  <a:pt x="296" y="369"/>
                  <a:pt x="295" y="370"/>
                  <a:pt x="295" y="370"/>
                </a:cubicBezTo>
                <a:close/>
                <a:moveTo>
                  <a:pt x="299" y="382"/>
                </a:moveTo>
                <a:cubicBezTo>
                  <a:pt x="300" y="381"/>
                  <a:pt x="300" y="381"/>
                  <a:pt x="301" y="380"/>
                </a:cubicBezTo>
                <a:cubicBezTo>
                  <a:pt x="301" y="381"/>
                  <a:pt x="300" y="381"/>
                  <a:pt x="299" y="382"/>
                </a:cubicBezTo>
                <a:close/>
                <a:moveTo>
                  <a:pt x="303" y="382"/>
                </a:moveTo>
                <a:cubicBezTo>
                  <a:pt x="303" y="382"/>
                  <a:pt x="302" y="382"/>
                  <a:pt x="302" y="382"/>
                </a:cubicBezTo>
                <a:cubicBezTo>
                  <a:pt x="301" y="381"/>
                  <a:pt x="301" y="382"/>
                  <a:pt x="301" y="383"/>
                </a:cubicBezTo>
                <a:cubicBezTo>
                  <a:pt x="302" y="383"/>
                  <a:pt x="301" y="381"/>
                  <a:pt x="302" y="382"/>
                </a:cubicBezTo>
                <a:cubicBezTo>
                  <a:pt x="303" y="384"/>
                  <a:pt x="300" y="383"/>
                  <a:pt x="302" y="384"/>
                </a:cubicBezTo>
                <a:cubicBezTo>
                  <a:pt x="302" y="385"/>
                  <a:pt x="299" y="384"/>
                  <a:pt x="300" y="383"/>
                </a:cubicBezTo>
                <a:cubicBezTo>
                  <a:pt x="301" y="382"/>
                  <a:pt x="302" y="382"/>
                  <a:pt x="302" y="381"/>
                </a:cubicBezTo>
                <a:cubicBezTo>
                  <a:pt x="303" y="381"/>
                  <a:pt x="303" y="381"/>
                  <a:pt x="303" y="381"/>
                </a:cubicBezTo>
                <a:cubicBezTo>
                  <a:pt x="304" y="381"/>
                  <a:pt x="303" y="382"/>
                  <a:pt x="303" y="382"/>
                </a:cubicBezTo>
                <a:close/>
                <a:moveTo>
                  <a:pt x="301" y="373"/>
                </a:moveTo>
                <a:cubicBezTo>
                  <a:pt x="301" y="372"/>
                  <a:pt x="302" y="373"/>
                  <a:pt x="302" y="372"/>
                </a:cubicBezTo>
                <a:cubicBezTo>
                  <a:pt x="302" y="372"/>
                  <a:pt x="302" y="372"/>
                  <a:pt x="303" y="372"/>
                </a:cubicBezTo>
                <a:cubicBezTo>
                  <a:pt x="302" y="373"/>
                  <a:pt x="304" y="373"/>
                  <a:pt x="303" y="374"/>
                </a:cubicBezTo>
                <a:cubicBezTo>
                  <a:pt x="304" y="374"/>
                  <a:pt x="304" y="373"/>
                  <a:pt x="304" y="372"/>
                </a:cubicBezTo>
                <a:cubicBezTo>
                  <a:pt x="304" y="372"/>
                  <a:pt x="304" y="372"/>
                  <a:pt x="305" y="372"/>
                </a:cubicBezTo>
                <a:cubicBezTo>
                  <a:pt x="305" y="373"/>
                  <a:pt x="304" y="373"/>
                  <a:pt x="304" y="374"/>
                </a:cubicBezTo>
                <a:cubicBezTo>
                  <a:pt x="304" y="374"/>
                  <a:pt x="304" y="373"/>
                  <a:pt x="305" y="374"/>
                </a:cubicBezTo>
                <a:cubicBezTo>
                  <a:pt x="306" y="374"/>
                  <a:pt x="305" y="375"/>
                  <a:pt x="305" y="375"/>
                </a:cubicBezTo>
                <a:cubicBezTo>
                  <a:pt x="305" y="376"/>
                  <a:pt x="304" y="373"/>
                  <a:pt x="304" y="375"/>
                </a:cubicBezTo>
                <a:cubicBezTo>
                  <a:pt x="303" y="374"/>
                  <a:pt x="301" y="376"/>
                  <a:pt x="302" y="377"/>
                </a:cubicBezTo>
                <a:cubicBezTo>
                  <a:pt x="302" y="377"/>
                  <a:pt x="302" y="376"/>
                  <a:pt x="303" y="376"/>
                </a:cubicBezTo>
                <a:cubicBezTo>
                  <a:pt x="302" y="376"/>
                  <a:pt x="302" y="376"/>
                  <a:pt x="302" y="375"/>
                </a:cubicBezTo>
                <a:cubicBezTo>
                  <a:pt x="303" y="376"/>
                  <a:pt x="303" y="376"/>
                  <a:pt x="303" y="377"/>
                </a:cubicBezTo>
                <a:cubicBezTo>
                  <a:pt x="304" y="377"/>
                  <a:pt x="304" y="376"/>
                  <a:pt x="304" y="376"/>
                </a:cubicBezTo>
                <a:cubicBezTo>
                  <a:pt x="305" y="376"/>
                  <a:pt x="305" y="376"/>
                  <a:pt x="305" y="376"/>
                </a:cubicBezTo>
                <a:cubicBezTo>
                  <a:pt x="305" y="377"/>
                  <a:pt x="305" y="377"/>
                  <a:pt x="304" y="377"/>
                </a:cubicBezTo>
                <a:cubicBezTo>
                  <a:pt x="305" y="377"/>
                  <a:pt x="305" y="378"/>
                  <a:pt x="305" y="379"/>
                </a:cubicBezTo>
                <a:cubicBezTo>
                  <a:pt x="304" y="380"/>
                  <a:pt x="304" y="379"/>
                  <a:pt x="304" y="378"/>
                </a:cubicBezTo>
                <a:cubicBezTo>
                  <a:pt x="304" y="378"/>
                  <a:pt x="304" y="379"/>
                  <a:pt x="304" y="379"/>
                </a:cubicBezTo>
                <a:cubicBezTo>
                  <a:pt x="304" y="379"/>
                  <a:pt x="303" y="380"/>
                  <a:pt x="303" y="380"/>
                </a:cubicBezTo>
                <a:cubicBezTo>
                  <a:pt x="303" y="380"/>
                  <a:pt x="302" y="379"/>
                  <a:pt x="302" y="379"/>
                </a:cubicBezTo>
                <a:cubicBezTo>
                  <a:pt x="301" y="378"/>
                  <a:pt x="301" y="379"/>
                  <a:pt x="301" y="380"/>
                </a:cubicBezTo>
                <a:cubicBezTo>
                  <a:pt x="301" y="379"/>
                  <a:pt x="301" y="379"/>
                  <a:pt x="300" y="379"/>
                </a:cubicBezTo>
                <a:cubicBezTo>
                  <a:pt x="299" y="379"/>
                  <a:pt x="300" y="380"/>
                  <a:pt x="301" y="380"/>
                </a:cubicBezTo>
                <a:cubicBezTo>
                  <a:pt x="299" y="381"/>
                  <a:pt x="299" y="381"/>
                  <a:pt x="298" y="380"/>
                </a:cubicBezTo>
                <a:cubicBezTo>
                  <a:pt x="299" y="379"/>
                  <a:pt x="299" y="378"/>
                  <a:pt x="298" y="377"/>
                </a:cubicBezTo>
                <a:cubicBezTo>
                  <a:pt x="298" y="376"/>
                  <a:pt x="299" y="376"/>
                  <a:pt x="301" y="376"/>
                </a:cubicBezTo>
                <a:cubicBezTo>
                  <a:pt x="300" y="375"/>
                  <a:pt x="300" y="376"/>
                  <a:pt x="299" y="376"/>
                </a:cubicBezTo>
                <a:cubicBezTo>
                  <a:pt x="299" y="375"/>
                  <a:pt x="300" y="375"/>
                  <a:pt x="300" y="375"/>
                </a:cubicBezTo>
                <a:cubicBezTo>
                  <a:pt x="300" y="375"/>
                  <a:pt x="299" y="375"/>
                  <a:pt x="299" y="374"/>
                </a:cubicBezTo>
                <a:cubicBezTo>
                  <a:pt x="298" y="374"/>
                  <a:pt x="299" y="375"/>
                  <a:pt x="299" y="375"/>
                </a:cubicBezTo>
                <a:cubicBezTo>
                  <a:pt x="299" y="375"/>
                  <a:pt x="298" y="374"/>
                  <a:pt x="299" y="373"/>
                </a:cubicBezTo>
                <a:cubicBezTo>
                  <a:pt x="298" y="373"/>
                  <a:pt x="298" y="374"/>
                  <a:pt x="298" y="374"/>
                </a:cubicBezTo>
                <a:cubicBezTo>
                  <a:pt x="298" y="375"/>
                  <a:pt x="298" y="373"/>
                  <a:pt x="298" y="373"/>
                </a:cubicBezTo>
                <a:cubicBezTo>
                  <a:pt x="297" y="373"/>
                  <a:pt x="297" y="374"/>
                  <a:pt x="296" y="374"/>
                </a:cubicBezTo>
                <a:cubicBezTo>
                  <a:pt x="297" y="375"/>
                  <a:pt x="297" y="374"/>
                  <a:pt x="298" y="374"/>
                </a:cubicBezTo>
                <a:cubicBezTo>
                  <a:pt x="297" y="374"/>
                  <a:pt x="298" y="374"/>
                  <a:pt x="298" y="375"/>
                </a:cubicBezTo>
                <a:cubicBezTo>
                  <a:pt x="297" y="375"/>
                  <a:pt x="296" y="375"/>
                  <a:pt x="296" y="374"/>
                </a:cubicBezTo>
                <a:cubicBezTo>
                  <a:pt x="295" y="374"/>
                  <a:pt x="296" y="375"/>
                  <a:pt x="296" y="375"/>
                </a:cubicBezTo>
                <a:cubicBezTo>
                  <a:pt x="294" y="375"/>
                  <a:pt x="295" y="374"/>
                  <a:pt x="296" y="374"/>
                </a:cubicBezTo>
                <a:cubicBezTo>
                  <a:pt x="295" y="373"/>
                  <a:pt x="296" y="372"/>
                  <a:pt x="296" y="371"/>
                </a:cubicBezTo>
                <a:cubicBezTo>
                  <a:pt x="296" y="372"/>
                  <a:pt x="296" y="372"/>
                  <a:pt x="297" y="371"/>
                </a:cubicBezTo>
                <a:cubicBezTo>
                  <a:pt x="297" y="371"/>
                  <a:pt x="297" y="371"/>
                  <a:pt x="297" y="371"/>
                </a:cubicBezTo>
                <a:cubicBezTo>
                  <a:pt x="296" y="371"/>
                  <a:pt x="296" y="370"/>
                  <a:pt x="296" y="369"/>
                </a:cubicBezTo>
                <a:cubicBezTo>
                  <a:pt x="296" y="369"/>
                  <a:pt x="297" y="370"/>
                  <a:pt x="297" y="369"/>
                </a:cubicBezTo>
                <a:cubicBezTo>
                  <a:pt x="297" y="370"/>
                  <a:pt x="297" y="370"/>
                  <a:pt x="297" y="371"/>
                </a:cubicBezTo>
                <a:cubicBezTo>
                  <a:pt x="297" y="371"/>
                  <a:pt x="297" y="371"/>
                  <a:pt x="297" y="371"/>
                </a:cubicBezTo>
                <a:cubicBezTo>
                  <a:pt x="297" y="371"/>
                  <a:pt x="297" y="371"/>
                  <a:pt x="297" y="371"/>
                </a:cubicBezTo>
                <a:cubicBezTo>
                  <a:pt x="297" y="371"/>
                  <a:pt x="297" y="371"/>
                  <a:pt x="297" y="372"/>
                </a:cubicBezTo>
                <a:cubicBezTo>
                  <a:pt x="298" y="372"/>
                  <a:pt x="299" y="372"/>
                  <a:pt x="299" y="373"/>
                </a:cubicBezTo>
                <a:cubicBezTo>
                  <a:pt x="299" y="373"/>
                  <a:pt x="299" y="373"/>
                  <a:pt x="299" y="373"/>
                </a:cubicBezTo>
                <a:cubicBezTo>
                  <a:pt x="299" y="372"/>
                  <a:pt x="300" y="371"/>
                  <a:pt x="299" y="370"/>
                </a:cubicBezTo>
                <a:cubicBezTo>
                  <a:pt x="300" y="371"/>
                  <a:pt x="301" y="371"/>
                  <a:pt x="301" y="371"/>
                </a:cubicBezTo>
                <a:cubicBezTo>
                  <a:pt x="301" y="372"/>
                  <a:pt x="301" y="372"/>
                  <a:pt x="301" y="373"/>
                </a:cubicBezTo>
                <a:close/>
                <a:moveTo>
                  <a:pt x="296" y="364"/>
                </a:moveTo>
                <a:cubicBezTo>
                  <a:pt x="296" y="364"/>
                  <a:pt x="296" y="363"/>
                  <a:pt x="296" y="363"/>
                </a:cubicBezTo>
                <a:cubicBezTo>
                  <a:pt x="297" y="363"/>
                  <a:pt x="297" y="364"/>
                  <a:pt x="297" y="364"/>
                </a:cubicBezTo>
                <a:cubicBezTo>
                  <a:pt x="296" y="368"/>
                  <a:pt x="295" y="366"/>
                  <a:pt x="297" y="364"/>
                </a:cubicBezTo>
                <a:cubicBezTo>
                  <a:pt x="297" y="364"/>
                  <a:pt x="296" y="364"/>
                  <a:pt x="296" y="364"/>
                </a:cubicBezTo>
                <a:close/>
                <a:moveTo>
                  <a:pt x="300" y="369"/>
                </a:moveTo>
                <a:cubicBezTo>
                  <a:pt x="300" y="369"/>
                  <a:pt x="299" y="369"/>
                  <a:pt x="299" y="369"/>
                </a:cubicBezTo>
                <a:cubicBezTo>
                  <a:pt x="300" y="368"/>
                  <a:pt x="298" y="367"/>
                  <a:pt x="298" y="366"/>
                </a:cubicBezTo>
                <a:cubicBezTo>
                  <a:pt x="299" y="367"/>
                  <a:pt x="299" y="368"/>
                  <a:pt x="300" y="369"/>
                </a:cubicBezTo>
                <a:close/>
                <a:moveTo>
                  <a:pt x="303" y="358"/>
                </a:moveTo>
                <a:cubicBezTo>
                  <a:pt x="303" y="358"/>
                  <a:pt x="304" y="359"/>
                  <a:pt x="304" y="358"/>
                </a:cubicBezTo>
                <a:cubicBezTo>
                  <a:pt x="304" y="358"/>
                  <a:pt x="304" y="359"/>
                  <a:pt x="304" y="359"/>
                </a:cubicBezTo>
                <a:cubicBezTo>
                  <a:pt x="304" y="359"/>
                  <a:pt x="302" y="359"/>
                  <a:pt x="303" y="360"/>
                </a:cubicBezTo>
                <a:cubicBezTo>
                  <a:pt x="302" y="360"/>
                  <a:pt x="302" y="360"/>
                  <a:pt x="302" y="359"/>
                </a:cubicBezTo>
                <a:cubicBezTo>
                  <a:pt x="302" y="359"/>
                  <a:pt x="303" y="359"/>
                  <a:pt x="303" y="358"/>
                </a:cubicBezTo>
                <a:close/>
                <a:moveTo>
                  <a:pt x="303" y="352"/>
                </a:moveTo>
                <a:cubicBezTo>
                  <a:pt x="303" y="353"/>
                  <a:pt x="303" y="353"/>
                  <a:pt x="303" y="353"/>
                </a:cubicBezTo>
                <a:cubicBezTo>
                  <a:pt x="303" y="353"/>
                  <a:pt x="302" y="353"/>
                  <a:pt x="302" y="353"/>
                </a:cubicBezTo>
                <a:cubicBezTo>
                  <a:pt x="302" y="352"/>
                  <a:pt x="303" y="352"/>
                  <a:pt x="303" y="352"/>
                </a:cubicBezTo>
                <a:close/>
                <a:moveTo>
                  <a:pt x="302" y="349"/>
                </a:moveTo>
                <a:cubicBezTo>
                  <a:pt x="302" y="350"/>
                  <a:pt x="302" y="350"/>
                  <a:pt x="302" y="350"/>
                </a:cubicBezTo>
                <a:cubicBezTo>
                  <a:pt x="303" y="350"/>
                  <a:pt x="301" y="350"/>
                  <a:pt x="301" y="352"/>
                </a:cubicBezTo>
                <a:cubicBezTo>
                  <a:pt x="300" y="351"/>
                  <a:pt x="300" y="350"/>
                  <a:pt x="302" y="349"/>
                </a:cubicBezTo>
                <a:close/>
                <a:moveTo>
                  <a:pt x="300" y="350"/>
                </a:moveTo>
                <a:cubicBezTo>
                  <a:pt x="300" y="351"/>
                  <a:pt x="300" y="353"/>
                  <a:pt x="300" y="354"/>
                </a:cubicBezTo>
                <a:cubicBezTo>
                  <a:pt x="301" y="354"/>
                  <a:pt x="300" y="353"/>
                  <a:pt x="301" y="353"/>
                </a:cubicBezTo>
                <a:cubicBezTo>
                  <a:pt x="302" y="354"/>
                  <a:pt x="300" y="354"/>
                  <a:pt x="301" y="356"/>
                </a:cubicBezTo>
                <a:cubicBezTo>
                  <a:pt x="300" y="356"/>
                  <a:pt x="300" y="356"/>
                  <a:pt x="299" y="356"/>
                </a:cubicBezTo>
                <a:cubicBezTo>
                  <a:pt x="299" y="356"/>
                  <a:pt x="300" y="357"/>
                  <a:pt x="299" y="357"/>
                </a:cubicBezTo>
                <a:cubicBezTo>
                  <a:pt x="299" y="357"/>
                  <a:pt x="299" y="358"/>
                  <a:pt x="300" y="358"/>
                </a:cubicBezTo>
                <a:cubicBezTo>
                  <a:pt x="300" y="358"/>
                  <a:pt x="299" y="358"/>
                  <a:pt x="298" y="358"/>
                </a:cubicBezTo>
                <a:cubicBezTo>
                  <a:pt x="299" y="358"/>
                  <a:pt x="298" y="360"/>
                  <a:pt x="298" y="359"/>
                </a:cubicBezTo>
                <a:cubicBezTo>
                  <a:pt x="298" y="361"/>
                  <a:pt x="296" y="361"/>
                  <a:pt x="296" y="363"/>
                </a:cubicBezTo>
                <a:cubicBezTo>
                  <a:pt x="295" y="362"/>
                  <a:pt x="294" y="361"/>
                  <a:pt x="294" y="363"/>
                </a:cubicBezTo>
                <a:cubicBezTo>
                  <a:pt x="293" y="361"/>
                  <a:pt x="296" y="360"/>
                  <a:pt x="296" y="361"/>
                </a:cubicBezTo>
                <a:cubicBezTo>
                  <a:pt x="297" y="360"/>
                  <a:pt x="296" y="360"/>
                  <a:pt x="296" y="359"/>
                </a:cubicBezTo>
                <a:cubicBezTo>
                  <a:pt x="296" y="360"/>
                  <a:pt x="296" y="360"/>
                  <a:pt x="295" y="360"/>
                </a:cubicBezTo>
                <a:cubicBezTo>
                  <a:pt x="296" y="360"/>
                  <a:pt x="296" y="358"/>
                  <a:pt x="297" y="358"/>
                </a:cubicBezTo>
                <a:cubicBezTo>
                  <a:pt x="296" y="357"/>
                  <a:pt x="295" y="358"/>
                  <a:pt x="295" y="359"/>
                </a:cubicBezTo>
                <a:cubicBezTo>
                  <a:pt x="295" y="359"/>
                  <a:pt x="295" y="359"/>
                  <a:pt x="295" y="359"/>
                </a:cubicBezTo>
                <a:cubicBezTo>
                  <a:pt x="294" y="359"/>
                  <a:pt x="294" y="357"/>
                  <a:pt x="296" y="356"/>
                </a:cubicBezTo>
                <a:cubicBezTo>
                  <a:pt x="296" y="355"/>
                  <a:pt x="295" y="356"/>
                  <a:pt x="295" y="355"/>
                </a:cubicBezTo>
                <a:cubicBezTo>
                  <a:pt x="295" y="356"/>
                  <a:pt x="294" y="356"/>
                  <a:pt x="293" y="356"/>
                </a:cubicBezTo>
                <a:cubicBezTo>
                  <a:pt x="293" y="355"/>
                  <a:pt x="294" y="354"/>
                  <a:pt x="293" y="354"/>
                </a:cubicBezTo>
                <a:cubicBezTo>
                  <a:pt x="294" y="353"/>
                  <a:pt x="295" y="353"/>
                  <a:pt x="296" y="353"/>
                </a:cubicBezTo>
                <a:cubicBezTo>
                  <a:pt x="295" y="354"/>
                  <a:pt x="296" y="354"/>
                  <a:pt x="297" y="354"/>
                </a:cubicBezTo>
                <a:cubicBezTo>
                  <a:pt x="297" y="353"/>
                  <a:pt x="298" y="353"/>
                  <a:pt x="298" y="353"/>
                </a:cubicBezTo>
                <a:cubicBezTo>
                  <a:pt x="299" y="353"/>
                  <a:pt x="297" y="354"/>
                  <a:pt x="299" y="354"/>
                </a:cubicBezTo>
                <a:cubicBezTo>
                  <a:pt x="298" y="355"/>
                  <a:pt x="298" y="355"/>
                  <a:pt x="298" y="356"/>
                </a:cubicBezTo>
                <a:cubicBezTo>
                  <a:pt x="298" y="355"/>
                  <a:pt x="298" y="355"/>
                  <a:pt x="298" y="354"/>
                </a:cubicBezTo>
                <a:cubicBezTo>
                  <a:pt x="297" y="355"/>
                  <a:pt x="297" y="355"/>
                  <a:pt x="296" y="354"/>
                </a:cubicBezTo>
                <a:cubicBezTo>
                  <a:pt x="297" y="355"/>
                  <a:pt x="296" y="356"/>
                  <a:pt x="297" y="356"/>
                </a:cubicBezTo>
                <a:cubicBezTo>
                  <a:pt x="297" y="357"/>
                  <a:pt x="298" y="358"/>
                  <a:pt x="297" y="358"/>
                </a:cubicBezTo>
                <a:cubicBezTo>
                  <a:pt x="297" y="359"/>
                  <a:pt x="297" y="358"/>
                  <a:pt x="298" y="358"/>
                </a:cubicBezTo>
                <a:cubicBezTo>
                  <a:pt x="298" y="358"/>
                  <a:pt x="297" y="358"/>
                  <a:pt x="298" y="357"/>
                </a:cubicBezTo>
                <a:cubicBezTo>
                  <a:pt x="299" y="358"/>
                  <a:pt x="298" y="356"/>
                  <a:pt x="300" y="355"/>
                </a:cubicBezTo>
                <a:cubicBezTo>
                  <a:pt x="299" y="355"/>
                  <a:pt x="299" y="354"/>
                  <a:pt x="299" y="353"/>
                </a:cubicBezTo>
                <a:cubicBezTo>
                  <a:pt x="300" y="352"/>
                  <a:pt x="299" y="351"/>
                  <a:pt x="300" y="350"/>
                </a:cubicBezTo>
                <a:close/>
                <a:moveTo>
                  <a:pt x="299" y="347"/>
                </a:moveTo>
                <a:cubicBezTo>
                  <a:pt x="300" y="348"/>
                  <a:pt x="298" y="352"/>
                  <a:pt x="296" y="351"/>
                </a:cubicBezTo>
                <a:cubicBezTo>
                  <a:pt x="297" y="350"/>
                  <a:pt x="298" y="349"/>
                  <a:pt x="299" y="347"/>
                </a:cubicBezTo>
                <a:close/>
                <a:moveTo>
                  <a:pt x="297" y="332"/>
                </a:moveTo>
                <a:cubicBezTo>
                  <a:pt x="295" y="332"/>
                  <a:pt x="295" y="329"/>
                  <a:pt x="293" y="330"/>
                </a:cubicBezTo>
                <a:cubicBezTo>
                  <a:pt x="293" y="330"/>
                  <a:pt x="294" y="330"/>
                  <a:pt x="295" y="330"/>
                </a:cubicBezTo>
                <a:cubicBezTo>
                  <a:pt x="295" y="329"/>
                  <a:pt x="294" y="329"/>
                  <a:pt x="294" y="329"/>
                </a:cubicBezTo>
                <a:cubicBezTo>
                  <a:pt x="294" y="329"/>
                  <a:pt x="295" y="329"/>
                  <a:pt x="296" y="329"/>
                </a:cubicBezTo>
                <a:cubicBezTo>
                  <a:pt x="295" y="330"/>
                  <a:pt x="296" y="330"/>
                  <a:pt x="295" y="330"/>
                </a:cubicBezTo>
                <a:cubicBezTo>
                  <a:pt x="295" y="331"/>
                  <a:pt x="296" y="331"/>
                  <a:pt x="296" y="331"/>
                </a:cubicBezTo>
                <a:cubicBezTo>
                  <a:pt x="297" y="331"/>
                  <a:pt x="297" y="330"/>
                  <a:pt x="298" y="330"/>
                </a:cubicBezTo>
                <a:cubicBezTo>
                  <a:pt x="298" y="331"/>
                  <a:pt x="299" y="331"/>
                  <a:pt x="299" y="332"/>
                </a:cubicBezTo>
                <a:cubicBezTo>
                  <a:pt x="298" y="332"/>
                  <a:pt x="298" y="332"/>
                  <a:pt x="298" y="331"/>
                </a:cubicBezTo>
                <a:cubicBezTo>
                  <a:pt x="298" y="331"/>
                  <a:pt x="297" y="331"/>
                  <a:pt x="297" y="332"/>
                </a:cubicBezTo>
                <a:close/>
                <a:moveTo>
                  <a:pt x="297" y="334"/>
                </a:moveTo>
                <a:cubicBezTo>
                  <a:pt x="298" y="333"/>
                  <a:pt x="299" y="334"/>
                  <a:pt x="298" y="335"/>
                </a:cubicBezTo>
                <a:cubicBezTo>
                  <a:pt x="297" y="335"/>
                  <a:pt x="298" y="333"/>
                  <a:pt x="297" y="334"/>
                </a:cubicBezTo>
                <a:close/>
                <a:moveTo>
                  <a:pt x="298" y="336"/>
                </a:moveTo>
                <a:cubicBezTo>
                  <a:pt x="298" y="336"/>
                  <a:pt x="298" y="334"/>
                  <a:pt x="299" y="334"/>
                </a:cubicBezTo>
                <a:cubicBezTo>
                  <a:pt x="299" y="335"/>
                  <a:pt x="299" y="336"/>
                  <a:pt x="298" y="336"/>
                </a:cubicBezTo>
                <a:close/>
                <a:moveTo>
                  <a:pt x="301" y="336"/>
                </a:moveTo>
                <a:cubicBezTo>
                  <a:pt x="301" y="335"/>
                  <a:pt x="302" y="336"/>
                  <a:pt x="302" y="336"/>
                </a:cubicBezTo>
                <a:cubicBezTo>
                  <a:pt x="302" y="337"/>
                  <a:pt x="301" y="337"/>
                  <a:pt x="301" y="336"/>
                </a:cubicBezTo>
                <a:close/>
                <a:moveTo>
                  <a:pt x="304" y="342"/>
                </a:moveTo>
                <a:cubicBezTo>
                  <a:pt x="304" y="340"/>
                  <a:pt x="304" y="341"/>
                  <a:pt x="303" y="340"/>
                </a:cubicBezTo>
                <a:cubicBezTo>
                  <a:pt x="304" y="339"/>
                  <a:pt x="304" y="340"/>
                  <a:pt x="305" y="340"/>
                </a:cubicBezTo>
                <a:cubicBezTo>
                  <a:pt x="305" y="341"/>
                  <a:pt x="305" y="341"/>
                  <a:pt x="304" y="341"/>
                </a:cubicBezTo>
                <a:cubicBezTo>
                  <a:pt x="305" y="342"/>
                  <a:pt x="305" y="341"/>
                  <a:pt x="306" y="341"/>
                </a:cubicBezTo>
                <a:cubicBezTo>
                  <a:pt x="306" y="342"/>
                  <a:pt x="305" y="342"/>
                  <a:pt x="304" y="342"/>
                </a:cubicBezTo>
                <a:close/>
                <a:moveTo>
                  <a:pt x="306" y="340"/>
                </a:moveTo>
                <a:cubicBezTo>
                  <a:pt x="306" y="340"/>
                  <a:pt x="303" y="340"/>
                  <a:pt x="304" y="338"/>
                </a:cubicBezTo>
                <a:cubicBezTo>
                  <a:pt x="305" y="338"/>
                  <a:pt x="305" y="338"/>
                  <a:pt x="305" y="338"/>
                </a:cubicBezTo>
                <a:cubicBezTo>
                  <a:pt x="305" y="339"/>
                  <a:pt x="305" y="339"/>
                  <a:pt x="306" y="340"/>
                </a:cubicBezTo>
                <a:close/>
                <a:moveTo>
                  <a:pt x="305" y="328"/>
                </a:moveTo>
                <a:cubicBezTo>
                  <a:pt x="305" y="327"/>
                  <a:pt x="305" y="327"/>
                  <a:pt x="306" y="327"/>
                </a:cubicBezTo>
                <a:cubicBezTo>
                  <a:pt x="306" y="327"/>
                  <a:pt x="305" y="328"/>
                  <a:pt x="305" y="328"/>
                </a:cubicBezTo>
                <a:close/>
                <a:moveTo>
                  <a:pt x="306" y="335"/>
                </a:moveTo>
                <a:cubicBezTo>
                  <a:pt x="307" y="335"/>
                  <a:pt x="307" y="334"/>
                  <a:pt x="306" y="334"/>
                </a:cubicBezTo>
                <a:cubicBezTo>
                  <a:pt x="306" y="334"/>
                  <a:pt x="306" y="334"/>
                  <a:pt x="307" y="334"/>
                </a:cubicBezTo>
                <a:cubicBezTo>
                  <a:pt x="307" y="334"/>
                  <a:pt x="307" y="334"/>
                  <a:pt x="307" y="334"/>
                </a:cubicBezTo>
                <a:cubicBezTo>
                  <a:pt x="307" y="335"/>
                  <a:pt x="308" y="335"/>
                  <a:pt x="307" y="335"/>
                </a:cubicBezTo>
                <a:lnTo>
                  <a:pt x="306" y="335"/>
                </a:lnTo>
                <a:close/>
                <a:moveTo>
                  <a:pt x="311" y="339"/>
                </a:moveTo>
                <a:cubicBezTo>
                  <a:pt x="311" y="339"/>
                  <a:pt x="311" y="337"/>
                  <a:pt x="310" y="338"/>
                </a:cubicBezTo>
                <a:cubicBezTo>
                  <a:pt x="310" y="339"/>
                  <a:pt x="310" y="336"/>
                  <a:pt x="311" y="336"/>
                </a:cubicBezTo>
                <a:cubicBezTo>
                  <a:pt x="311" y="336"/>
                  <a:pt x="311" y="336"/>
                  <a:pt x="311" y="336"/>
                </a:cubicBezTo>
                <a:cubicBezTo>
                  <a:pt x="311" y="337"/>
                  <a:pt x="311" y="336"/>
                  <a:pt x="312" y="337"/>
                </a:cubicBezTo>
                <a:cubicBezTo>
                  <a:pt x="311" y="338"/>
                  <a:pt x="312" y="338"/>
                  <a:pt x="311" y="339"/>
                </a:cubicBezTo>
                <a:close/>
                <a:moveTo>
                  <a:pt x="312" y="336"/>
                </a:moveTo>
                <a:cubicBezTo>
                  <a:pt x="312" y="336"/>
                  <a:pt x="312" y="335"/>
                  <a:pt x="312" y="335"/>
                </a:cubicBezTo>
                <a:cubicBezTo>
                  <a:pt x="312" y="335"/>
                  <a:pt x="312" y="335"/>
                  <a:pt x="313" y="335"/>
                </a:cubicBezTo>
                <a:cubicBezTo>
                  <a:pt x="313" y="335"/>
                  <a:pt x="312" y="335"/>
                  <a:pt x="312" y="336"/>
                </a:cubicBezTo>
                <a:close/>
                <a:moveTo>
                  <a:pt x="320" y="348"/>
                </a:moveTo>
                <a:cubicBezTo>
                  <a:pt x="320" y="346"/>
                  <a:pt x="320" y="346"/>
                  <a:pt x="320" y="346"/>
                </a:cubicBezTo>
                <a:cubicBezTo>
                  <a:pt x="321" y="346"/>
                  <a:pt x="321" y="348"/>
                  <a:pt x="320" y="348"/>
                </a:cubicBezTo>
                <a:close/>
                <a:moveTo>
                  <a:pt x="321" y="342"/>
                </a:moveTo>
                <a:cubicBezTo>
                  <a:pt x="321" y="343"/>
                  <a:pt x="321" y="343"/>
                  <a:pt x="321" y="344"/>
                </a:cubicBezTo>
                <a:cubicBezTo>
                  <a:pt x="320" y="344"/>
                  <a:pt x="321" y="342"/>
                  <a:pt x="320" y="342"/>
                </a:cubicBezTo>
                <a:cubicBezTo>
                  <a:pt x="320" y="341"/>
                  <a:pt x="321" y="342"/>
                  <a:pt x="321" y="342"/>
                </a:cubicBezTo>
                <a:close/>
                <a:moveTo>
                  <a:pt x="323" y="320"/>
                </a:moveTo>
                <a:cubicBezTo>
                  <a:pt x="323" y="321"/>
                  <a:pt x="323" y="321"/>
                  <a:pt x="323" y="322"/>
                </a:cubicBezTo>
                <a:cubicBezTo>
                  <a:pt x="322" y="322"/>
                  <a:pt x="323" y="321"/>
                  <a:pt x="323" y="320"/>
                </a:cubicBezTo>
                <a:close/>
                <a:moveTo>
                  <a:pt x="317" y="331"/>
                </a:moveTo>
                <a:cubicBezTo>
                  <a:pt x="317" y="331"/>
                  <a:pt x="317" y="331"/>
                  <a:pt x="317" y="331"/>
                </a:cubicBezTo>
                <a:cubicBezTo>
                  <a:pt x="317" y="331"/>
                  <a:pt x="317" y="331"/>
                  <a:pt x="318" y="331"/>
                </a:cubicBezTo>
                <a:cubicBezTo>
                  <a:pt x="318" y="332"/>
                  <a:pt x="316" y="332"/>
                  <a:pt x="316" y="331"/>
                </a:cubicBezTo>
                <a:cubicBezTo>
                  <a:pt x="316" y="331"/>
                  <a:pt x="317" y="331"/>
                  <a:pt x="317" y="331"/>
                </a:cubicBezTo>
                <a:close/>
                <a:moveTo>
                  <a:pt x="318" y="340"/>
                </a:moveTo>
                <a:cubicBezTo>
                  <a:pt x="318" y="340"/>
                  <a:pt x="317" y="340"/>
                  <a:pt x="317" y="340"/>
                </a:cubicBezTo>
                <a:cubicBezTo>
                  <a:pt x="317" y="340"/>
                  <a:pt x="316" y="340"/>
                  <a:pt x="316" y="339"/>
                </a:cubicBezTo>
                <a:cubicBezTo>
                  <a:pt x="316" y="339"/>
                  <a:pt x="317" y="341"/>
                  <a:pt x="315" y="341"/>
                </a:cubicBezTo>
                <a:cubicBezTo>
                  <a:pt x="315" y="340"/>
                  <a:pt x="316" y="340"/>
                  <a:pt x="316" y="340"/>
                </a:cubicBezTo>
                <a:cubicBezTo>
                  <a:pt x="316" y="340"/>
                  <a:pt x="315" y="340"/>
                  <a:pt x="315" y="340"/>
                </a:cubicBezTo>
                <a:cubicBezTo>
                  <a:pt x="315" y="340"/>
                  <a:pt x="316" y="339"/>
                  <a:pt x="316" y="338"/>
                </a:cubicBezTo>
                <a:cubicBezTo>
                  <a:pt x="316" y="338"/>
                  <a:pt x="316" y="337"/>
                  <a:pt x="315" y="337"/>
                </a:cubicBezTo>
                <a:cubicBezTo>
                  <a:pt x="315" y="337"/>
                  <a:pt x="316" y="337"/>
                  <a:pt x="316" y="336"/>
                </a:cubicBezTo>
                <a:cubicBezTo>
                  <a:pt x="316" y="336"/>
                  <a:pt x="315" y="337"/>
                  <a:pt x="316" y="337"/>
                </a:cubicBezTo>
                <a:cubicBezTo>
                  <a:pt x="317" y="337"/>
                  <a:pt x="316" y="336"/>
                  <a:pt x="317" y="336"/>
                </a:cubicBezTo>
                <a:cubicBezTo>
                  <a:pt x="317" y="336"/>
                  <a:pt x="317" y="337"/>
                  <a:pt x="317" y="337"/>
                </a:cubicBezTo>
                <a:cubicBezTo>
                  <a:pt x="318" y="338"/>
                  <a:pt x="316" y="337"/>
                  <a:pt x="317" y="339"/>
                </a:cubicBezTo>
                <a:cubicBezTo>
                  <a:pt x="318" y="338"/>
                  <a:pt x="317" y="340"/>
                  <a:pt x="318" y="339"/>
                </a:cubicBezTo>
                <a:cubicBezTo>
                  <a:pt x="318" y="339"/>
                  <a:pt x="317" y="339"/>
                  <a:pt x="317" y="338"/>
                </a:cubicBezTo>
                <a:cubicBezTo>
                  <a:pt x="317" y="338"/>
                  <a:pt x="318" y="338"/>
                  <a:pt x="318" y="338"/>
                </a:cubicBezTo>
                <a:cubicBezTo>
                  <a:pt x="318" y="338"/>
                  <a:pt x="318" y="338"/>
                  <a:pt x="318" y="338"/>
                </a:cubicBezTo>
                <a:cubicBezTo>
                  <a:pt x="319" y="339"/>
                  <a:pt x="318" y="339"/>
                  <a:pt x="318" y="340"/>
                </a:cubicBezTo>
                <a:close/>
                <a:moveTo>
                  <a:pt x="319" y="340"/>
                </a:moveTo>
                <a:cubicBezTo>
                  <a:pt x="319" y="340"/>
                  <a:pt x="319" y="339"/>
                  <a:pt x="319" y="339"/>
                </a:cubicBezTo>
                <a:cubicBezTo>
                  <a:pt x="319" y="339"/>
                  <a:pt x="319" y="339"/>
                  <a:pt x="320" y="339"/>
                </a:cubicBezTo>
                <a:cubicBezTo>
                  <a:pt x="320" y="340"/>
                  <a:pt x="319" y="340"/>
                  <a:pt x="319" y="340"/>
                </a:cubicBezTo>
                <a:close/>
                <a:moveTo>
                  <a:pt x="319" y="310"/>
                </a:moveTo>
                <a:cubicBezTo>
                  <a:pt x="318" y="311"/>
                  <a:pt x="319" y="309"/>
                  <a:pt x="318" y="309"/>
                </a:cubicBezTo>
                <a:cubicBezTo>
                  <a:pt x="319" y="308"/>
                  <a:pt x="319" y="308"/>
                  <a:pt x="320" y="309"/>
                </a:cubicBezTo>
                <a:cubicBezTo>
                  <a:pt x="319" y="309"/>
                  <a:pt x="319" y="309"/>
                  <a:pt x="319" y="310"/>
                </a:cubicBezTo>
                <a:close/>
                <a:moveTo>
                  <a:pt x="320" y="320"/>
                </a:moveTo>
                <a:cubicBezTo>
                  <a:pt x="321" y="320"/>
                  <a:pt x="321" y="321"/>
                  <a:pt x="320" y="322"/>
                </a:cubicBezTo>
                <a:cubicBezTo>
                  <a:pt x="319" y="322"/>
                  <a:pt x="320" y="320"/>
                  <a:pt x="320" y="320"/>
                </a:cubicBezTo>
                <a:close/>
                <a:moveTo>
                  <a:pt x="322" y="335"/>
                </a:moveTo>
                <a:cubicBezTo>
                  <a:pt x="321" y="336"/>
                  <a:pt x="320" y="335"/>
                  <a:pt x="320" y="334"/>
                </a:cubicBezTo>
                <a:cubicBezTo>
                  <a:pt x="321" y="334"/>
                  <a:pt x="321" y="335"/>
                  <a:pt x="322" y="335"/>
                </a:cubicBezTo>
                <a:cubicBezTo>
                  <a:pt x="322" y="335"/>
                  <a:pt x="321" y="335"/>
                  <a:pt x="322" y="335"/>
                </a:cubicBezTo>
                <a:close/>
                <a:moveTo>
                  <a:pt x="321" y="328"/>
                </a:moveTo>
                <a:cubicBezTo>
                  <a:pt x="320" y="328"/>
                  <a:pt x="321" y="327"/>
                  <a:pt x="320" y="327"/>
                </a:cubicBezTo>
                <a:cubicBezTo>
                  <a:pt x="320" y="327"/>
                  <a:pt x="320" y="327"/>
                  <a:pt x="320" y="327"/>
                </a:cubicBezTo>
                <a:cubicBezTo>
                  <a:pt x="322" y="327"/>
                  <a:pt x="321" y="325"/>
                  <a:pt x="322" y="325"/>
                </a:cubicBezTo>
                <a:cubicBezTo>
                  <a:pt x="323" y="326"/>
                  <a:pt x="323" y="325"/>
                  <a:pt x="323" y="323"/>
                </a:cubicBezTo>
                <a:cubicBezTo>
                  <a:pt x="323" y="324"/>
                  <a:pt x="323" y="324"/>
                  <a:pt x="324" y="324"/>
                </a:cubicBezTo>
                <a:cubicBezTo>
                  <a:pt x="323" y="325"/>
                  <a:pt x="324" y="326"/>
                  <a:pt x="324" y="326"/>
                </a:cubicBezTo>
                <a:cubicBezTo>
                  <a:pt x="323" y="326"/>
                  <a:pt x="321" y="327"/>
                  <a:pt x="321" y="328"/>
                </a:cubicBezTo>
                <a:close/>
                <a:moveTo>
                  <a:pt x="323" y="328"/>
                </a:moveTo>
                <a:cubicBezTo>
                  <a:pt x="322" y="328"/>
                  <a:pt x="323" y="328"/>
                  <a:pt x="323" y="327"/>
                </a:cubicBezTo>
                <a:cubicBezTo>
                  <a:pt x="324" y="327"/>
                  <a:pt x="323" y="328"/>
                  <a:pt x="323" y="328"/>
                </a:cubicBezTo>
                <a:close/>
                <a:moveTo>
                  <a:pt x="323" y="333"/>
                </a:moveTo>
                <a:cubicBezTo>
                  <a:pt x="324" y="333"/>
                  <a:pt x="324" y="332"/>
                  <a:pt x="325" y="332"/>
                </a:cubicBezTo>
                <a:cubicBezTo>
                  <a:pt x="324" y="333"/>
                  <a:pt x="324" y="334"/>
                  <a:pt x="323" y="333"/>
                </a:cubicBezTo>
                <a:close/>
                <a:moveTo>
                  <a:pt x="326" y="329"/>
                </a:moveTo>
                <a:cubicBezTo>
                  <a:pt x="325" y="329"/>
                  <a:pt x="325" y="329"/>
                  <a:pt x="325" y="329"/>
                </a:cubicBezTo>
                <a:cubicBezTo>
                  <a:pt x="324" y="328"/>
                  <a:pt x="326" y="328"/>
                  <a:pt x="325" y="328"/>
                </a:cubicBezTo>
                <a:cubicBezTo>
                  <a:pt x="325" y="326"/>
                  <a:pt x="326" y="328"/>
                  <a:pt x="326" y="328"/>
                </a:cubicBezTo>
                <a:cubicBezTo>
                  <a:pt x="327" y="328"/>
                  <a:pt x="325" y="328"/>
                  <a:pt x="326" y="329"/>
                </a:cubicBezTo>
                <a:close/>
                <a:moveTo>
                  <a:pt x="326" y="326"/>
                </a:moveTo>
                <a:cubicBezTo>
                  <a:pt x="326" y="326"/>
                  <a:pt x="327" y="326"/>
                  <a:pt x="327" y="325"/>
                </a:cubicBezTo>
                <a:cubicBezTo>
                  <a:pt x="327" y="325"/>
                  <a:pt x="327" y="327"/>
                  <a:pt x="326" y="326"/>
                </a:cubicBezTo>
                <a:close/>
                <a:moveTo>
                  <a:pt x="327" y="336"/>
                </a:moveTo>
                <a:cubicBezTo>
                  <a:pt x="326" y="337"/>
                  <a:pt x="327" y="334"/>
                  <a:pt x="327" y="333"/>
                </a:cubicBezTo>
                <a:cubicBezTo>
                  <a:pt x="328" y="334"/>
                  <a:pt x="327" y="335"/>
                  <a:pt x="327" y="336"/>
                </a:cubicBezTo>
                <a:close/>
                <a:moveTo>
                  <a:pt x="355" y="343"/>
                </a:moveTo>
                <a:cubicBezTo>
                  <a:pt x="355" y="342"/>
                  <a:pt x="356" y="341"/>
                  <a:pt x="356" y="342"/>
                </a:cubicBezTo>
                <a:cubicBezTo>
                  <a:pt x="356" y="342"/>
                  <a:pt x="356" y="343"/>
                  <a:pt x="355" y="343"/>
                </a:cubicBezTo>
                <a:close/>
                <a:moveTo>
                  <a:pt x="380" y="342"/>
                </a:moveTo>
                <a:cubicBezTo>
                  <a:pt x="380" y="343"/>
                  <a:pt x="379" y="342"/>
                  <a:pt x="379" y="341"/>
                </a:cubicBezTo>
                <a:cubicBezTo>
                  <a:pt x="380" y="341"/>
                  <a:pt x="380" y="341"/>
                  <a:pt x="381" y="341"/>
                </a:cubicBezTo>
                <a:cubicBezTo>
                  <a:pt x="381" y="341"/>
                  <a:pt x="380" y="342"/>
                  <a:pt x="380" y="342"/>
                </a:cubicBezTo>
                <a:close/>
                <a:moveTo>
                  <a:pt x="383" y="354"/>
                </a:moveTo>
                <a:cubicBezTo>
                  <a:pt x="381" y="353"/>
                  <a:pt x="383" y="351"/>
                  <a:pt x="382" y="351"/>
                </a:cubicBezTo>
                <a:cubicBezTo>
                  <a:pt x="384" y="351"/>
                  <a:pt x="383" y="354"/>
                  <a:pt x="383" y="354"/>
                </a:cubicBezTo>
                <a:close/>
                <a:moveTo>
                  <a:pt x="408" y="368"/>
                </a:moveTo>
                <a:cubicBezTo>
                  <a:pt x="408" y="368"/>
                  <a:pt x="408" y="367"/>
                  <a:pt x="409" y="367"/>
                </a:cubicBezTo>
                <a:cubicBezTo>
                  <a:pt x="409" y="368"/>
                  <a:pt x="409" y="368"/>
                  <a:pt x="408" y="368"/>
                </a:cubicBezTo>
                <a:close/>
                <a:moveTo>
                  <a:pt x="432" y="321"/>
                </a:moveTo>
                <a:cubicBezTo>
                  <a:pt x="432" y="321"/>
                  <a:pt x="432" y="320"/>
                  <a:pt x="431" y="320"/>
                </a:cubicBezTo>
                <a:cubicBezTo>
                  <a:pt x="432" y="319"/>
                  <a:pt x="433" y="320"/>
                  <a:pt x="432" y="321"/>
                </a:cubicBezTo>
                <a:close/>
                <a:moveTo>
                  <a:pt x="431" y="328"/>
                </a:moveTo>
                <a:cubicBezTo>
                  <a:pt x="431" y="328"/>
                  <a:pt x="431" y="329"/>
                  <a:pt x="432" y="329"/>
                </a:cubicBezTo>
                <a:cubicBezTo>
                  <a:pt x="431" y="330"/>
                  <a:pt x="430" y="328"/>
                  <a:pt x="431" y="328"/>
                </a:cubicBezTo>
                <a:close/>
                <a:moveTo>
                  <a:pt x="429" y="339"/>
                </a:moveTo>
                <a:cubicBezTo>
                  <a:pt x="430" y="340"/>
                  <a:pt x="430" y="340"/>
                  <a:pt x="430" y="341"/>
                </a:cubicBezTo>
                <a:cubicBezTo>
                  <a:pt x="430" y="340"/>
                  <a:pt x="430" y="340"/>
                  <a:pt x="429" y="340"/>
                </a:cubicBezTo>
                <a:cubicBezTo>
                  <a:pt x="428" y="339"/>
                  <a:pt x="429" y="340"/>
                  <a:pt x="429" y="339"/>
                </a:cubicBezTo>
                <a:close/>
                <a:moveTo>
                  <a:pt x="428" y="327"/>
                </a:moveTo>
                <a:cubicBezTo>
                  <a:pt x="428" y="327"/>
                  <a:pt x="428" y="328"/>
                  <a:pt x="428" y="328"/>
                </a:cubicBezTo>
                <a:cubicBezTo>
                  <a:pt x="428" y="328"/>
                  <a:pt x="429" y="328"/>
                  <a:pt x="429" y="329"/>
                </a:cubicBezTo>
                <a:cubicBezTo>
                  <a:pt x="428" y="329"/>
                  <a:pt x="428" y="328"/>
                  <a:pt x="428" y="327"/>
                </a:cubicBezTo>
                <a:close/>
                <a:moveTo>
                  <a:pt x="428" y="324"/>
                </a:moveTo>
                <a:cubicBezTo>
                  <a:pt x="428" y="324"/>
                  <a:pt x="427" y="324"/>
                  <a:pt x="427" y="324"/>
                </a:cubicBezTo>
                <a:cubicBezTo>
                  <a:pt x="427" y="325"/>
                  <a:pt x="428" y="324"/>
                  <a:pt x="428" y="325"/>
                </a:cubicBezTo>
                <a:cubicBezTo>
                  <a:pt x="427" y="325"/>
                  <a:pt x="427" y="325"/>
                  <a:pt x="427" y="326"/>
                </a:cubicBezTo>
                <a:cubicBezTo>
                  <a:pt x="426" y="326"/>
                  <a:pt x="427" y="325"/>
                  <a:pt x="426" y="325"/>
                </a:cubicBezTo>
                <a:cubicBezTo>
                  <a:pt x="426" y="324"/>
                  <a:pt x="427" y="323"/>
                  <a:pt x="428" y="324"/>
                </a:cubicBezTo>
                <a:close/>
                <a:moveTo>
                  <a:pt x="427" y="330"/>
                </a:moveTo>
                <a:cubicBezTo>
                  <a:pt x="427" y="330"/>
                  <a:pt x="426" y="330"/>
                  <a:pt x="426" y="329"/>
                </a:cubicBezTo>
                <a:cubicBezTo>
                  <a:pt x="427" y="330"/>
                  <a:pt x="427" y="328"/>
                  <a:pt x="427" y="330"/>
                </a:cubicBezTo>
                <a:close/>
                <a:moveTo>
                  <a:pt x="427" y="339"/>
                </a:moveTo>
                <a:cubicBezTo>
                  <a:pt x="426" y="340"/>
                  <a:pt x="426" y="338"/>
                  <a:pt x="426" y="338"/>
                </a:cubicBezTo>
                <a:cubicBezTo>
                  <a:pt x="427" y="338"/>
                  <a:pt x="426" y="339"/>
                  <a:pt x="427" y="339"/>
                </a:cubicBezTo>
                <a:close/>
                <a:moveTo>
                  <a:pt x="426" y="320"/>
                </a:moveTo>
                <a:cubicBezTo>
                  <a:pt x="426" y="321"/>
                  <a:pt x="425" y="321"/>
                  <a:pt x="424" y="322"/>
                </a:cubicBezTo>
                <a:cubicBezTo>
                  <a:pt x="424" y="320"/>
                  <a:pt x="425" y="321"/>
                  <a:pt x="426" y="320"/>
                </a:cubicBezTo>
                <a:close/>
                <a:moveTo>
                  <a:pt x="419" y="349"/>
                </a:moveTo>
                <a:cubicBezTo>
                  <a:pt x="419" y="350"/>
                  <a:pt x="419" y="348"/>
                  <a:pt x="419" y="347"/>
                </a:cubicBezTo>
                <a:cubicBezTo>
                  <a:pt x="420" y="347"/>
                  <a:pt x="420" y="348"/>
                  <a:pt x="420" y="348"/>
                </a:cubicBezTo>
                <a:cubicBezTo>
                  <a:pt x="420" y="348"/>
                  <a:pt x="420" y="349"/>
                  <a:pt x="419" y="349"/>
                </a:cubicBezTo>
                <a:cubicBezTo>
                  <a:pt x="419" y="349"/>
                  <a:pt x="419" y="349"/>
                  <a:pt x="419" y="349"/>
                </a:cubicBezTo>
                <a:close/>
                <a:moveTo>
                  <a:pt x="417" y="334"/>
                </a:moveTo>
                <a:cubicBezTo>
                  <a:pt x="418" y="333"/>
                  <a:pt x="419" y="331"/>
                  <a:pt x="420" y="333"/>
                </a:cubicBezTo>
                <a:cubicBezTo>
                  <a:pt x="419" y="333"/>
                  <a:pt x="418" y="334"/>
                  <a:pt x="417" y="334"/>
                </a:cubicBezTo>
                <a:close/>
                <a:moveTo>
                  <a:pt x="419" y="347"/>
                </a:moveTo>
                <a:cubicBezTo>
                  <a:pt x="418" y="346"/>
                  <a:pt x="418" y="346"/>
                  <a:pt x="418" y="345"/>
                </a:cubicBezTo>
                <a:cubicBezTo>
                  <a:pt x="417" y="345"/>
                  <a:pt x="416" y="344"/>
                  <a:pt x="416" y="346"/>
                </a:cubicBezTo>
                <a:cubicBezTo>
                  <a:pt x="416" y="345"/>
                  <a:pt x="416" y="345"/>
                  <a:pt x="415" y="346"/>
                </a:cubicBezTo>
                <a:cubicBezTo>
                  <a:pt x="415" y="345"/>
                  <a:pt x="414" y="345"/>
                  <a:pt x="415" y="344"/>
                </a:cubicBezTo>
                <a:cubicBezTo>
                  <a:pt x="416" y="345"/>
                  <a:pt x="418" y="342"/>
                  <a:pt x="416" y="341"/>
                </a:cubicBezTo>
                <a:cubicBezTo>
                  <a:pt x="417" y="341"/>
                  <a:pt x="417" y="341"/>
                  <a:pt x="417" y="341"/>
                </a:cubicBezTo>
                <a:cubicBezTo>
                  <a:pt x="417" y="341"/>
                  <a:pt x="417" y="341"/>
                  <a:pt x="417" y="341"/>
                </a:cubicBezTo>
                <a:cubicBezTo>
                  <a:pt x="418" y="341"/>
                  <a:pt x="418" y="343"/>
                  <a:pt x="419" y="343"/>
                </a:cubicBezTo>
                <a:cubicBezTo>
                  <a:pt x="418" y="345"/>
                  <a:pt x="419" y="345"/>
                  <a:pt x="419" y="347"/>
                </a:cubicBezTo>
                <a:close/>
                <a:moveTo>
                  <a:pt x="413" y="339"/>
                </a:moveTo>
                <a:cubicBezTo>
                  <a:pt x="413" y="339"/>
                  <a:pt x="412" y="340"/>
                  <a:pt x="411" y="339"/>
                </a:cubicBezTo>
                <a:cubicBezTo>
                  <a:pt x="412" y="340"/>
                  <a:pt x="411" y="341"/>
                  <a:pt x="410" y="341"/>
                </a:cubicBezTo>
                <a:cubicBezTo>
                  <a:pt x="410" y="341"/>
                  <a:pt x="410" y="341"/>
                  <a:pt x="410" y="340"/>
                </a:cubicBezTo>
                <a:cubicBezTo>
                  <a:pt x="410" y="339"/>
                  <a:pt x="410" y="340"/>
                  <a:pt x="411" y="340"/>
                </a:cubicBezTo>
                <a:cubicBezTo>
                  <a:pt x="411" y="339"/>
                  <a:pt x="410" y="339"/>
                  <a:pt x="410" y="338"/>
                </a:cubicBezTo>
                <a:cubicBezTo>
                  <a:pt x="411" y="338"/>
                  <a:pt x="412" y="337"/>
                  <a:pt x="413" y="336"/>
                </a:cubicBezTo>
                <a:cubicBezTo>
                  <a:pt x="412" y="339"/>
                  <a:pt x="415" y="336"/>
                  <a:pt x="415" y="338"/>
                </a:cubicBezTo>
                <a:cubicBezTo>
                  <a:pt x="413" y="339"/>
                  <a:pt x="413" y="337"/>
                  <a:pt x="412" y="339"/>
                </a:cubicBezTo>
                <a:cubicBezTo>
                  <a:pt x="413" y="339"/>
                  <a:pt x="413" y="339"/>
                  <a:pt x="413" y="339"/>
                </a:cubicBezTo>
                <a:close/>
                <a:moveTo>
                  <a:pt x="413" y="353"/>
                </a:moveTo>
                <a:cubicBezTo>
                  <a:pt x="411" y="353"/>
                  <a:pt x="412" y="352"/>
                  <a:pt x="411" y="352"/>
                </a:cubicBezTo>
                <a:cubicBezTo>
                  <a:pt x="411" y="351"/>
                  <a:pt x="411" y="351"/>
                  <a:pt x="411" y="351"/>
                </a:cubicBezTo>
                <a:cubicBezTo>
                  <a:pt x="412" y="351"/>
                  <a:pt x="411" y="352"/>
                  <a:pt x="413" y="351"/>
                </a:cubicBezTo>
                <a:cubicBezTo>
                  <a:pt x="412" y="352"/>
                  <a:pt x="412" y="352"/>
                  <a:pt x="413" y="353"/>
                </a:cubicBezTo>
                <a:close/>
                <a:moveTo>
                  <a:pt x="411" y="355"/>
                </a:moveTo>
                <a:cubicBezTo>
                  <a:pt x="409" y="354"/>
                  <a:pt x="410" y="354"/>
                  <a:pt x="411" y="353"/>
                </a:cubicBezTo>
                <a:cubicBezTo>
                  <a:pt x="411" y="353"/>
                  <a:pt x="412" y="354"/>
                  <a:pt x="412" y="354"/>
                </a:cubicBezTo>
                <a:cubicBezTo>
                  <a:pt x="412" y="354"/>
                  <a:pt x="412" y="354"/>
                  <a:pt x="412" y="354"/>
                </a:cubicBezTo>
                <a:cubicBezTo>
                  <a:pt x="412" y="354"/>
                  <a:pt x="411" y="355"/>
                  <a:pt x="411" y="354"/>
                </a:cubicBezTo>
                <a:cubicBezTo>
                  <a:pt x="410" y="354"/>
                  <a:pt x="411" y="354"/>
                  <a:pt x="411" y="355"/>
                </a:cubicBezTo>
                <a:close/>
                <a:moveTo>
                  <a:pt x="412" y="347"/>
                </a:moveTo>
                <a:cubicBezTo>
                  <a:pt x="412" y="347"/>
                  <a:pt x="412" y="348"/>
                  <a:pt x="412" y="348"/>
                </a:cubicBezTo>
                <a:cubicBezTo>
                  <a:pt x="412" y="349"/>
                  <a:pt x="412" y="348"/>
                  <a:pt x="411" y="348"/>
                </a:cubicBezTo>
                <a:cubicBezTo>
                  <a:pt x="412" y="349"/>
                  <a:pt x="411" y="349"/>
                  <a:pt x="411" y="350"/>
                </a:cubicBezTo>
                <a:cubicBezTo>
                  <a:pt x="410" y="350"/>
                  <a:pt x="410" y="350"/>
                  <a:pt x="410" y="351"/>
                </a:cubicBezTo>
                <a:cubicBezTo>
                  <a:pt x="409" y="350"/>
                  <a:pt x="409" y="349"/>
                  <a:pt x="410" y="349"/>
                </a:cubicBezTo>
                <a:cubicBezTo>
                  <a:pt x="409" y="348"/>
                  <a:pt x="409" y="348"/>
                  <a:pt x="408" y="348"/>
                </a:cubicBezTo>
                <a:cubicBezTo>
                  <a:pt x="408" y="347"/>
                  <a:pt x="409" y="347"/>
                  <a:pt x="409" y="346"/>
                </a:cubicBezTo>
                <a:cubicBezTo>
                  <a:pt x="409" y="347"/>
                  <a:pt x="409" y="346"/>
                  <a:pt x="410" y="346"/>
                </a:cubicBezTo>
                <a:cubicBezTo>
                  <a:pt x="410" y="347"/>
                  <a:pt x="411" y="347"/>
                  <a:pt x="411" y="348"/>
                </a:cubicBezTo>
                <a:cubicBezTo>
                  <a:pt x="411" y="347"/>
                  <a:pt x="411" y="346"/>
                  <a:pt x="411" y="345"/>
                </a:cubicBezTo>
                <a:cubicBezTo>
                  <a:pt x="412" y="346"/>
                  <a:pt x="413" y="347"/>
                  <a:pt x="413" y="348"/>
                </a:cubicBezTo>
                <a:cubicBezTo>
                  <a:pt x="413" y="347"/>
                  <a:pt x="412" y="347"/>
                  <a:pt x="412" y="347"/>
                </a:cubicBezTo>
                <a:close/>
                <a:moveTo>
                  <a:pt x="406" y="347"/>
                </a:moveTo>
                <a:cubicBezTo>
                  <a:pt x="406" y="346"/>
                  <a:pt x="407" y="347"/>
                  <a:pt x="407" y="346"/>
                </a:cubicBezTo>
                <a:cubicBezTo>
                  <a:pt x="408" y="347"/>
                  <a:pt x="408" y="348"/>
                  <a:pt x="407" y="349"/>
                </a:cubicBezTo>
                <a:cubicBezTo>
                  <a:pt x="406" y="348"/>
                  <a:pt x="407" y="347"/>
                  <a:pt x="406" y="347"/>
                </a:cubicBezTo>
                <a:close/>
                <a:moveTo>
                  <a:pt x="405" y="341"/>
                </a:moveTo>
                <a:cubicBezTo>
                  <a:pt x="406" y="341"/>
                  <a:pt x="407" y="343"/>
                  <a:pt x="405" y="343"/>
                </a:cubicBezTo>
                <a:cubicBezTo>
                  <a:pt x="406" y="343"/>
                  <a:pt x="406" y="343"/>
                  <a:pt x="406" y="343"/>
                </a:cubicBezTo>
                <a:cubicBezTo>
                  <a:pt x="406" y="342"/>
                  <a:pt x="405" y="342"/>
                  <a:pt x="405" y="341"/>
                </a:cubicBezTo>
                <a:close/>
                <a:moveTo>
                  <a:pt x="408" y="351"/>
                </a:moveTo>
                <a:cubicBezTo>
                  <a:pt x="408" y="352"/>
                  <a:pt x="409" y="351"/>
                  <a:pt x="409" y="352"/>
                </a:cubicBezTo>
                <a:cubicBezTo>
                  <a:pt x="408" y="353"/>
                  <a:pt x="408" y="352"/>
                  <a:pt x="408" y="352"/>
                </a:cubicBezTo>
                <a:cubicBezTo>
                  <a:pt x="407" y="352"/>
                  <a:pt x="408" y="351"/>
                  <a:pt x="408" y="351"/>
                </a:cubicBezTo>
                <a:close/>
                <a:moveTo>
                  <a:pt x="411" y="343"/>
                </a:moveTo>
                <a:cubicBezTo>
                  <a:pt x="411" y="344"/>
                  <a:pt x="411" y="344"/>
                  <a:pt x="411" y="344"/>
                </a:cubicBezTo>
                <a:cubicBezTo>
                  <a:pt x="410" y="344"/>
                  <a:pt x="410" y="344"/>
                  <a:pt x="410" y="344"/>
                </a:cubicBezTo>
                <a:cubicBezTo>
                  <a:pt x="409" y="344"/>
                  <a:pt x="410" y="343"/>
                  <a:pt x="411" y="343"/>
                </a:cubicBezTo>
                <a:close/>
                <a:moveTo>
                  <a:pt x="413" y="341"/>
                </a:moveTo>
                <a:cubicBezTo>
                  <a:pt x="412" y="341"/>
                  <a:pt x="412" y="341"/>
                  <a:pt x="412" y="341"/>
                </a:cubicBezTo>
                <a:cubicBezTo>
                  <a:pt x="412" y="340"/>
                  <a:pt x="412" y="340"/>
                  <a:pt x="412" y="340"/>
                </a:cubicBezTo>
                <a:cubicBezTo>
                  <a:pt x="413" y="340"/>
                  <a:pt x="411" y="341"/>
                  <a:pt x="413" y="341"/>
                </a:cubicBezTo>
                <a:cubicBezTo>
                  <a:pt x="413" y="341"/>
                  <a:pt x="413" y="341"/>
                  <a:pt x="413" y="341"/>
                </a:cubicBezTo>
                <a:close/>
                <a:moveTo>
                  <a:pt x="416" y="331"/>
                </a:moveTo>
                <a:cubicBezTo>
                  <a:pt x="415" y="330"/>
                  <a:pt x="414" y="331"/>
                  <a:pt x="414" y="330"/>
                </a:cubicBezTo>
                <a:cubicBezTo>
                  <a:pt x="415" y="330"/>
                  <a:pt x="415" y="328"/>
                  <a:pt x="416" y="328"/>
                </a:cubicBezTo>
                <a:cubicBezTo>
                  <a:pt x="416" y="329"/>
                  <a:pt x="416" y="329"/>
                  <a:pt x="416" y="329"/>
                </a:cubicBezTo>
                <a:cubicBezTo>
                  <a:pt x="416" y="330"/>
                  <a:pt x="416" y="330"/>
                  <a:pt x="416" y="331"/>
                </a:cubicBezTo>
                <a:close/>
                <a:moveTo>
                  <a:pt x="417" y="336"/>
                </a:moveTo>
                <a:cubicBezTo>
                  <a:pt x="417" y="336"/>
                  <a:pt x="417" y="336"/>
                  <a:pt x="417" y="335"/>
                </a:cubicBezTo>
                <a:cubicBezTo>
                  <a:pt x="417" y="336"/>
                  <a:pt x="418" y="336"/>
                  <a:pt x="418" y="336"/>
                </a:cubicBezTo>
                <a:cubicBezTo>
                  <a:pt x="417" y="337"/>
                  <a:pt x="417" y="336"/>
                  <a:pt x="417" y="336"/>
                </a:cubicBezTo>
                <a:close/>
                <a:moveTo>
                  <a:pt x="420" y="328"/>
                </a:moveTo>
                <a:cubicBezTo>
                  <a:pt x="419" y="328"/>
                  <a:pt x="420" y="329"/>
                  <a:pt x="419" y="330"/>
                </a:cubicBezTo>
                <a:cubicBezTo>
                  <a:pt x="419" y="329"/>
                  <a:pt x="417" y="330"/>
                  <a:pt x="418" y="330"/>
                </a:cubicBezTo>
                <a:cubicBezTo>
                  <a:pt x="418" y="331"/>
                  <a:pt x="417" y="330"/>
                  <a:pt x="417" y="330"/>
                </a:cubicBezTo>
                <a:cubicBezTo>
                  <a:pt x="418" y="328"/>
                  <a:pt x="415" y="329"/>
                  <a:pt x="416" y="327"/>
                </a:cubicBezTo>
                <a:cubicBezTo>
                  <a:pt x="416" y="329"/>
                  <a:pt x="417" y="328"/>
                  <a:pt x="418" y="329"/>
                </a:cubicBezTo>
                <a:cubicBezTo>
                  <a:pt x="419" y="329"/>
                  <a:pt x="417" y="328"/>
                  <a:pt x="418" y="328"/>
                </a:cubicBezTo>
                <a:cubicBezTo>
                  <a:pt x="419" y="328"/>
                  <a:pt x="420" y="328"/>
                  <a:pt x="421" y="328"/>
                </a:cubicBezTo>
                <a:cubicBezTo>
                  <a:pt x="421" y="328"/>
                  <a:pt x="422" y="328"/>
                  <a:pt x="421" y="329"/>
                </a:cubicBezTo>
                <a:cubicBezTo>
                  <a:pt x="421" y="328"/>
                  <a:pt x="420" y="329"/>
                  <a:pt x="420" y="328"/>
                </a:cubicBezTo>
                <a:close/>
                <a:moveTo>
                  <a:pt x="418" y="322"/>
                </a:moveTo>
                <a:cubicBezTo>
                  <a:pt x="419" y="322"/>
                  <a:pt x="419" y="322"/>
                  <a:pt x="419" y="322"/>
                </a:cubicBezTo>
                <a:cubicBezTo>
                  <a:pt x="418" y="323"/>
                  <a:pt x="419" y="323"/>
                  <a:pt x="419" y="324"/>
                </a:cubicBezTo>
                <a:cubicBezTo>
                  <a:pt x="418" y="324"/>
                  <a:pt x="418" y="324"/>
                  <a:pt x="418" y="324"/>
                </a:cubicBezTo>
                <a:cubicBezTo>
                  <a:pt x="419" y="322"/>
                  <a:pt x="417" y="323"/>
                  <a:pt x="418" y="322"/>
                </a:cubicBezTo>
                <a:close/>
                <a:moveTo>
                  <a:pt x="421" y="345"/>
                </a:moveTo>
                <a:cubicBezTo>
                  <a:pt x="422" y="344"/>
                  <a:pt x="422" y="346"/>
                  <a:pt x="421" y="346"/>
                </a:cubicBezTo>
                <a:cubicBezTo>
                  <a:pt x="421" y="346"/>
                  <a:pt x="422" y="345"/>
                  <a:pt x="421" y="345"/>
                </a:cubicBezTo>
                <a:close/>
                <a:moveTo>
                  <a:pt x="422" y="344"/>
                </a:moveTo>
                <a:cubicBezTo>
                  <a:pt x="422" y="343"/>
                  <a:pt x="422" y="344"/>
                  <a:pt x="423" y="344"/>
                </a:cubicBezTo>
                <a:cubicBezTo>
                  <a:pt x="424" y="344"/>
                  <a:pt x="423" y="345"/>
                  <a:pt x="422" y="344"/>
                </a:cubicBezTo>
                <a:close/>
                <a:moveTo>
                  <a:pt x="423" y="322"/>
                </a:moveTo>
                <a:cubicBezTo>
                  <a:pt x="423" y="322"/>
                  <a:pt x="423" y="323"/>
                  <a:pt x="423" y="323"/>
                </a:cubicBezTo>
                <a:cubicBezTo>
                  <a:pt x="423" y="323"/>
                  <a:pt x="422" y="323"/>
                  <a:pt x="423" y="322"/>
                </a:cubicBezTo>
                <a:close/>
                <a:moveTo>
                  <a:pt x="423" y="335"/>
                </a:moveTo>
                <a:cubicBezTo>
                  <a:pt x="422" y="335"/>
                  <a:pt x="424" y="334"/>
                  <a:pt x="423" y="334"/>
                </a:cubicBezTo>
                <a:cubicBezTo>
                  <a:pt x="423" y="333"/>
                  <a:pt x="424" y="333"/>
                  <a:pt x="424" y="334"/>
                </a:cubicBezTo>
                <a:cubicBezTo>
                  <a:pt x="424" y="334"/>
                  <a:pt x="423" y="334"/>
                  <a:pt x="423" y="335"/>
                </a:cubicBezTo>
                <a:close/>
                <a:moveTo>
                  <a:pt x="424" y="327"/>
                </a:moveTo>
                <a:cubicBezTo>
                  <a:pt x="424" y="329"/>
                  <a:pt x="425" y="329"/>
                  <a:pt x="424" y="331"/>
                </a:cubicBezTo>
                <a:cubicBezTo>
                  <a:pt x="423" y="330"/>
                  <a:pt x="423" y="328"/>
                  <a:pt x="424" y="327"/>
                </a:cubicBezTo>
                <a:close/>
                <a:moveTo>
                  <a:pt x="424" y="319"/>
                </a:moveTo>
                <a:cubicBezTo>
                  <a:pt x="424" y="319"/>
                  <a:pt x="424" y="320"/>
                  <a:pt x="424" y="320"/>
                </a:cubicBezTo>
                <a:cubicBezTo>
                  <a:pt x="424" y="320"/>
                  <a:pt x="424" y="321"/>
                  <a:pt x="423" y="321"/>
                </a:cubicBezTo>
                <a:cubicBezTo>
                  <a:pt x="424" y="320"/>
                  <a:pt x="423" y="320"/>
                  <a:pt x="423" y="319"/>
                </a:cubicBezTo>
                <a:cubicBezTo>
                  <a:pt x="423" y="319"/>
                  <a:pt x="424" y="319"/>
                  <a:pt x="424" y="319"/>
                </a:cubicBezTo>
                <a:close/>
                <a:moveTo>
                  <a:pt x="423" y="316"/>
                </a:moveTo>
                <a:cubicBezTo>
                  <a:pt x="423" y="317"/>
                  <a:pt x="423" y="317"/>
                  <a:pt x="423" y="317"/>
                </a:cubicBezTo>
                <a:cubicBezTo>
                  <a:pt x="422" y="317"/>
                  <a:pt x="422" y="317"/>
                  <a:pt x="422" y="317"/>
                </a:cubicBezTo>
                <a:cubicBezTo>
                  <a:pt x="422" y="316"/>
                  <a:pt x="422" y="316"/>
                  <a:pt x="423" y="316"/>
                </a:cubicBezTo>
                <a:close/>
                <a:moveTo>
                  <a:pt x="421" y="318"/>
                </a:moveTo>
                <a:cubicBezTo>
                  <a:pt x="421" y="318"/>
                  <a:pt x="421" y="317"/>
                  <a:pt x="422" y="317"/>
                </a:cubicBezTo>
                <a:cubicBezTo>
                  <a:pt x="422" y="318"/>
                  <a:pt x="423" y="319"/>
                  <a:pt x="423" y="320"/>
                </a:cubicBezTo>
                <a:cubicBezTo>
                  <a:pt x="421" y="320"/>
                  <a:pt x="422" y="321"/>
                  <a:pt x="421" y="322"/>
                </a:cubicBezTo>
                <a:cubicBezTo>
                  <a:pt x="420" y="321"/>
                  <a:pt x="420" y="321"/>
                  <a:pt x="419" y="321"/>
                </a:cubicBezTo>
                <a:cubicBezTo>
                  <a:pt x="420" y="319"/>
                  <a:pt x="422" y="320"/>
                  <a:pt x="422" y="320"/>
                </a:cubicBezTo>
                <a:cubicBezTo>
                  <a:pt x="422" y="320"/>
                  <a:pt x="422" y="319"/>
                  <a:pt x="421" y="318"/>
                </a:cubicBezTo>
                <a:close/>
                <a:moveTo>
                  <a:pt x="421" y="316"/>
                </a:moveTo>
                <a:cubicBezTo>
                  <a:pt x="420" y="315"/>
                  <a:pt x="420" y="315"/>
                  <a:pt x="420" y="315"/>
                </a:cubicBezTo>
                <a:cubicBezTo>
                  <a:pt x="420" y="315"/>
                  <a:pt x="420" y="315"/>
                  <a:pt x="420" y="315"/>
                </a:cubicBezTo>
                <a:cubicBezTo>
                  <a:pt x="420" y="314"/>
                  <a:pt x="420" y="314"/>
                  <a:pt x="420" y="314"/>
                </a:cubicBezTo>
                <a:cubicBezTo>
                  <a:pt x="421" y="313"/>
                  <a:pt x="421" y="315"/>
                  <a:pt x="421" y="316"/>
                </a:cubicBezTo>
                <a:close/>
                <a:moveTo>
                  <a:pt x="420" y="313"/>
                </a:moveTo>
                <a:cubicBezTo>
                  <a:pt x="420" y="313"/>
                  <a:pt x="420" y="313"/>
                  <a:pt x="420" y="313"/>
                </a:cubicBezTo>
                <a:cubicBezTo>
                  <a:pt x="420" y="314"/>
                  <a:pt x="419" y="314"/>
                  <a:pt x="419" y="314"/>
                </a:cubicBezTo>
                <a:cubicBezTo>
                  <a:pt x="418" y="313"/>
                  <a:pt x="420" y="314"/>
                  <a:pt x="420" y="313"/>
                </a:cubicBezTo>
                <a:close/>
                <a:moveTo>
                  <a:pt x="419" y="320"/>
                </a:moveTo>
                <a:cubicBezTo>
                  <a:pt x="418" y="321"/>
                  <a:pt x="418" y="322"/>
                  <a:pt x="417" y="322"/>
                </a:cubicBezTo>
                <a:cubicBezTo>
                  <a:pt x="418" y="321"/>
                  <a:pt x="418" y="321"/>
                  <a:pt x="417" y="321"/>
                </a:cubicBezTo>
                <a:cubicBezTo>
                  <a:pt x="417" y="320"/>
                  <a:pt x="418" y="320"/>
                  <a:pt x="418" y="320"/>
                </a:cubicBezTo>
                <a:cubicBezTo>
                  <a:pt x="418" y="320"/>
                  <a:pt x="418" y="320"/>
                  <a:pt x="419" y="320"/>
                </a:cubicBezTo>
                <a:close/>
                <a:moveTo>
                  <a:pt x="416" y="320"/>
                </a:moveTo>
                <a:cubicBezTo>
                  <a:pt x="416" y="320"/>
                  <a:pt x="417" y="319"/>
                  <a:pt x="416" y="319"/>
                </a:cubicBezTo>
                <a:cubicBezTo>
                  <a:pt x="416" y="319"/>
                  <a:pt x="417" y="319"/>
                  <a:pt x="418" y="318"/>
                </a:cubicBezTo>
                <a:cubicBezTo>
                  <a:pt x="417" y="318"/>
                  <a:pt x="417" y="319"/>
                  <a:pt x="416" y="320"/>
                </a:cubicBezTo>
                <a:close/>
                <a:moveTo>
                  <a:pt x="415" y="315"/>
                </a:moveTo>
                <a:cubicBezTo>
                  <a:pt x="416" y="316"/>
                  <a:pt x="416" y="314"/>
                  <a:pt x="417" y="315"/>
                </a:cubicBezTo>
                <a:cubicBezTo>
                  <a:pt x="416" y="314"/>
                  <a:pt x="417" y="313"/>
                  <a:pt x="416" y="313"/>
                </a:cubicBezTo>
                <a:cubicBezTo>
                  <a:pt x="417" y="312"/>
                  <a:pt x="417" y="313"/>
                  <a:pt x="418" y="313"/>
                </a:cubicBezTo>
                <a:cubicBezTo>
                  <a:pt x="417" y="313"/>
                  <a:pt x="416" y="314"/>
                  <a:pt x="418" y="314"/>
                </a:cubicBezTo>
                <a:cubicBezTo>
                  <a:pt x="418" y="315"/>
                  <a:pt x="417" y="315"/>
                  <a:pt x="417" y="316"/>
                </a:cubicBezTo>
                <a:cubicBezTo>
                  <a:pt x="416" y="317"/>
                  <a:pt x="416" y="315"/>
                  <a:pt x="415" y="316"/>
                </a:cubicBezTo>
                <a:cubicBezTo>
                  <a:pt x="415" y="316"/>
                  <a:pt x="415" y="315"/>
                  <a:pt x="415" y="315"/>
                </a:cubicBezTo>
                <a:close/>
                <a:moveTo>
                  <a:pt x="416" y="323"/>
                </a:moveTo>
                <a:cubicBezTo>
                  <a:pt x="416" y="323"/>
                  <a:pt x="416" y="324"/>
                  <a:pt x="417" y="324"/>
                </a:cubicBezTo>
                <a:cubicBezTo>
                  <a:pt x="417" y="325"/>
                  <a:pt x="416" y="325"/>
                  <a:pt x="416" y="325"/>
                </a:cubicBezTo>
                <a:cubicBezTo>
                  <a:pt x="416" y="324"/>
                  <a:pt x="416" y="323"/>
                  <a:pt x="415" y="324"/>
                </a:cubicBezTo>
                <a:cubicBezTo>
                  <a:pt x="414" y="324"/>
                  <a:pt x="415" y="323"/>
                  <a:pt x="415" y="323"/>
                </a:cubicBezTo>
                <a:cubicBezTo>
                  <a:pt x="414" y="322"/>
                  <a:pt x="416" y="323"/>
                  <a:pt x="416" y="323"/>
                </a:cubicBezTo>
                <a:close/>
                <a:moveTo>
                  <a:pt x="415" y="327"/>
                </a:moveTo>
                <a:cubicBezTo>
                  <a:pt x="415" y="328"/>
                  <a:pt x="415" y="328"/>
                  <a:pt x="415" y="328"/>
                </a:cubicBezTo>
                <a:cubicBezTo>
                  <a:pt x="415" y="328"/>
                  <a:pt x="415" y="328"/>
                  <a:pt x="414" y="328"/>
                </a:cubicBezTo>
                <a:cubicBezTo>
                  <a:pt x="415" y="328"/>
                  <a:pt x="414" y="327"/>
                  <a:pt x="415" y="327"/>
                </a:cubicBezTo>
                <a:close/>
                <a:moveTo>
                  <a:pt x="414" y="327"/>
                </a:moveTo>
                <a:cubicBezTo>
                  <a:pt x="414" y="328"/>
                  <a:pt x="414" y="328"/>
                  <a:pt x="413" y="328"/>
                </a:cubicBezTo>
                <a:cubicBezTo>
                  <a:pt x="413" y="327"/>
                  <a:pt x="413" y="327"/>
                  <a:pt x="414" y="327"/>
                </a:cubicBezTo>
                <a:close/>
                <a:moveTo>
                  <a:pt x="413" y="324"/>
                </a:moveTo>
                <a:cubicBezTo>
                  <a:pt x="413" y="325"/>
                  <a:pt x="412" y="325"/>
                  <a:pt x="412" y="325"/>
                </a:cubicBezTo>
                <a:cubicBezTo>
                  <a:pt x="412" y="325"/>
                  <a:pt x="413" y="324"/>
                  <a:pt x="413" y="324"/>
                </a:cubicBezTo>
                <a:close/>
                <a:moveTo>
                  <a:pt x="412" y="315"/>
                </a:moveTo>
                <a:cubicBezTo>
                  <a:pt x="412" y="314"/>
                  <a:pt x="412" y="314"/>
                  <a:pt x="412" y="313"/>
                </a:cubicBezTo>
                <a:cubicBezTo>
                  <a:pt x="413" y="314"/>
                  <a:pt x="413" y="315"/>
                  <a:pt x="413" y="315"/>
                </a:cubicBezTo>
                <a:cubicBezTo>
                  <a:pt x="414" y="316"/>
                  <a:pt x="412" y="316"/>
                  <a:pt x="412" y="315"/>
                </a:cubicBezTo>
                <a:close/>
                <a:moveTo>
                  <a:pt x="412" y="329"/>
                </a:moveTo>
                <a:cubicBezTo>
                  <a:pt x="413" y="329"/>
                  <a:pt x="413" y="330"/>
                  <a:pt x="413" y="331"/>
                </a:cubicBezTo>
                <a:cubicBezTo>
                  <a:pt x="412" y="330"/>
                  <a:pt x="412" y="330"/>
                  <a:pt x="412" y="329"/>
                </a:cubicBezTo>
                <a:close/>
                <a:moveTo>
                  <a:pt x="413" y="312"/>
                </a:moveTo>
                <a:cubicBezTo>
                  <a:pt x="414" y="311"/>
                  <a:pt x="414" y="313"/>
                  <a:pt x="413" y="312"/>
                </a:cubicBezTo>
                <a:cubicBezTo>
                  <a:pt x="413" y="313"/>
                  <a:pt x="413" y="313"/>
                  <a:pt x="413" y="313"/>
                </a:cubicBezTo>
                <a:cubicBezTo>
                  <a:pt x="413" y="313"/>
                  <a:pt x="413" y="313"/>
                  <a:pt x="413" y="313"/>
                </a:cubicBezTo>
                <a:cubicBezTo>
                  <a:pt x="412" y="313"/>
                  <a:pt x="412" y="313"/>
                  <a:pt x="412" y="313"/>
                </a:cubicBezTo>
                <a:cubicBezTo>
                  <a:pt x="412" y="312"/>
                  <a:pt x="413" y="312"/>
                  <a:pt x="413" y="312"/>
                </a:cubicBezTo>
                <a:close/>
                <a:moveTo>
                  <a:pt x="412" y="304"/>
                </a:moveTo>
                <a:cubicBezTo>
                  <a:pt x="412" y="304"/>
                  <a:pt x="413" y="304"/>
                  <a:pt x="413" y="305"/>
                </a:cubicBezTo>
                <a:cubicBezTo>
                  <a:pt x="413" y="305"/>
                  <a:pt x="413" y="305"/>
                  <a:pt x="413" y="305"/>
                </a:cubicBezTo>
                <a:cubicBezTo>
                  <a:pt x="412" y="305"/>
                  <a:pt x="413" y="305"/>
                  <a:pt x="412" y="305"/>
                </a:cubicBezTo>
                <a:cubicBezTo>
                  <a:pt x="411" y="305"/>
                  <a:pt x="412" y="305"/>
                  <a:pt x="412" y="304"/>
                </a:cubicBezTo>
                <a:close/>
                <a:moveTo>
                  <a:pt x="411" y="331"/>
                </a:moveTo>
                <a:cubicBezTo>
                  <a:pt x="411" y="332"/>
                  <a:pt x="411" y="331"/>
                  <a:pt x="411" y="331"/>
                </a:cubicBezTo>
                <a:cubicBezTo>
                  <a:pt x="412" y="332"/>
                  <a:pt x="411" y="332"/>
                  <a:pt x="411" y="332"/>
                </a:cubicBezTo>
                <a:cubicBezTo>
                  <a:pt x="411" y="333"/>
                  <a:pt x="412" y="331"/>
                  <a:pt x="412" y="332"/>
                </a:cubicBezTo>
                <a:cubicBezTo>
                  <a:pt x="413" y="332"/>
                  <a:pt x="412" y="331"/>
                  <a:pt x="413" y="331"/>
                </a:cubicBezTo>
                <a:cubicBezTo>
                  <a:pt x="413" y="331"/>
                  <a:pt x="413" y="332"/>
                  <a:pt x="413" y="333"/>
                </a:cubicBezTo>
                <a:cubicBezTo>
                  <a:pt x="414" y="333"/>
                  <a:pt x="415" y="332"/>
                  <a:pt x="416" y="332"/>
                </a:cubicBezTo>
                <a:cubicBezTo>
                  <a:pt x="416" y="331"/>
                  <a:pt x="416" y="331"/>
                  <a:pt x="416" y="331"/>
                </a:cubicBezTo>
                <a:cubicBezTo>
                  <a:pt x="417" y="332"/>
                  <a:pt x="415" y="333"/>
                  <a:pt x="416" y="333"/>
                </a:cubicBezTo>
                <a:cubicBezTo>
                  <a:pt x="415" y="333"/>
                  <a:pt x="415" y="333"/>
                  <a:pt x="414" y="334"/>
                </a:cubicBezTo>
                <a:cubicBezTo>
                  <a:pt x="413" y="333"/>
                  <a:pt x="413" y="334"/>
                  <a:pt x="411" y="333"/>
                </a:cubicBezTo>
                <a:cubicBezTo>
                  <a:pt x="412" y="335"/>
                  <a:pt x="413" y="335"/>
                  <a:pt x="411" y="337"/>
                </a:cubicBezTo>
                <a:cubicBezTo>
                  <a:pt x="410" y="336"/>
                  <a:pt x="411" y="335"/>
                  <a:pt x="411" y="335"/>
                </a:cubicBezTo>
                <a:cubicBezTo>
                  <a:pt x="411" y="335"/>
                  <a:pt x="410" y="336"/>
                  <a:pt x="410" y="335"/>
                </a:cubicBezTo>
                <a:cubicBezTo>
                  <a:pt x="409" y="335"/>
                  <a:pt x="410" y="336"/>
                  <a:pt x="409" y="336"/>
                </a:cubicBezTo>
                <a:cubicBezTo>
                  <a:pt x="410" y="335"/>
                  <a:pt x="409" y="335"/>
                  <a:pt x="409" y="333"/>
                </a:cubicBezTo>
                <a:cubicBezTo>
                  <a:pt x="410" y="333"/>
                  <a:pt x="408" y="332"/>
                  <a:pt x="410" y="332"/>
                </a:cubicBezTo>
                <a:cubicBezTo>
                  <a:pt x="410" y="331"/>
                  <a:pt x="409" y="331"/>
                  <a:pt x="408" y="331"/>
                </a:cubicBezTo>
                <a:cubicBezTo>
                  <a:pt x="408" y="331"/>
                  <a:pt x="409" y="330"/>
                  <a:pt x="408" y="330"/>
                </a:cubicBezTo>
                <a:cubicBezTo>
                  <a:pt x="409" y="329"/>
                  <a:pt x="409" y="331"/>
                  <a:pt x="410" y="331"/>
                </a:cubicBezTo>
                <a:cubicBezTo>
                  <a:pt x="410" y="330"/>
                  <a:pt x="411" y="330"/>
                  <a:pt x="411" y="330"/>
                </a:cubicBezTo>
                <a:cubicBezTo>
                  <a:pt x="412" y="329"/>
                  <a:pt x="411" y="330"/>
                  <a:pt x="411" y="331"/>
                </a:cubicBezTo>
                <a:close/>
                <a:moveTo>
                  <a:pt x="408" y="310"/>
                </a:moveTo>
                <a:cubicBezTo>
                  <a:pt x="408" y="309"/>
                  <a:pt x="409" y="310"/>
                  <a:pt x="408" y="311"/>
                </a:cubicBezTo>
                <a:cubicBezTo>
                  <a:pt x="407" y="311"/>
                  <a:pt x="408" y="310"/>
                  <a:pt x="408" y="310"/>
                </a:cubicBezTo>
                <a:close/>
                <a:moveTo>
                  <a:pt x="408" y="312"/>
                </a:moveTo>
                <a:cubicBezTo>
                  <a:pt x="409" y="313"/>
                  <a:pt x="409" y="314"/>
                  <a:pt x="410" y="315"/>
                </a:cubicBezTo>
                <a:cubicBezTo>
                  <a:pt x="409" y="316"/>
                  <a:pt x="409" y="316"/>
                  <a:pt x="409" y="316"/>
                </a:cubicBezTo>
                <a:cubicBezTo>
                  <a:pt x="407" y="315"/>
                  <a:pt x="408" y="313"/>
                  <a:pt x="408" y="312"/>
                </a:cubicBezTo>
                <a:close/>
                <a:moveTo>
                  <a:pt x="410" y="315"/>
                </a:moveTo>
                <a:cubicBezTo>
                  <a:pt x="411" y="315"/>
                  <a:pt x="411" y="316"/>
                  <a:pt x="411" y="317"/>
                </a:cubicBezTo>
                <a:cubicBezTo>
                  <a:pt x="410" y="316"/>
                  <a:pt x="410" y="316"/>
                  <a:pt x="410" y="316"/>
                </a:cubicBezTo>
                <a:cubicBezTo>
                  <a:pt x="409" y="315"/>
                  <a:pt x="410" y="316"/>
                  <a:pt x="410" y="315"/>
                </a:cubicBezTo>
                <a:close/>
                <a:moveTo>
                  <a:pt x="411" y="291"/>
                </a:moveTo>
                <a:cubicBezTo>
                  <a:pt x="412" y="292"/>
                  <a:pt x="412" y="291"/>
                  <a:pt x="413" y="292"/>
                </a:cubicBezTo>
                <a:cubicBezTo>
                  <a:pt x="412" y="293"/>
                  <a:pt x="412" y="293"/>
                  <a:pt x="410" y="293"/>
                </a:cubicBezTo>
                <a:cubicBezTo>
                  <a:pt x="410" y="292"/>
                  <a:pt x="411" y="292"/>
                  <a:pt x="411" y="291"/>
                </a:cubicBezTo>
                <a:close/>
                <a:moveTo>
                  <a:pt x="410" y="292"/>
                </a:moveTo>
                <a:cubicBezTo>
                  <a:pt x="409" y="293"/>
                  <a:pt x="410" y="291"/>
                  <a:pt x="409" y="291"/>
                </a:cubicBezTo>
                <a:cubicBezTo>
                  <a:pt x="410" y="290"/>
                  <a:pt x="411" y="292"/>
                  <a:pt x="410" y="292"/>
                </a:cubicBezTo>
                <a:close/>
                <a:moveTo>
                  <a:pt x="408" y="288"/>
                </a:moveTo>
                <a:cubicBezTo>
                  <a:pt x="408" y="288"/>
                  <a:pt x="408" y="288"/>
                  <a:pt x="409" y="288"/>
                </a:cubicBezTo>
                <a:cubicBezTo>
                  <a:pt x="409" y="289"/>
                  <a:pt x="409" y="289"/>
                  <a:pt x="409" y="289"/>
                </a:cubicBezTo>
                <a:cubicBezTo>
                  <a:pt x="408" y="289"/>
                  <a:pt x="408" y="289"/>
                  <a:pt x="408" y="289"/>
                </a:cubicBezTo>
                <a:cubicBezTo>
                  <a:pt x="408" y="289"/>
                  <a:pt x="409" y="288"/>
                  <a:pt x="407" y="288"/>
                </a:cubicBezTo>
                <a:cubicBezTo>
                  <a:pt x="407" y="288"/>
                  <a:pt x="408" y="288"/>
                  <a:pt x="408" y="288"/>
                </a:cubicBezTo>
                <a:close/>
                <a:moveTo>
                  <a:pt x="407" y="332"/>
                </a:moveTo>
                <a:cubicBezTo>
                  <a:pt x="406" y="331"/>
                  <a:pt x="407" y="333"/>
                  <a:pt x="405" y="334"/>
                </a:cubicBezTo>
                <a:cubicBezTo>
                  <a:pt x="405" y="334"/>
                  <a:pt x="405" y="334"/>
                  <a:pt x="405" y="334"/>
                </a:cubicBezTo>
                <a:cubicBezTo>
                  <a:pt x="406" y="334"/>
                  <a:pt x="406" y="333"/>
                  <a:pt x="407" y="334"/>
                </a:cubicBezTo>
                <a:cubicBezTo>
                  <a:pt x="406" y="333"/>
                  <a:pt x="407" y="332"/>
                  <a:pt x="408" y="331"/>
                </a:cubicBezTo>
                <a:cubicBezTo>
                  <a:pt x="409" y="332"/>
                  <a:pt x="408" y="335"/>
                  <a:pt x="408" y="335"/>
                </a:cubicBezTo>
                <a:cubicBezTo>
                  <a:pt x="408" y="335"/>
                  <a:pt x="408" y="335"/>
                  <a:pt x="407" y="335"/>
                </a:cubicBezTo>
                <a:cubicBezTo>
                  <a:pt x="407" y="335"/>
                  <a:pt x="407" y="335"/>
                  <a:pt x="407" y="336"/>
                </a:cubicBezTo>
                <a:cubicBezTo>
                  <a:pt x="408" y="336"/>
                  <a:pt x="408" y="336"/>
                  <a:pt x="408" y="335"/>
                </a:cubicBezTo>
                <a:cubicBezTo>
                  <a:pt x="408" y="335"/>
                  <a:pt x="409" y="337"/>
                  <a:pt x="407" y="337"/>
                </a:cubicBezTo>
                <a:cubicBezTo>
                  <a:pt x="407" y="336"/>
                  <a:pt x="407" y="336"/>
                  <a:pt x="407" y="336"/>
                </a:cubicBezTo>
                <a:cubicBezTo>
                  <a:pt x="407" y="336"/>
                  <a:pt x="406" y="336"/>
                  <a:pt x="406" y="336"/>
                </a:cubicBezTo>
                <a:cubicBezTo>
                  <a:pt x="406" y="337"/>
                  <a:pt x="406" y="337"/>
                  <a:pt x="406" y="337"/>
                </a:cubicBezTo>
                <a:cubicBezTo>
                  <a:pt x="407" y="336"/>
                  <a:pt x="407" y="337"/>
                  <a:pt x="406" y="338"/>
                </a:cubicBezTo>
                <a:cubicBezTo>
                  <a:pt x="404" y="338"/>
                  <a:pt x="405" y="337"/>
                  <a:pt x="403" y="337"/>
                </a:cubicBezTo>
                <a:cubicBezTo>
                  <a:pt x="403" y="337"/>
                  <a:pt x="403" y="338"/>
                  <a:pt x="403" y="338"/>
                </a:cubicBezTo>
                <a:cubicBezTo>
                  <a:pt x="402" y="339"/>
                  <a:pt x="401" y="338"/>
                  <a:pt x="400" y="340"/>
                </a:cubicBezTo>
                <a:cubicBezTo>
                  <a:pt x="400" y="340"/>
                  <a:pt x="400" y="339"/>
                  <a:pt x="399" y="339"/>
                </a:cubicBezTo>
                <a:cubicBezTo>
                  <a:pt x="399" y="339"/>
                  <a:pt x="400" y="338"/>
                  <a:pt x="400" y="338"/>
                </a:cubicBezTo>
                <a:cubicBezTo>
                  <a:pt x="400" y="338"/>
                  <a:pt x="400" y="338"/>
                  <a:pt x="400" y="338"/>
                </a:cubicBezTo>
                <a:cubicBezTo>
                  <a:pt x="399" y="338"/>
                  <a:pt x="400" y="337"/>
                  <a:pt x="399" y="337"/>
                </a:cubicBezTo>
                <a:cubicBezTo>
                  <a:pt x="399" y="336"/>
                  <a:pt x="400" y="336"/>
                  <a:pt x="400" y="337"/>
                </a:cubicBezTo>
                <a:cubicBezTo>
                  <a:pt x="401" y="337"/>
                  <a:pt x="400" y="336"/>
                  <a:pt x="401" y="336"/>
                </a:cubicBezTo>
                <a:cubicBezTo>
                  <a:pt x="401" y="336"/>
                  <a:pt x="400" y="335"/>
                  <a:pt x="400" y="335"/>
                </a:cubicBezTo>
                <a:cubicBezTo>
                  <a:pt x="401" y="334"/>
                  <a:pt x="402" y="336"/>
                  <a:pt x="402" y="336"/>
                </a:cubicBezTo>
                <a:cubicBezTo>
                  <a:pt x="403" y="336"/>
                  <a:pt x="403" y="335"/>
                  <a:pt x="404" y="336"/>
                </a:cubicBezTo>
                <a:cubicBezTo>
                  <a:pt x="405" y="334"/>
                  <a:pt x="403" y="332"/>
                  <a:pt x="401" y="334"/>
                </a:cubicBezTo>
                <a:cubicBezTo>
                  <a:pt x="403" y="333"/>
                  <a:pt x="403" y="332"/>
                  <a:pt x="404" y="331"/>
                </a:cubicBezTo>
                <a:cubicBezTo>
                  <a:pt x="404" y="332"/>
                  <a:pt x="403" y="333"/>
                  <a:pt x="403" y="333"/>
                </a:cubicBezTo>
                <a:cubicBezTo>
                  <a:pt x="404" y="334"/>
                  <a:pt x="404" y="332"/>
                  <a:pt x="404" y="332"/>
                </a:cubicBezTo>
                <a:cubicBezTo>
                  <a:pt x="405" y="332"/>
                  <a:pt x="405" y="332"/>
                  <a:pt x="405" y="333"/>
                </a:cubicBezTo>
                <a:cubicBezTo>
                  <a:pt x="406" y="332"/>
                  <a:pt x="406" y="332"/>
                  <a:pt x="406" y="331"/>
                </a:cubicBezTo>
                <a:cubicBezTo>
                  <a:pt x="406" y="331"/>
                  <a:pt x="406" y="331"/>
                  <a:pt x="407" y="331"/>
                </a:cubicBezTo>
                <a:cubicBezTo>
                  <a:pt x="407" y="331"/>
                  <a:pt x="406" y="331"/>
                  <a:pt x="406" y="330"/>
                </a:cubicBezTo>
                <a:cubicBezTo>
                  <a:pt x="407" y="330"/>
                  <a:pt x="407" y="331"/>
                  <a:pt x="407" y="332"/>
                </a:cubicBezTo>
                <a:close/>
                <a:moveTo>
                  <a:pt x="404" y="356"/>
                </a:moveTo>
                <a:cubicBezTo>
                  <a:pt x="404" y="356"/>
                  <a:pt x="404" y="356"/>
                  <a:pt x="404" y="356"/>
                </a:cubicBezTo>
                <a:cubicBezTo>
                  <a:pt x="403" y="356"/>
                  <a:pt x="404" y="355"/>
                  <a:pt x="404" y="354"/>
                </a:cubicBezTo>
                <a:cubicBezTo>
                  <a:pt x="404" y="354"/>
                  <a:pt x="404" y="356"/>
                  <a:pt x="403" y="355"/>
                </a:cubicBezTo>
                <a:cubicBezTo>
                  <a:pt x="403" y="356"/>
                  <a:pt x="404" y="355"/>
                  <a:pt x="404" y="356"/>
                </a:cubicBezTo>
                <a:close/>
                <a:moveTo>
                  <a:pt x="403" y="353"/>
                </a:moveTo>
                <a:cubicBezTo>
                  <a:pt x="403" y="352"/>
                  <a:pt x="403" y="350"/>
                  <a:pt x="404" y="350"/>
                </a:cubicBezTo>
                <a:cubicBezTo>
                  <a:pt x="404" y="350"/>
                  <a:pt x="403" y="350"/>
                  <a:pt x="403" y="350"/>
                </a:cubicBezTo>
                <a:cubicBezTo>
                  <a:pt x="402" y="350"/>
                  <a:pt x="403" y="349"/>
                  <a:pt x="403" y="349"/>
                </a:cubicBezTo>
                <a:cubicBezTo>
                  <a:pt x="403" y="349"/>
                  <a:pt x="402" y="349"/>
                  <a:pt x="402" y="349"/>
                </a:cubicBezTo>
                <a:cubicBezTo>
                  <a:pt x="401" y="349"/>
                  <a:pt x="402" y="346"/>
                  <a:pt x="401" y="347"/>
                </a:cubicBezTo>
                <a:cubicBezTo>
                  <a:pt x="400" y="346"/>
                  <a:pt x="402" y="346"/>
                  <a:pt x="403" y="346"/>
                </a:cubicBezTo>
                <a:cubicBezTo>
                  <a:pt x="402" y="349"/>
                  <a:pt x="404" y="348"/>
                  <a:pt x="404" y="350"/>
                </a:cubicBezTo>
                <a:cubicBezTo>
                  <a:pt x="404" y="351"/>
                  <a:pt x="403" y="351"/>
                  <a:pt x="405" y="352"/>
                </a:cubicBezTo>
                <a:cubicBezTo>
                  <a:pt x="405" y="352"/>
                  <a:pt x="403" y="351"/>
                  <a:pt x="403" y="352"/>
                </a:cubicBezTo>
                <a:cubicBezTo>
                  <a:pt x="404" y="353"/>
                  <a:pt x="404" y="352"/>
                  <a:pt x="405" y="352"/>
                </a:cubicBezTo>
                <a:cubicBezTo>
                  <a:pt x="405" y="353"/>
                  <a:pt x="404" y="353"/>
                  <a:pt x="403" y="353"/>
                </a:cubicBezTo>
                <a:close/>
                <a:moveTo>
                  <a:pt x="404" y="359"/>
                </a:moveTo>
                <a:cubicBezTo>
                  <a:pt x="405" y="360"/>
                  <a:pt x="404" y="362"/>
                  <a:pt x="403" y="362"/>
                </a:cubicBezTo>
                <a:cubicBezTo>
                  <a:pt x="402" y="361"/>
                  <a:pt x="405" y="361"/>
                  <a:pt x="404" y="359"/>
                </a:cubicBezTo>
                <a:close/>
                <a:moveTo>
                  <a:pt x="398" y="364"/>
                </a:moveTo>
                <a:cubicBezTo>
                  <a:pt x="397" y="363"/>
                  <a:pt x="397" y="359"/>
                  <a:pt x="395" y="360"/>
                </a:cubicBezTo>
                <a:cubicBezTo>
                  <a:pt x="394" y="359"/>
                  <a:pt x="396" y="359"/>
                  <a:pt x="395" y="357"/>
                </a:cubicBezTo>
                <a:cubicBezTo>
                  <a:pt x="396" y="357"/>
                  <a:pt x="396" y="357"/>
                  <a:pt x="397" y="357"/>
                </a:cubicBezTo>
                <a:cubicBezTo>
                  <a:pt x="396" y="359"/>
                  <a:pt x="398" y="358"/>
                  <a:pt x="398" y="359"/>
                </a:cubicBezTo>
                <a:cubicBezTo>
                  <a:pt x="398" y="360"/>
                  <a:pt x="398" y="360"/>
                  <a:pt x="398" y="360"/>
                </a:cubicBezTo>
                <a:cubicBezTo>
                  <a:pt x="398" y="361"/>
                  <a:pt x="398" y="362"/>
                  <a:pt x="398" y="363"/>
                </a:cubicBezTo>
                <a:cubicBezTo>
                  <a:pt x="399" y="364"/>
                  <a:pt x="397" y="363"/>
                  <a:pt x="398" y="364"/>
                </a:cubicBezTo>
                <a:close/>
                <a:moveTo>
                  <a:pt x="396" y="353"/>
                </a:moveTo>
                <a:cubicBezTo>
                  <a:pt x="397" y="352"/>
                  <a:pt x="396" y="354"/>
                  <a:pt x="396" y="354"/>
                </a:cubicBezTo>
                <a:cubicBezTo>
                  <a:pt x="395" y="354"/>
                  <a:pt x="396" y="353"/>
                  <a:pt x="396" y="353"/>
                </a:cubicBezTo>
                <a:close/>
                <a:moveTo>
                  <a:pt x="397" y="356"/>
                </a:moveTo>
                <a:cubicBezTo>
                  <a:pt x="396" y="356"/>
                  <a:pt x="396" y="357"/>
                  <a:pt x="395" y="357"/>
                </a:cubicBezTo>
                <a:cubicBezTo>
                  <a:pt x="395" y="355"/>
                  <a:pt x="397" y="355"/>
                  <a:pt x="397" y="356"/>
                </a:cubicBezTo>
                <a:close/>
                <a:moveTo>
                  <a:pt x="397" y="352"/>
                </a:moveTo>
                <a:cubicBezTo>
                  <a:pt x="398" y="351"/>
                  <a:pt x="398" y="352"/>
                  <a:pt x="399" y="353"/>
                </a:cubicBezTo>
                <a:cubicBezTo>
                  <a:pt x="398" y="353"/>
                  <a:pt x="398" y="353"/>
                  <a:pt x="397" y="352"/>
                </a:cubicBezTo>
                <a:close/>
                <a:moveTo>
                  <a:pt x="395" y="329"/>
                </a:moveTo>
                <a:cubicBezTo>
                  <a:pt x="397" y="329"/>
                  <a:pt x="397" y="329"/>
                  <a:pt x="397" y="329"/>
                </a:cubicBezTo>
                <a:cubicBezTo>
                  <a:pt x="397" y="330"/>
                  <a:pt x="395" y="330"/>
                  <a:pt x="395" y="329"/>
                </a:cubicBezTo>
                <a:close/>
                <a:moveTo>
                  <a:pt x="396" y="340"/>
                </a:moveTo>
                <a:cubicBezTo>
                  <a:pt x="396" y="340"/>
                  <a:pt x="396" y="340"/>
                  <a:pt x="396" y="340"/>
                </a:cubicBezTo>
                <a:cubicBezTo>
                  <a:pt x="396" y="340"/>
                  <a:pt x="396" y="340"/>
                  <a:pt x="395" y="340"/>
                </a:cubicBezTo>
                <a:cubicBezTo>
                  <a:pt x="395" y="340"/>
                  <a:pt x="396" y="339"/>
                  <a:pt x="396" y="340"/>
                </a:cubicBezTo>
                <a:close/>
                <a:moveTo>
                  <a:pt x="396" y="328"/>
                </a:moveTo>
                <a:cubicBezTo>
                  <a:pt x="396" y="328"/>
                  <a:pt x="395" y="328"/>
                  <a:pt x="395" y="328"/>
                </a:cubicBezTo>
                <a:cubicBezTo>
                  <a:pt x="394" y="328"/>
                  <a:pt x="395" y="327"/>
                  <a:pt x="393" y="326"/>
                </a:cubicBezTo>
                <a:cubicBezTo>
                  <a:pt x="393" y="326"/>
                  <a:pt x="393" y="325"/>
                  <a:pt x="394" y="325"/>
                </a:cubicBezTo>
                <a:cubicBezTo>
                  <a:pt x="393" y="324"/>
                  <a:pt x="392" y="323"/>
                  <a:pt x="391" y="322"/>
                </a:cubicBezTo>
                <a:cubicBezTo>
                  <a:pt x="392" y="322"/>
                  <a:pt x="392" y="321"/>
                  <a:pt x="393" y="322"/>
                </a:cubicBezTo>
                <a:cubicBezTo>
                  <a:pt x="393" y="321"/>
                  <a:pt x="393" y="321"/>
                  <a:pt x="393" y="321"/>
                </a:cubicBezTo>
                <a:cubicBezTo>
                  <a:pt x="393" y="321"/>
                  <a:pt x="393" y="320"/>
                  <a:pt x="392" y="320"/>
                </a:cubicBezTo>
                <a:cubicBezTo>
                  <a:pt x="392" y="321"/>
                  <a:pt x="391" y="320"/>
                  <a:pt x="392" y="322"/>
                </a:cubicBezTo>
                <a:cubicBezTo>
                  <a:pt x="391" y="322"/>
                  <a:pt x="391" y="322"/>
                  <a:pt x="391" y="322"/>
                </a:cubicBezTo>
                <a:cubicBezTo>
                  <a:pt x="392" y="320"/>
                  <a:pt x="392" y="319"/>
                  <a:pt x="392" y="318"/>
                </a:cubicBezTo>
                <a:cubicBezTo>
                  <a:pt x="391" y="318"/>
                  <a:pt x="392" y="319"/>
                  <a:pt x="392" y="319"/>
                </a:cubicBezTo>
                <a:cubicBezTo>
                  <a:pt x="390" y="318"/>
                  <a:pt x="393" y="317"/>
                  <a:pt x="392" y="316"/>
                </a:cubicBezTo>
                <a:cubicBezTo>
                  <a:pt x="395" y="317"/>
                  <a:pt x="393" y="318"/>
                  <a:pt x="395" y="319"/>
                </a:cubicBezTo>
                <a:cubicBezTo>
                  <a:pt x="395" y="320"/>
                  <a:pt x="394" y="320"/>
                  <a:pt x="393" y="320"/>
                </a:cubicBezTo>
                <a:cubicBezTo>
                  <a:pt x="393" y="320"/>
                  <a:pt x="394" y="320"/>
                  <a:pt x="393" y="320"/>
                </a:cubicBezTo>
                <a:cubicBezTo>
                  <a:pt x="394" y="320"/>
                  <a:pt x="394" y="320"/>
                  <a:pt x="395" y="320"/>
                </a:cubicBezTo>
                <a:cubicBezTo>
                  <a:pt x="394" y="321"/>
                  <a:pt x="395" y="322"/>
                  <a:pt x="395" y="322"/>
                </a:cubicBezTo>
                <a:cubicBezTo>
                  <a:pt x="396" y="322"/>
                  <a:pt x="395" y="322"/>
                  <a:pt x="395" y="323"/>
                </a:cubicBezTo>
                <a:cubicBezTo>
                  <a:pt x="395" y="323"/>
                  <a:pt x="395" y="323"/>
                  <a:pt x="395" y="323"/>
                </a:cubicBezTo>
                <a:cubicBezTo>
                  <a:pt x="395" y="323"/>
                  <a:pt x="396" y="323"/>
                  <a:pt x="397" y="322"/>
                </a:cubicBezTo>
                <a:cubicBezTo>
                  <a:pt x="398" y="322"/>
                  <a:pt x="398" y="323"/>
                  <a:pt x="399" y="323"/>
                </a:cubicBezTo>
                <a:cubicBezTo>
                  <a:pt x="400" y="324"/>
                  <a:pt x="399" y="323"/>
                  <a:pt x="400" y="323"/>
                </a:cubicBezTo>
                <a:cubicBezTo>
                  <a:pt x="400" y="323"/>
                  <a:pt x="400" y="324"/>
                  <a:pt x="400" y="324"/>
                </a:cubicBezTo>
                <a:cubicBezTo>
                  <a:pt x="399" y="324"/>
                  <a:pt x="399" y="324"/>
                  <a:pt x="399" y="325"/>
                </a:cubicBezTo>
                <a:cubicBezTo>
                  <a:pt x="399" y="325"/>
                  <a:pt x="400" y="325"/>
                  <a:pt x="400" y="326"/>
                </a:cubicBezTo>
                <a:cubicBezTo>
                  <a:pt x="400" y="326"/>
                  <a:pt x="400" y="326"/>
                  <a:pt x="400" y="326"/>
                </a:cubicBezTo>
                <a:cubicBezTo>
                  <a:pt x="401" y="327"/>
                  <a:pt x="398" y="327"/>
                  <a:pt x="400" y="328"/>
                </a:cubicBezTo>
                <a:cubicBezTo>
                  <a:pt x="399" y="329"/>
                  <a:pt x="398" y="328"/>
                  <a:pt x="398" y="329"/>
                </a:cubicBezTo>
                <a:cubicBezTo>
                  <a:pt x="397" y="328"/>
                  <a:pt x="398" y="327"/>
                  <a:pt x="397" y="326"/>
                </a:cubicBezTo>
                <a:cubicBezTo>
                  <a:pt x="397" y="327"/>
                  <a:pt x="396" y="326"/>
                  <a:pt x="396" y="328"/>
                </a:cubicBezTo>
                <a:close/>
                <a:moveTo>
                  <a:pt x="390" y="330"/>
                </a:moveTo>
                <a:cubicBezTo>
                  <a:pt x="390" y="330"/>
                  <a:pt x="389" y="329"/>
                  <a:pt x="389" y="329"/>
                </a:cubicBezTo>
                <a:cubicBezTo>
                  <a:pt x="389" y="329"/>
                  <a:pt x="389" y="329"/>
                  <a:pt x="390" y="329"/>
                </a:cubicBezTo>
                <a:cubicBezTo>
                  <a:pt x="389" y="328"/>
                  <a:pt x="389" y="327"/>
                  <a:pt x="388" y="327"/>
                </a:cubicBezTo>
                <a:cubicBezTo>
                  <a:pt x="388" y="327"/>
                  <a:pt x="389" y="327"/>
                  <a:pt x="389" y="326"/>
                </a:cubicBezTo>
                <a:cubicBezTo>
                  <a:pt x="389" y="328"/>
                  <a:pt x="390" y="327"/>
                  <a:pt x="391" y="328"/>
                </a:cubicBezTo>
                <a:cubicBezTo>
                  <a:pt x="391" y="328"/>
                  <a:pt x="390" y="329"/>
                  <a:pt x="391" y="329"/>
                </a:cubicBezTo>
                <a:cubicBezTo>
                  <a:pt x="390" y="329"/>
                  <a:pt x="390" y="328"/>
                  <a:pt x="390" y="330"/>
                </a:cubicBezTo>
                <a:close/>
                <a:moveTo>
                  <a:pt x="387" y="326"/>
                </a:moveTo>
                <a:cubicBezTo>
                  <a:pt x="386" y="325"/>
                  <a:pt x="387" y="325"/>
                  <a:pt x="387" y="324"/>
                </a:cubicBezTo>
                <a:cubicBezTo>
                  <a:pt x="388" y="324"/>
                  <a:pt x="388" y="324"/>
                  <a:pt x="389" y="324"/>
                </a:cubicBezTo>
                <a:cubicBezTo>
                  <a:pt x="388" y="325"/>
                  <a:pt x="387" y="324"/>
                  <a:pt x="387" y="326"/>
                </a:cubicBezTo>
                <a:close/>
                <a:moveTo>
                  <a:pt x="386" y="314"/>
                </a:moveTo>
                <a:cubicBezTo>
                  <a:pt x="385" y="314"/>
                  <a:pt x="386" y="314"/>
                  <a:pt x="386" y="313"/>
                </a:cubicBezTo>
                <a:cubicBezTo>
                  <a:pt x="386" y="313"/>
                  <a:pt x="386" y="313"/>
                  <a:pt x="385" y="313"/>
                </a:cubicBezTo>
                <a:cubicBezTo>
                  <a:pt x="386" y="312"/>
                  <a:pt x="388" y="314"/>
                  <a:pt x="387" y="315"/>
                </a:cubicBezTo>
                <a:cubicBezTo>
                  <a:pt x="387" y="315"/>
                  <a:pt x="385" y="314"/>
                  <a:pt x="387" y="314"/>
                </a:cubicBezTo>
                <a:cubicBezTo>
                  <a:pt x="387" y="313"/>
                  <a:pt x="386" y="313"/>
                  <a:pt x="386" y="314"/>
                </a:cubicBezTo>
                <a:close/>
                <a:moveTo>
                  <a:pt x="391" y="299"/>
                </a:moveTo>
                <a:cubicBezTo>
                  <a:pt x="392" y="299"/>
                  <a:pt x="393" y="300"/>
                  <a:pt x="393" y="300"/>
                </a:cubicBezTo>
                <a:cubicBezTo>
                  <a:pt x="393" y="301"/>
                  <a:pt x="392" y="301"/>
                  <a:pt x="392" y="300"/>
                </a:cubicBezTo>
                <a:cubicBezTo>
                  <a:pt x="393" y="299"/>
                  <a:pt x="391" y="300"/>
                  <a:pt x="391" y="299"/>
                </a:cubicBezTo>
                <a:close/>
                <a:moveTo>
                  <a:pt x="393" y="283"/>
                </a:moveTo>
                <a:cubicBezTo>
                  <a:pt x="393" y="282"/>
                  <a:pt x="394" y="283"/>
                  <a:pt x="394" y="283"/>
                </a:cubicBezTo>
                <a:cubicBezTo>
                  <a:pt x="394" y="282"/>
                  <a:pt x="394" y="281"/>
                  <a:pt x="395" y="282"/>
                </a:cubicBezTo>
                <a:cubicBezTo>
                  <a:pt x="395" y="282"/>
                  <a:pt x="394" y="282"/>
                  <a:pt x="394" y="282"/>
                </a:cubicBezTo>
                <a:cubicBezTo>
                  <a:pt x="394" y="283"/>
                  <a:pt x="395" y="283"/>
                  <a:pt x="395" y="284"/>
                </a:cubicBezTo>
                <a:cubicBezTo>
                  <a:pt x="395" y="284"/>
                  <a:pt x="394" y="283"/>
                  <a:pt x="394" y="283"/>
                </a:cubicBezTo>
                <a:cubicBezTo>
                  <a:pt x="393" y="282"/>
                  <a:pt x="394" y="284"/>
                  <a:pt x="393" y="283"/>
                </a:cubicBezTo>
                <a:cubicBezTo>
                  <a:pt x="393" y="283"/>
                  <a:pt x="394" y="283"/>
                  <a:pt x="393" y="283"/>
                </a:cubicBezTo>
                <a:close/>
                <a:moveTo>
                  <a:pt x="397" y="257"/>
                </a:moveTo>
                <a:cubicBezTo>
                  <a:pt x="396" y="258"/>
                  <a:pt x="397" y="255"/>
                  <a:pt x="397" y="254"/>
                </a:cubicBezTo>
                <a:cubicBezTo>
                  <a:pt x="398" y="255"/>
                  <a:pt x="397" y="256"/>
                  <a:pt x="397" y="257"/>
                </a:cubicBezTo>
                <a:close/>
                <a:moveTo>
                  <a:pt x="397" y="277"/>
                </a:moveTo>
                <a:cubicBezTo>
                  <a:pt x="397" y="278"/>
                  <a:pt x="396" y="277"/>
                  <a:pt x="396" y="277"/>
                </a:cubicBezTo>
                <a:cubicBezTo>
                  <a:pt x="396" y="276"/>
                  <a:pt x="397" y="277"/>
                  <a:pt x="397" y="277"/>
                </a:cubicBezTo>
                <a:close/>
                <a:moveTo>
                  <a:pt x="397" y="252"/>
                </a:moveTo>
                <a:cubicBezTo>
                  <a:pt x="395" y="252"/>
                  <a:pt x="396" y="250"/>
                  <a:pt x="397" y="251"/>
                </a:cubicBezTo>
                <a:cubicBezTo>
                  <a:pt x="397" y="251"/>
                  <a:pt x="397" y="251"/>
                  <a:pt x="397" y="252"/>
                </a:cubicBezTo>
                <a:close/>
                <a:moveTo>
                  <a:pt x="396" y="292"/>
                </a:moveTo>
                <a:cubicBezTo>
                  <a:pt x="396" y="294"/>
                  <a:pt x="397" y="293"/>
                  <a:pt x="397" y="295"/>
                </a:cubicBezTo>
                <a:cubicBezTo>
                  <a:pt x="396" y="294"/>
                  <a:pt x="396" y="293"/>
                  <a:pt x="395" y="292"/>
                </a:cubicBezTo>
                <a:lnTo>
                  <a:pt x="396" y="292"/>
                </a:lnTo>
                <a:close/>
                <a:moveTo>
                  <a:pt x="397" y="284"/>
                </a:moveTo>
                <a:cubicBezTo>
                  <a:pt x="397" y="285"/>
                  <a:pt x="397" y="285"/>
                  <a:pt x="397" y="285"/>
                </a:cubicBezTo>
                <a:cubicBezTo>
                  <a:pt x="396" y="285"/>
                  <a:pt x="396" y="285"/>
                  <a:pt x="396" y="285"/>
                </a:cubicBezTo>
                <a:cubicBezTo>
                  <a:pt x="397" y="285"/>
                  <a:pt x="396" y="284"/>
                  <a:pt x="397" y="284"/>
                </a:cubicBezTo>
                <a:close/>
                <a:moveTo>
                  <a:pt x="397" y="282"/>
                </a:moveTo>
                <a:cubicBezTo>
                  <a:pt x="398" y="282"/>
                  <a:pt x="398" y="283"/>
                  <a:pt x="397" y="284"/>
                </a:cubicBezTo>
                <a:cubicBezTo>
                  <a:pt x="397" y="284"/>
                  <a:pt x="397" y="283"/>
                  <a:pt x="397" y="283"/>
                </a:cubicBezTo>
                <a:cubicBezTo>
                  <a:pt x="397" y="283"/>
                  <a:pt x="397" y="283"/>
                  <a:pt x="397" y="282"/>
                </a:cubicBezTo>
                <a:close/>
                <a:moveTo>
                  <a:pt x="398" y="291"/>
                </a:moveTo>
                <a:cubicBezTo>
                  <a:pt x="399" y="291"/>
                  <a:pt x="398" y="291"/>
                  <a:pt x="398" y="291"/>
                </a:cubicBezTo>
                <a:cubicBezTo>
                  <a:pt x="399" y="291"/>
                  <a:pt x="399" y="291"/>
                  <a:pt x="399" y="291"/>
                </a:cubicBezTo>
                <a:cubicBezTo>
                  <a:pt x="399" y="291"/>
                  <a:pt x="398" y="291"/>
                  <a:pt x="398" y="292"/>
                </a:cubicBezTo>
                <a:cubicBezTo>
                  <a:pt x="398" y="291"/>
                  <a:pt x="398" y="291"/>
                  <a:pt x="397" y="290"/>
                </a:cubicBezTo>
                <a:cubicBezTo>
                  <a:pt x="397" y="290"/>
                  <a:pt x="398" y="290"/>
                  <a:pt x="398" y="290"/>
                </a:cubicBezTo>
                <a:cubicBezTo>
                  <a:pt x="398" y="290"/>
                  <a:pt x="397" y="291"/>
                  <a:pt x="398" y="291"/>
                </a:cubicBezTo>
                <a:close/>
                <a:moveTo>
                  <a:pt x="401" y="314"/>
                </a:moveTo>
                <a:cubicBezTo>
                  <a:pt x="401" y="315"/>
                  <a:pt x="400" y="315"/>
                  <a:pt x="400" y="315"/>
                </a:cubicBezTo>
                <a:cubicBezTo>
                  <a:pt x="400" y="315"/>
                  <a:pt x="400" y="315"/>
                  <a:pt x="400" y="315"/>
                </a:cubicBezTo>
                <a:cubicBezTo>
                  <a:pt x="400" y="314"/>
                  <a:pt x="400" y="314"/>
                  <a:pt x="401" y="314"/>
                </a:cubicBezTo>
                <a:close/>
                <a:moveTo>
                  <a:pt x="400" y="309"/>
                </a:moveTo>
                <a:cubicBezTo>
                  <a:pt x="400" y="308"/>
                  <a:pt x="401" y="308"/>
                  <a:pt x="401" y="308"/>
                </a:cubicBezTo>
                <a:cubicBezTo>
                  <a:pt x="401" y="309"/>
                  <a:pt x="401" y="309"/>
                  <a:pt x="401" y="309"/>
                </a:cubicBezTo>
                <a:lnTo>
                  <a:pt x="400" y="309"/>
                </a:lnTo>
                <a:close/>
                <a:moveTo>
                  <a:pt x="400" y="317"/>
                </a:moveTo>
                <a:cubicBezTo>
                  <a:pt x="400" y="318"/>
                  <a:pt x="401" y="318"/>
                  <a:pt x="400" y="318"/>
                </a:cubicBezTo>
                <a:cubicBezTo>
                  <a:pt x="399" y="319"/>
                  <a:pt x="399" y="318"/>
                  <a:pt x="398" y="318"/>
                </a:cubicBezTo>
                <a:cubicBezTo>
                  <a:pt x="398" y="318"/>
                  <a:pt x="398" y="318"/>
                  <a:pt x="398" y="318"/>
                </a:cubicBezTo>
                <a:cubicBezTo>
                  <a:pt x="398" y="318"/>
                  <a:pt x="398" y="318"/>
                  <a:pt x="398" y="318"/>
                </a:cubicBezTo>
                <a:cubicBezTo>
                  <a:pt x="398" y="317"/>
                  <a:pt x="398" y="317"/>
                  <a:pt x="397" y="317"/>
                </a:cubicBezTo>
                <a:cubicBezTo>
                  <a:pt x="398" y="317"/>
                  <a:pt x="398" y="317"/>
                  <a:pt x="398" y="318"/>
                </a:cubicBezTo>
                <a:cubicBezTo>
                  <a:pt x="398" y="318"/>
                  <a:pt x="398" y="318"/>
                  <a:pt x="398" y="318"/>
                </a:cubicBezTo>
                <a:cubicBezTo>
                  <a:pt x="399" y="318"/>
                  <a:pt x="399" y="317"/>
                  <a:pt x="400" y="317"/>
                </a:cubicBezTo>
                <a:close/>
                <a:moveTo>
                  <a:pt x="399" y="323"/>
                </a:moveTo>
                <a:cubicBezTo>
                  <a:pt x="398" y="323"/>
                  <a:pt x="399" y="321"/>
                  <a:pt x="400" y="322"/>
                </a:cubicBezTo>
                <a:cubicBezTo>
                  <a:pt x="400" y="322"/>
                  <a:pt x="398" y="322"/>
                  <a:pt x="399" y="323"/>
                </a:cubicBezTo>
                <a:close/>
                <a:moveTo>
                  <a:pt x="396" y="300"/>
                </a:moveTo>
                <a:cubicBezTo>
                  <a:pt x="396" y="300"/>
                  <a:pt x="396" y="299"/>
                  <a:pt x="396" y="299"/>
                </a:cubicBezTo>
                <a:cubicBezTo>
                  <a:pt x="397" y="298"/>
                  <a:pt x="396" y="300"/>
                  <a:pt x="397" y="300"/>
                </a:cubicBezTo>
                <a:cubicBezTo>
                  <a:pt x="397" y="300"/>
                  <a:pt x="397" y="300"/>
                  <a:pt x="396" y="300"/>
                </a:cubicBezTo>
                <a:close/>
                <a:moveTo>
                  <a:pt x="396" y="319"/>
                </a:moveTo>
                <a:cubicBezTo>
                  <a:pt x="396" y="318"/>
                  <a:pt x="396" y="318"/>
                  <a:pt x="396" y="318"/>
                </a:cubicBezTo>
                <a:cubicBezTo>
                  <a:pt x="397" y="318"/>
                  <a:pt x="396" y="320"/>
                  <a:pt x="396" y="319"/>
                </a:cubicBezTo>
                <a:close/>
                <a:moveTo>
                  <a:pt x="397" y="305"/>
                </a:moveTo>
                <a:cubicBezTo>
                  <a:pt x="397" y="305"/>
                  <a:pt x="397" y="306"/>
                  <a:pt x="398" y="306"/>
                </a:cubicBezTo>
                <a:cubicBezTo>
                  <a:pt x="398" y="306"/>
                  <a:pt x="397" y="306"/>
                  <a:pt x="397" y="306"/>
                </a:cubicBezTo>
                <a:lnTo>
                  <a:pt x="397" y="305"/>
                </a:lnTo>
                <a:close/>
                <a:moveTo>
                  <a:pt x="395" y="280"/>
                </a:moveTo>
                <a:cubicBezTo>
                  <a:pt x="395" y="280"/>
                  <a:pt x="396" y="279"/>
                  <a:pt x="395" y="279"/>
                </a:cubicBezTo>
                <a:cubicBezTo>
                  <a:pt x="395" y="278"/>
                  <a:pt x="396" y="280"/>
                  <a:pt x="395" y="280"/>
                </a:cubicBezTo>
                <a:close/>
                <a:moveTo>
                  <a:pt x="395" y="256"/>
                </a:moveTo>
                <a:cubicBezTo>
                  <a:pt x="395" y="255"/>
                  <a:pt x="395" y="255"/>
                  <a:pt x="395" y="255"/>
                </a:cubicBezTo>
                <a:cubicBezTo>
                  <a:pt x="395" y="255"/>
                  <a:pt x="395" y="255"/>
                  <a:pt x="396" y="255"/>
                </a:cubicBezTo>
                <a:cubicBezTo>
                  <a:pt x="395" y="255"/>
                  <a:pt x="395" y="256"/>
                  <a:pt x="395" y="256"/>
                </a:cubicBezTo>
                <a:close/>
                <a:moveTo>
                  <a:pt x="394" y="314"/>
                </a:moveTo>
                <a:cubicBezTo>
                  <a:pt x="394" y="314"/>
                  <a:pt x="395" y="315"/>
                  <a:pt x="395" y="315"/>
                </a:cubicBezTo>
                <a:cubicBezTo>
                  <a:pt x="394" y="315"/>
                  <a:pt x="394" y="315"/>
                  <a:pt x="394" y="316"/>
                </a:cubicBezTo>
                <a:cubicBezTo>
                  <a:pt x="393" y="315"/>
                  <a:pt x="394" y="315"/>
                  <a:pt x="394" y="315"/>
                </a:cubicBezTo>
                <a:cubicBezTo>
                  <a:pt x="394" y="315"/>
                  <a:pt x="394" y="314"/>
                  <a:pt x="394" y="314"/>
                </a:cubicBezTo>
                <a:close/>
                <a:moveTo>
                  <a:pt x="395" y="313"/>
                </a:moveTo>
                <a:cubicBezTo>
                  <a:pt x="394" y="313"/>
                  <a:pt x="394" y="314"/>
                  <a:pt x="393" y="314"/>
                </a:cubicBezTo>
                <a:cubicBezTo>
                  <a:pt x="394" y="313"/>
                  <a:pt x="393" y="312"/>
                  <a:pt x="395" y="312"/>
                </a:cubicBezTo>
                <a:cubicBezTo>
                  <a:pt x="394" y="313"/>
                  <a:pt x="395" y="312"/>
                  <a:pt x="395" y="313"/>
                </a:cubicBezTo>
                <a:cubicBezTo>
                  <a:pt x="395" y="313"/>
                  <a:pt x="395" y="313"/>
                  <a:pt x="395" y="313"/>
                </a:cubicBezTo>
                <a:close/>
                <a:moveTo>
                  <a:pt x="394" y="288"/>
                </a:moveTo>
                <a:cubicBezTo>
                  <a:pt x="393" y="288"/>
                  <a:pt x="394" y="286"/>
                  <a:pt x="392" y="286"/>
                </a:cubicBezTo>
                <a:cubicBezTo>
                  <a:pt x="392" y="285"/>
                  <a:pt x="393" y="286"/>
                  <a:pt x="393" y="286"/>
                </a:cubicBezTo>
                <a:cubicBezTo>
                  <a:pt x="394" y="286"/>
                  <a:pt x="394" y="287"/>
                  <a:pt x="394" y="288"/>
                </a:cubicBezTo>
                <a:close/>
                <a:moveTo>
                  <a:pt x="393" y="312"/>
                </a:moveTo>
                <a:cubicBezTo>
                  <a:pt x="393" y="314"/>
                  <a:pt x="392" y="314"/>
                  <a:pt x="391" y="313"/>
                </a:cubicBezTo>
                <a:cubicBezTo>
                  <a:pt x="391" y="312"/>
                  <a:pt x="392" y="312"/>
                  <a:pt x="393" y="312"/>
                </a:cubicBezTo>
                <a:close/>
                <a:moveTo>
                  <a:pt x="389" y="316"/>
                </a:moveTo>
                <a:cubicBezTo>
                  <a:pt x="389" y="315"/>
                  <a:pt x="391" y="316"/>
                  <a:pt x="390" y="315"/>
                </a:cubicBezTo>
                <a:cubicBezTo>
                  <a:pt x="391" y="315"/>
                  <a:pt x="390" y="316"/>
                  <a:pt x="390" y="316"/>
                </a:cubicBezTo>
                <a:cubicBezTo>
                  <a:pt x="390" y="316"/>
                  <a:pt x="389" y="316"/>
                  <a:pt x="389" y="316"/>
                </a:cubicBezTo>
                <a:close/>
                <a:moveTo>
                  <a:pt x="391" y="319"/>
                </a:moveTo>
                <a:cubicBezTo>
                  <a:pt x="392" y="319"/>
                  <a:pt x="391" y="321"/>
                  <a:pt x="390" y="321"/>
                </a:cubicBezTo>
                <a:cubicBezTo>
                  <a:pt x="390" y="320"/>
                  <a:pt x="390" y="320"/>
                  <a:pt x="391" y="319"/>
                </a:cubicBezTo>
                <a:close/>
                <a:moveTo>
                  <a:pt x="390" y="315"/>
                </a:moveTo>
                <a:cubicBezTo>
                  <a:pt x="390" y="315"/>
                  <a:pt x="391" y="315"/>
                  <a:pt x="390" y="314"/>
                </a:cubicBezTo>
                <a:cubicBezTo>
                  <a:pt x="391" y="314"/>
                  <a:pt x="391" y="315"/>
                  <a:pt x="391" y="315"/>
                </a:cubicBezTo>
                <a:cubicBezTo>
                  <a:pt x="391" y="315"/>
                  <a:pt x="391" y="315"/>
                  <a:pt x="390" y="315"/>
                </a:cubicBezTo>
                <a:close/>
                <a:moveTo>
                  <a:pt x="390" y="309"/>
                </a:moveTo>
                <a:cubicBezTo>
                  <a:pt x="391" y="308"/>
                  <a:pt x="391" y="310"/>
                  <a:pt x="391" y="310"/>
                </a:cubicBezTo>
                <a:cubicBezTo>
                  <a:pt x="391" y="311"/>
                  <a:pt x="391" y="309"/>
                  <a:pt x="390" y="309"/>
                </a:cubicBezTo>
                <a:close/>
                <a:moveTo>
                  <a:pt x="391" y="313"/>
                </a:moveTo>
                <a:cubicBezTo>
                  <a:pt x="389" y="313"/>
                  <a:pt x="390" y="311"/>
                  <a:pt x="389" y="311"/>
                </a:cubicBezTo>
                <a:cubicBezTo>
                  <a:pt x="390" y="310"/>
                  <a:pt x="390" y="313"/>
                  <a:pt x="391" y="313"/>
                </a:cubicBezTo>
                <a:close/>
                <a:moveTo>
                  <a:pt x="389" y="313"/>
                </a:moveTo>
                <a:cubicBezTo>
                  <a:pt x="389" y="314"/>
                  <a:pt x="389" y="314"/>
                  <a:pt x="389" y="314"/>
                </a:cubicBezTo>
                <a:cubicBezTo>
                  <a:pt x="388" y="315"/>
                  <a:pt x="389" y="313"/>
                  <a:pt x="389" y="312"/>
                </a:cubicBezTo>
                <a:cubicBezTo>
                  <a:pt x="389" y="312"/>
                  <a:pt x="390" y="314"/>
                  <a:pt x="389" y="313"/>
                </a:cubicBezTo>
                <a:close/>
                <a:moveTo>
                  <a:pt x="389" y="322"/>
                </a:moveTo>
                <a:cubicBezTo>
                  <a:pt x="388" y="321"/>
                  <a:pt x="389" y="321"/>
                  <a:pt x="389" y="321"/>
                </a:cubicBezTo>
                <a:cubicBezTo>
                  <a:pt x="390" y="321"/>
                  <a:pt x="390" y="323"/>
                  <a:pt x="390" y="323"/>
                </a:cubicBezTo>
                <a:cubicBezTo>
                  <a:pt x="390" y="324"/>
                  <a:pt x="390" y="323"/>
                  <a:pt x="390" y="323"/>
                </a:cubicBezTo>
                <a:cubicBezTo>
                  <a:pt x="392" y="324"/>
                  <a:pt x="389" y="325"/>
                  <a:pt x="390" y="325"/>
                </a:cubicBezTo>
                <a:cubicBezTo>
                  <a:pt x="390" y="326"/>
                  <a:pt x="389" y="324"/>
                  <a:pt x="389" y="325"/>
                </a:cubicBezTo>
                <a:cubicBezTo>
                  <a:pt x="389" y="324"/>
                  <a:pt x="389" y="323"/>
                  <a:pt x="389" y="322"/>
                </a:cubicBezTo>
                <a:cubicBezTo>
                  <a:pt x="389" y="322"/>
                  <a:pt x="389" y="322"/>
                  <a:pt x="389" y="321"/>
                </a:cubicBezTo>
                <a:cubicBezTo>
                  <a:pt x="389" y="321"/>
                  <a:pt x="389" y="321"/>
                  <a:pt x="389" y="322"/>
                </a:cubicBezTo>
                <a:close/>
                <a:moveTo>
                  <a:pt x="391" y="341"/>
                </a:moveTo>
                <a:cubicBezTo>
                  <a:pt x="392" y="340"/>
                  <a:pt x="393" y="340"/>
                  <a:pt x="393" y="342"/>
                </a:cubicBezTo>
                <a:cubicBezTo>
                  <a:pt x="392" y="341"/>
                  <a:pt x="391" y="344"/>
                  <a:pt x="390" y="342"/>
                </a:cubicBezTo>
                <a:cubicBezTo>
                  <a:pt x="391" y="342"/>
                  <a:pt x="391" y="342"/>
                  <a:pt x="391" y="342"/>
                </a:cubicBezTo>
                <a:cubicBezTo>
                  <a:pt x="391" y="341"/>
                  <a:pt x="391" y="341"/>
                  <a:pt x="391" y="341"/>
                </a:cubicBezTo>
                <a:close/>
                <a:moveTo>
                  <a:pt x="405" y="330"/>
                </a:moveTo>
                <a:cubicBezTo>
                  <a:pt x="404" y="330"/>
                  <a:pt x="403" y="328"/>
                  <a:pt x="403" y="330"/>
                </a:cubicBezTo>
                <a:cubicBezTo>
                  <a:pt x="403" y="330"/>
                  <a:pt x="403" y="329"/>
                  <a:pt x="404" y="330"/>
                </a:cubicBezTo>
                <a:cubicBezTo>
                  <a:pt x="403" y="330"/>
                  <a:pt x="403" y="330"/>
                  <a:pt x="402" y="330"/>
                </a:cubicBezTo>
                <a:cubicBezTo>
                  <a:pt x="402" y="329"/>
                  <a:pt x="403" y="330"/>
                  <a:pt x="402" y="329"/>
                </a:cubicBezTo>
                <a:cubicBezTo>
                  <a:pt x="403" y="329"/>
                  <a:pt x="403" y="328"/>
                  <a:pt x="405" y="329"/>
                </a:cubicBezTo>
                <a:cubicBezTo>
                  <a:pt x="404" y="329"/>
                  <a:pt x="404" y="329"/>
                  <a:pt x="405" y="330"/>
                </a:cubicBezTo>
                <a:close/>
                <a:moveTo>
                  <a:pt x="403" y="324"/>
                </a:moveTo>
                <a:cubicBezTo>
                  <a:pt x="403" y="324"/>
                  <a:pt x="403" y="324"/>
                  <a:pt x="403" y="323"/>
                </a:cubicBezTo>
                <a:cubicBezTo>
                  <a:pt x="403" y="323"/>
                  <a:pt x="403" y="323"/>
                  <a:pt x="404" y="323"/>
                </a:cubicBezTo>
                <a:cubicBezTo>
                  <a:pt x="404" y="323"/>
                  <a:pt x="404" y="324"/>
                  <a:pt x="403" y="324"/>
                </a:cubicBezTo>
                <a:close/>
                <a:moveTo>
                  <a:pt x="401" y="326"/>
                </a:moveTo>
                <a:cubicBezTo>
                  <a:pt x="401" y="325"/>
                  <a:pt x="402" y="326"/>
                  <a:pt x="403" y="326"/>
                </a:cubicBezTo>
                <a:cubicBezTo>
                  <a:pt x="403" y="327"/>
                  <a:pt x="401" y="326"/>
                  <a:pt x="401" y="326"/>
                </a:cubicBezTo>
                <a:close/>
                <a:moveTo>
                  <a:pt x="402" y="327"/>
                </a:moveTo>
                <a:cubicBezTo>
                  <a:pt x="402" y="328"/>
                  <a:pt x="402" y="328"/>
                  <a:pt x="402" y="329"/>
                </a:cubicBezTo>
                <a:cubicBezTo>
                  <a:pt x="401" y="329"/>
                  <a:pt x="401" y="329"/>
                  <a:pt x="401" y="330"/>
                </a:cubicBezTo>
                <a:cubicBezTo>
                  <a:pt x="400" y="329"/>
                  <a:pt x="400" y="327"/>
                  <a:pt x="402" y="327"/>
                </a:cubicBezTo>
                <a:close/>
                <a:moveTo>
                  <a:pt x="400" y="330"/>
                </a:moveTo>
                <a:cubicBezTo>
                  <a:pt x="399" y="331"/>
                  <a:pt x="399" y="330"/>
                  <a:pt x="399" y="329"/>
                </a:cubicBezTo>
                <a:cubicBezTo>
                  <a:pt x="400" y="329"/>
                  <a:pt x="400" y="329"/>
                  <a:pt x="400" y="329"/>
                </a:cubicBezTo>
                <a:cubicBezTo>
                  <a:pt x="399" y="330"/>
                  <a:pt x="400" y="329"/>
                  <a:pt x="400" y="330"/>
                </a:cubicBezTo>
                <a:close/>
                <a:moveTo>
                  <a:pt x="401" y="340"/>
                </a:moveTo>
                <a:cubicBezTo>
                  <a:pt x="401" y="339"/>
                  <a:pt x="402" y="340"/>
                  <a:pt x="402" y="340"/>
                </a:cubicBezTo>
                <a:cubicBezTo>
                  <a:pt x="401" y="341"/>
                  <a:pt x="402" y="341"/>
                  <a:pt x="402" y="342"/>
                </a:cubicBezTo>
                <a:cubicBezTo>
                  <a:pt x="401" y="342"/>
                  <a:pt x="401" y="342"/>
                  <a:pt x="401" y="341"/>
                </a:cubicBezTo>
                <a:cubicBezTo>
                  <a:pt x="400" y="341"/>
                  <a:pt x="401" y="342"/>
                  <a:pt x="401" y="343"/>
                </a:cubicBezTo>
                <a:cubicBezTo>
                  <a:pt x="400" y="343"/>
                  <a:pt x="400" y="341"/>
                  <a:pt x="400" y="343"/>
                </a:cubicBezTo>
                <a:cubicBezTo>
                  <a:pt x="399" y="342"/>
                  <a:pt x="399" y="342"/>
                  <a:pt x="399" y="341"/>
                </a:cubicBezTo>
                <a:cubicBezTo>
                  <a:pt x="400" y="342"/>
                  <a:pt x="400" y="341"/>
                  <a:pt x="401" y="341"/>
                </a:cubicBezTo>
                <a:cubicBezTo>
                  <a:pt x="400" y="340"/>
                  <a:pt x="402" y="340"/>
                  <a:pt x="401" y="340"/>
                </a:cubicBezTo>
                <a:close/>
                <a:moveTo>
                  <a:pt x="398" y="349"/>
                </a:moveTo>
                <a:cubicBezTo>
                  <a:pt x="398" y="349"/>
                  <a:pt x="399" y="349"/>
                  <a:pt x="399" y="349"/>
                </a:cubicBezTo>
                <a:cubicBezTo>
                  <a:pt x="399" y="348"/>
                  <a:pt x="399" y="349"/>
                  <a:pt x="399" y="350"/>
                </a:cubicBezTo>
                <a:cubicBezTo>
                  <a:pt x="399" y="350"/>
                  <a:pt x="398" y="349"/>
                  <a:pt x="398" y="349"/>
                </a:cubicBezTo>
                <a:close/>
                <a:moveTo>
                  <a:pt x="398" y="346"/>
                </a:moveTo>
                <a:cubicBezTo>
                  <a:pt x="399" y="346"/>
                  <a:pt x="399" y="346"/>
                  <a:pt x="399" y="346"/>
                </a:cubicBezTo>
                <a:cubicBezTo>
                  <a:pt x="399" y="346"/>
                  <a:pt x="400" y="346"/>
                  <a:pt x="400" y="346"/>
                </a:cubicBezTo>
                <a:cubicBezTo>
                  <a:pt x="400" y="346"/>
                  <a:pt x="400" y="346"/>
                  <a:pt x="400" y="347"/>
                </a:cubicBezTo>
                <a:cubicBezTo>
                  <a:pt x="399" y="347"/>
                  <a:pt x="399" y="347"/>
                  <a:pt x="398" y="346"/>
                </a:cubicBezTo>
                <a:close/>
                <a:moveTo>
                  <a:pt x="399" y="354"/>
                </a:moveTo>
                <a:cubicBezTo>
                  <a:pt x="399" y="354"/>
                  <a:pt x="400" y="355"/>
                  <a:pt x="400" y="354"/>
                </a:cubicBezTo>
                <a:cubicBezTo>
                  <a:pt x="400" y="353"/>
                  <a:pt x="400" y="354"/>
                  <a:pt x="399" y="354"/>
                </a:cubicBezTo>
                <a:cubicBezTo>
                  <a:pt x="400" y="353"/>
                  <a:pt x="400" y="353"/>
                  <a:pt x="399" y="352"/>
                </a:cubicBezTo>
                <a:cubicBezTo>
                  <a:pt x="400" y="352"/>
                  <a:pt x="400" y="353"/>
                  <a:pt x="400" y="353"/>
                </a:cubicBezTo>
                <a:cubicBezTo>
                  <a:pt x="400" y="354"/>
                  <a:pt x="400" y="355"/>
                  <a:pt x="399" y="355"/>
                </a:cubicBezTo>
                <a:cubicBezTo>
                  <a:pt x="399" y="355"/>
                  <a:pt x="399" y="355"/>
                  <a:pt x="399" y="354"/>
                </a:cubicBezTo>
                <a:close/>
                <a:moveTo>
                  <a:pt x="399" y="345"/>
                </a:moveTo>
                <a:cubicBezTo>
                  <a:pt x="399" y="345"/>
                  <a:pt x="399" y="344"/>
                  <a:pt x="399" y="344"/>
                </a:cubicBezTo>
                <a:cubicBezTo>
                  <a:pt x="399" y="344"/>
                  <a:pt x="398" y="344"/>
                  <a:pt x="398" y="344"/>
                </a:cubicBezTo>
                <a:cubicBezTo>
                  <a:pt x="399" y="344"/>
                  <a:pt x="399" y="344"/>
                  <a:pt x="399" y="344"/>
                </a:cubicBezTo>
                <a:cubicBezTo>
                  <a:pt x="399" y="344"/>
                  <a:pt x="402" y="342"/>
                  <a:pt x="402" y="343"/>
                </a:cubicBezTo>
                <a:cubicBezTo>
                  <a:pt x="402" y="342"/>
                  <a:pt x="402" y="344"/>
                  <a:pt x="401" y="343"/>
                </a:cubicBezTo>
                <a:cubicBezTo>
                  <a:pt x="401" y="344"/>
                  <a:pt x="401" y="344"/>
                  <a:pt x="402" y="344"/>
                </a:cubicBezTo>
                <a:cubicBezTo>
                  <a:pt x="402" y="345"/>
                  <a:pt x="401" y="344"/>
                  <a:pt x="401" y="344"/>
                </a:cubicBezTo>
                <a:cubicBezTo>
                  <a:pt x="401" y="344"/>
                  <a:pt x="401" y="345"/>
                  <a:pt x="401" y="345"/>
                </a:cubicBezTo>
                <a:cubicBezTo>
                  <a:pt x="401" y="345"/>
                  <a:pt x="400" y="344"/>
                  <a:pt x="399" y="345"/>
                </a:cubicBezTo>
                <a:close/>
                <a:moveTo>
                  <a:pt x="403" y="338"/>
                </a:moveTo>
                <a:cubicBezTo>
                  <a:pt x="404" y="338"/>
                  <a:pt x="404" y="338"/>
                  <a:pt x="404" y="338"/>
                </a:cubicBezTo>
                <a:cubicBezTo>
                  <a:pt x="404" y="339"/>
                  <a:pt x="404" y="339"/>
                  <a:pt x="404" y="339"/>
                </a:cubicBezTo>
                <a:cubicBezTo>
                  <a:pt x="403" y="339"/>
                  <a:pt x="404" y="339"/>
                  <a:pt x="404" y="339"/>
                </a:cubicBezTo>
                <a:cubicBezTo>
                  <a:pt x="404" y="339"/>
                  <a:pt x="403" y="339"/>
                  <a:pt x="403" y="338"/>
                </a:cubicBezTo>
                <a:close/>
                <a:moveTo>
                  <a:pt x="405" y="327"/>
                </a:moveTo>
                <a:cubicBezTo>
                  <a:pt x="406" y="327"/>
                  <a:pt x="406" y="328"/>
                  <a:pt x="406" y="329"/>
                </a:cubicBezTo>
                <a:cubicBezTo>
                  <a:pt x="406" y="328"/>
                  <a:pt x="405" y="328"/>
                  <a:pt x="405" y="327"/>
                </a:cubicBezTo>
                <a:close/>
                <a:moveTo>
                  <a:pt x="407" y="318"/>
                </a:moveTo>
                <a:cubicBezTo>
                  <a:pt x="407" y="319"/>
                  <a:pt x="406" y="319"/>
                  <a:pt x="407" y="319"/>
                </a:cubicBezTo>
                <a:cubicBezTo>
                  <a:pt x="406" y="320"/>
                  <a:pt x="407" y="320"/>
                  <a:pt x="406" y="322"/>
                </a:cubicBezTo>
                <a:cubicBezTo>
                  <a:pt x="405" y="322"/>
                  <a:pt x="406" y="322"/>
                  <a:pt x="405" y="322"/>
                </a:cubicBezTo>
                <a:cubicBezTo>
                  <a:pt x="405" y="322"/>
                  <a:pt x="405" y="322"/>
                  <a:pt x="405" y="323"/>
                </a:cubicBezTo>
                <a:cubicBezTo>
                  <a:pt x="405" y="323"/>
                  <a:pt x="405" y="323"/>
                  <a:pt x="406" y="323"/>
                </a:cubicBezTo>
                <a:cubicBezTo>
                  <a:pt x="405" y="323"/>
                  <a:pt x="406" y="323"/>
                  <a:pt x="405" y="324"/>
                </a:cubicBezTo>
                <a:cubicBezTo>
                  <a:pt x="406" y="324"/>
                  <a:pt x="406" y="323"/>
                  <a:pt x="406" y="323"/>
                </a:cubicBezTo>
                <a:cubicBezTo>
                  <a:pt x="407" y="324"/>
                  <a:pt x="405" y="322"/>
                  <a:pt x="407" y="322"/>
                </a:cubicBezTo>
                <a:cubicBezTo>
                  <a:pt x="407" y="323"/>
                  <a:pt x="407" y="324"/>
                  <a:pt x="407" y="325"/>
                </a:cubicBezTo>
                <a:cubicBezTo>
                  <a:pt x="406" y="325"/>
                  <a:pt x="407" y="324"/>
                  <a:pt x="405" y="324"/>
                </a:cubicBezTo>
                <a:cubicBezTo>
                  <a:pt x="404" y="323"/>
                  <a:pt x="404" y="323"/>
                  <a:pt x="404" y="322"/>
                </a:cubicBezTo>
                <a:cubicBezTo>
                  <a:pt x="403" y="322"/>
                  <a:pt x="402" y="323"/>
                  <a:pt x="402" y="324"/>
                </a:cubicBezTo>
                <a:cubicBezTo>
                  <a:pt x="402" y="324"/>
                  <a:pt x="402" y="324"/>
                  <a:pt x="402" y="324"/>
                </a:cubicBezTo>
                <a:cubicBezTo>
                  <a:pt x="400" y="324"/>
                  <a:pt x="402" y="323"/>
                  <a:pt x="401" y="323"/>
                </a:cubicBezTo>
                <a:cubicBezTo>
                  <a:pt x="402" y="322"/>
                  <a:pt x="402" y="322"/>
                  <a:pt x="402" y="320"/>
                </a:cubicBezTo>
                <a:cubicBezTo>
                  <a:pt x="401" y="320"/>
                  <a:pt x="401" y="321"/>
                  <a:pt x="401" y="321"/>
                </a:cubicBezTo>
                <a:cubicBezTo>
                  <a:pt x="400" y="321"/>
                  <a:pt x="401" y="320"/>
                  <a:pt x="400" y="320"/>
                </a:cubicBezTo>
                <a:cubicBezTo>
                  <a:pt x="400" y="319"/>
                  <a:pt x="401" y="319"/>
                  <a:pt x="401" y="318"/>
                </a:cubicBezTo>
                <a:cubicBezTo>
                  <a:pt x="402" y="318"/>
                  <a:pt x="402" y="319"/>
                  <a:pt x="403" y="318"/>
                </a:cubicBezTo>
                <a:cubicBezTo>
                  <a:pt x="402" y="320"/>
                  <a:pt x="403" y="321"/>
                  <a:pt x="403" y="321"/>
                </a:cubicBezTo>
                <a:cubicBezTo>
                  <a:pt x="403" y="322"/>
                  <a:pt x="403" y="321"/>
                  <a:pt x="403" y="322"/>
                </a:cubicBezTo>
                <a:cubicBezTo>
                  <a:pt x="404" y="321"/>
                  <a:pt x="404" y="320"/>
                  <a:pt x="404" y="319"/>
                </a:cubicBezTo>
                <a:cubicBezTo>
                  <a:pt x="405" y="320"/>
                  <a:pt x="405" y="320"/>
                  <a:pt x="405" y="321"/>
                </a:cubicBezTo>
                <a:cubicBezTo>
                  <a:pt x="406" y="321"/>
                  <a:pt x="406" y="321"/>
                  <a:pt x="406" y="321"/>
                </a:cubicBezTo>
                <a:cubicBezTo>
                  <a:pt x="405" y="320"/>
                  <a:pt x="406" y="319"/>
                  <a:pt x="405" y="318"/>
                </a:cubicBezTo>
                <a:cubicBezTo>
                  <a:pt x="406" y="318"/>
                  <a:pt x="406" y="319"/>
                  <a:pt x="407" y="318"/>
                </a:cubicBezTo>
                <a:close/>
                <a:moveTo>
                  <a:pt x="402" y="316"/>
                </a:moveTo>
                <a:cubicBezTo>
                  <a:pt x="403" y="316"/>
                  <a:pt x="403" y="316"/>
                  <a:pt x="403" y="317"/>
                </a:cubicBezTo>
                <a:cubicBezTo>
                  <a:pt x="402" y="316"/>
                  <a:pt x="402" y="316"/>
                  <a:pt x="402" y="317"/>
                </a:cubicBezTo>
                <a:cubicBezTo>
                  <a:pt x="401" y="316"/>
                  <a:pt x="402" y="316"/>
                  <a:pt x="402" y="316"/>
                </a:cubicBezTo>
                <a:close/>
                <a:moveTo>
                  <a:pt x="404" y="309"/>
                </a:moveTo>
                <a:cubicBezTo>
                  <a:pt x="404" y="311"/>
                  <a:pt x="406" y="312"/>
                  <a:pt x="404" y="312"/>
                </a:cubicBezTo>
                <a:cubicBezTo>
                  <a:pt x="406" y="311"/>
                  <a:pt x="402" y="310"/>
                  <a:pt x="404" y="309"/>
                </a:cubicBezTo>
                <a:close/>
                <a:moveTo>
                  <a:pt x="405" y="278"/>
                </a:moveTo>
                <a:cubicBezTo>
                  <a:pt x="406" y="278"/>
                  <a:pt x="406" y="278"/>
                  <a:pt x="406" y="278"/>
                </a:cubicBezTo>
                <a:cubicBezTo>
                  <a:pt x="407" y="278"/>
                  <a:pt x="407" y="278"/>
                  <a:pt x="406" y="278"/>
                </a:cubicBezTo>
                <a:cubicBezTo>
                  <a:pt x="407" y="279"/>
                  <a:pt x="407" y="280"/>
                  <a:pt x="407" y="280"/>
                </a:cubicBezTo>
                <a:cubicBezTo>
                  <a:pt x="406" y="281"/>
                  <a:pt x="406" y="279"/>
                  <a:pt x="405" y="278"/>
                </a:cubicBezTo>
                <a:close/>
                <a:moveTo>
                  <a:pt x="406" y="276"/>
                </a:moveTo>
                <a:cubicBezTo>
                  <a:pt x="406" y="275"/>
                  <a:pt x="406" y="277"/>
                  <a:pt x="407" y="276"/>
                </a:cubicBezTo>
                <a:cubicBezTo>
                  <a:pt x="407" y="277"/>
                  <a:pt x="406" y="278"/>
                  <a:pt x="405" y="278"/>
                </a:cubicBezTo>
                <a:cubicBezTo>
                  <a:pt x="405" y="277"/>
                  <a:pt x="406" y="276"/>
                  <a:pt x="406" y="276"/>
                </a:cubicBezTo>
                <a:close/>
                <a:moveTo>
                  <a:pt x="407" y="274"/>
                </a:moveTo>
                <a:cubicBezTo>
                  <a:pt x="407" y="275"/>
                  <a:pt x="406" y="274"/>
                  <a:pt x="406" y="274"/>
                </a:cubicBezTo>
                <a:cubicBezTo>
                  <a:pt x="406" y="273"/>
                  <a:pt x="407" y="273"/>
                  <a:pt x="407" y="273"/>
                </a:cubicBezTo>
                <a:cubicBezTo>
                  <a:pt x="408" y="273"/>
                  <a:pt x="406" y="274"/>
                  <a:pt x="407" y="274"/>
                </a:cubicBezTo>
                <a:close/>
                <a:moveTo>
                  <a:pt x="409" y="278"/>
                </a:moveTo>
                <a:cubicBezTo>
                  <a:pt x="408" y="277"/>
                  <a:pt x="409" y="276"/>
                  <a:pt x="408" y="275"/>
                </a:cubicBezTo>
                <a:cubicBezTo>
                  <a:pt x="407" y="275"/>
                  <a:pt x="407" y="276"/>
                  <a:pt x="407" y="275"/>
                </a:cubicBezTo>
                <a:cubicBezTo>
                  <a:pt x="406" y="275"/>
                  <a:pt x="409" y="275"/>
                  <a:pt x="408" y="274"/>
                </a:cubicBezTo>
                <a:cubicBezTo>
                  <a:pt x="410" y="274"/>
                  <a:pt x="409" y="276"/>
                  <a:pt x="408" y="277"/>
                </a:cubicBezTo>
                <a:cubicBezTo>
                  <a:pt x="408" y="277"/>
                  <a:pt x="409" y="277"/>
                  <a:pt x="410" y="277"/>
                </a:cubicBezTo>
                <a:cubicBezTo>
                  <a:pt x="410" y="277"/>
                  <a:pt x="409" y="277"/>
                  <a:pt x="409" y="278"/>
                </a:cubicBezTo>
                <a:close/>
                <a:moveTo>
                  <a:pt x="411" y="283"/>
                </a:moveTo>
                <a:cubicBezTo>
                  <a:pt x="410" y="283"/>
                  <a:pt x="410" y="282"/>
                  <a:pt x="410" y="282"/>
                </a:cubicBezTo>
                <a:cubicBezTo>
                  <a:pt x="410" y="282"/>
                  <a:pt x="411" y="282"/>
                  <a:pt x="411" y="283"/>
                </a:cubicBezTo>
                <a:close/>
                <a:moveTo>
                  <a:pt x="415" y="269"/>
                </a:moveTo>
                <a:cubicBezTo>
                  <a:pt x="414" y="270"/>
                  <a:pt x="415" y="270"/>
                  <a:pt x="414" y="270"/>
                </a:cubicBezTo>
                <a:cubicBezTo>
                  <a:pt x="414" y="269"/>
                  <a:pt x="413" y="269"/>
                  <a:pt x="414" y="269"/>
                </a:cubicBezTo>
                <a:cubicBezTo>
                  <a:pt x="414" y="269"/>
                  <a:pt x="414" y="269"/>
                  <a:pt x="415" y="269"/>
                </a:cubicBezTo>
                <a:close/>
                <a:moveTo>
                  <a:pt x="415" y="257"/>
                </a:moveTo>
                <a:cubicBezTo>
                  <a:pt x="416" y="257"/>
                  <a:pt x="416" y="258"/>
                  <a:pt x="416" y="259"/>
                </a:cubicBezTo>
                <a:cubicBezTo>
                  <a:pt x="415" y="259"/>
                  <a:pt x="415" y="258"/>
                  <a:pt x="415" y="259"/>
                </a:cubicBezTo>
                <a:cubicBezTo>
                  <a:pt x="414" y="259"/>
                  <a:pt x="415" y="258"/>
                  <a:pt x="415" y="257"/>
                </a:cubicBezTo>
                <a:close/>
                <a:moveTo>
                  <a:pt x="415" y="261"/>
                </a:moveTo>
                <a:cubicBezTo>
                  <a:pt x="414" y="262"/>
                  <a:pt x="414" y="262"/>
                  <a:pt x="415" y="263"/>
                </a:cubicBezTo>
                <a:cubicBezTo>
                  <a:pt x="414" y="263"/>
                  <a:pt x="414" y="261"/>
                  <a:pt x="413" y="261"/>
                </a:cubicBezTo>
                <a:cubicBezTo>
                  <a:pt x="413" y="260"/>
                  <a:pt x="414" y="261"/>
                  <a:pt x="415" y="261"/>
                </a:cubicBezTo>
                <a:close/>
                <a:moveTo>
                  <a:pt x="413" y="277"/>
                </a:moveTo>
                <a:cubicBezTo>
                  <a:pt x="414" y="277"/>
                  <a:pt x="414" y="279"/>
                  <a:pt x="413" y="278"/>
                </a:cubicBezTo>
                <a:cubicBezTo>
                  <a:pt x="413" y="278"/>
                  <a:pt x="413" y="277"/>
                  <a:pt x="413" y="277"/>
                </a:cubicBezTo>
                <a:close/>
                <a:moveTo>
                  <a:pt x="413" y="270"/>
                </a:moveTo>
                <a:cubicBezTo>
                  <a:pt x="412" y="270"/>
                  <a:pt x="413" y="269"/>
                  <a:pt x="412" y="268"/>
                </a:cubicBezTo>
                <a:cubicBezTo>
                  <a:pt x="413" y="269"/>
                  <a:pt x="413" y="270"/>
                  <a:pt x="413" y="270"/>
                </a:cubicBezTo>
                <a:close/>
                <a:moveTo>
                  <a:pt x="412" y="271"/>
                </a:moveTo>
                <a:cubicBezTo>
                  <a:pt x="412" y="271"/>
                  <a:pt x="413" y="272"/>
                  <a:pt x="412" y="273"/>
                </a:cubicBezTo>
                <a:cubicBezTo>
                  <a:pt x="411" y="273"/>
                  <a:pt x="412" y="273"/>
                  <a:pt x="411" y="273"/>
                </a:cubicBezTo>
                <a:cubicBezTo>
                  <a:pt x="411" y="273"/>
                  <a:pt x="411" y="272"/>
                  <a:pt x="411" y="272"/>
                </a:cubicBezTo>
                <a:cubicBezTo>
                  <a:pt x="409" y="273"/>
                  <a:pt x="409" y="271"/>
                  <a:pt x="408" y="273"/>
                </a:cubicBezTo>
                <a:cubicBezTo>
                  <a:pt x="408" y="272"/>
                  <a:pt x="408" y="271"/>
                  <a:pt x="407" y="271"/>
                </a:cubicBezTo>
                <a:cubicBezTo>
                  <a:pt x="408" y="272"/>
                  <a:pt x="406" y="271"/>
                  <a:pt x="405" y="272"/>
                </a:cubicBezTo>
                <a:cubicBezTo>
                  <a:pt x="404" y="272"/>
                  <a:pt x="405" y="271"/>
                  <a:pt x="404" y="271"/>
                </a:cubicBezTo>
                <a:cubicBezTo>
                  <a:pt x="405" y="270"/>
                  <a:pt x="406" y="268"/>
                  <a:pt x="408" y="268"/>
                </a:cubicBezTo>
                <a:cubicBezTo>
                  <a:pt x="409" y="269"/>
                  <a:pt x="407" y="269"/>
                  <a:pt x="407" y="270"/>
                </a:cubicBezTo>
                <a:cubicBezTo>
                  <a:pt x="408" y="270"/>
                  <a:pt x="408" y="269"/>
                  <a:pt x="408" y="269"/>
                </a:cubicBezTo>
                <a:cubicBezTo>
                  <a:pt x="408" y="271"/>
                  <a:pt x="409" y="271"/>
                  <a:pt x="410" y="272"/>
                </a:cubicBezTo>
                <a:cubicBezTo>
                  <a:pt x="410" y="271"/>
                  <a:pt x="411" y="271"/>
                  <a:pt x="412" y="271"/>
                </a:cubicBezTo>
                <a:close/>
                <a:moveTo>
                  <a:pt x="410" y="268"/>
                </a:moveTo>
                <a:cubicBezTo>
                  <a:pt x="410" y="269"/>
                  <a:pt x="411" y="269"/>
                  <a:pt x="411" y="270"/>
                </a:cubicBezTo>
                <a:cubicBezTo>
                  <a:pt x="411" y="270"/>
                  <a:pt x="410" y="270"/>
                  <a:pt x="410" y="270"/>
                </a:cubicBezTo>
                <a:cubicBezTo>
                  <a:pt x="410" y="270"/>
                  <a:pt x="410" y="271"/>
                  <a:pt x="410" y="271"/>
                </a:cubicBezTo>
                <a:cubicBezTo>
                  <a:pt x="410" y="272"/>
                  <a:pt x="409" y="270"/>
                  <a:pt x="409" y="271"/>
                </a:cubicBezTo>
                <a:cubicBezTo>
                  <a:pt x="409" y="270"/>
                  <a:pt x="410" y="269"/>
                  <a:pt x="410" y="268"/>
                </a:cubicBezTo>
                <a:close/>
                <a:moveTo>
                  <a:pt x="409" y="269"/>
                </a:moveTo>
                <a:cubicBezTo>
                  <a:pt x="409" y="269"/>
                  <a:pt x="409" y="268"/>
                  <a:pt x="408" y="268"/>
                </a:cubicBezTo>
                <a:cubicBezTo>
                  <a:pt x="408" y="268"/>
                  <a:pt x="408" y="268"/>
                  <a:pt x="408" y="268"/>
                </a:cubicBezTo>
                <a:cubicBezTo>
                  <a:pt x="409" y="268"/>
                  <a:pt x="409" y="268"/>
                  <a:pt x="409" y="268"/>
                </a:cubicBezTo>
                <a:cubicBezTo>
                  <a:pt x="409" y="268"/>
                  <a:pt x="409" y="268"/>
                  <a:pt x="409" y="269"/>
                </a:cubicBezTo>
                <a:close/>
                <a:moveTo>
                  <a:pt x="409" y="267"/>
                </a:moveTo>
                <a:cubicBezTo>
                  <a:pt x="409" y="268"/>
                  <a:pt x="408" y="265"/>
                  <a:pt x="406" y="265"/>
                </a:cubicBezTo>
                <a:cubicBezTo>
                  <a:pt x="406" y="265"/>
                  <a:pt x="408" y="265"/>
                  <a:pt x="407" y="265"/>
                </a:cubicBezTo>
                <a:cubicBezTo>
                  <a:pt x="409" y="264"/>
                  <a:pt x="407" y="266"/>
                  <a:pt x="409" y="267"/>
                </a:cubicBezTo>
                <a:close/>
                <a:moveTo>
                  <a:pt x="407" y="262"/>
                </a:moveTo>
                <a:cubicBezTo>
                  <a:pt x="407" y="262"/>
                  <a:pt x="407" y="262"/>
                  <a:pt x="407" y="262"/>
                </a:cubicBezTo>
                <a:cubicBezTo>
                  <a:pt x="407" y="262"/>
                  <a:pt x="407" y="262"/>
                  <a:pt x="407" y="263"/>
                </a:cubicBezTo>
                <a:cubicBezTo>
                  <a:pt x="406" y="263"/>
                  <a:pt x="406" y="262"/>
                  <a:pt x="405" y="262"/>
                </a:cubicBezTo>
                <a:cubicBezTo>
                  <a:pt x="406" y="261"/>
                  <a:pt x="406" y="262"/>
                  <a:pt x="407" y="262"/>
                </a:cubicBezTo>
                <a:close/>
                <a:moveTo>
                  <a:pt x="406" y="258"/>
                </a:moveTo>
                <a:cubicBezTo>
                  <a:pt x="406" y="258"/>
                  <a:pt x="405" y="258"/>
                  <a:pt x="405" y="259"/>
                </a:cubicBezTo>
                <a:cubicBezTo>
                  <a:pt x="404" y="259"/>
                  <a:pt x="405" y="258"/>
                  <a:pt x="406" y="258"/>
                </a:cubicBezTo>
                <a:close/>
                <a:moveTo>
                  <a:pt x="405" y="262"/>
                </a:moveTo>
                <a:cubicBezTo>
                  <a:pt x="405" y="262"/>
                  <a:pt x="405" y="262"/>
                  <a:pt x="405" y="262"/>
                </a:cubicBezTo>
                <a:cubicBezTo>
                  <a:pt x="405" y="263"/>
                  <a:pt x="404" y="264"/>
                  <a:pt x="405" y="264"/>
                </a:cubicBezTo>
                <a:cubicBezTo>
                  <a:pt x="404" y="265"/>
                  <a:pt x="404" y="262"/>
                  <a:pt x="403" y="262"/>
                </a:cubicBezTo>
                <a:cubicBezTo>
                  <a:pt x="404" y="261"/>
                  <a:pt x="404" y="262"/>
                  <a:pt x="405" y="262"/>
                </a:cubicBezTo>
                <a:close/>
                <a:moveTo>
                  <a:pt x="404" y="266"/>
                </a:moveTo>
                <a:cubicBezTo>
                  <a:pt x="405" y="266"/>
                  <a:pt x="405" y="267"/>
                  <a:pt x="403" y="267"/>
                </a:cubicBezTo>
                <a:cubicBezTo>
                  <a:pt x="403" y="266"/>
                  <a:pt x="404" y="267"/>
                  <a:pt x="404" y="266"/>
                </a:cubicBezTo>
                <a:close/>
                <a:moveTo>
                  <a:pt x="402" y="285"/>
                </a:moveTo>
                <a:cubicBezTo>
                  <a:pt x="402" y="286"/>
                  <a:pt x="403" y="286"/>
                  <a:pt x="403" y="286"/>
                </a:cubicBezTo>
                <a:cubicBezTo>
                  <a:pt x="402" y="286"/>
                  <a:pt x="402" y="286"/>
                  <a:pt x="401" y="286"/>
                </a:cubicBezTo>
                <a:cubicBezTo>
                  <a:pt x="401" y="287"/>
                  <a:pt x="402" y="287"/>
                  <a:pt x="402" y="286"/>
                </a:cubicBezTo>
                <a:cubicBezTo>
                  <a:pt x="403" y="286"/>
                  <a:pt x="402" y="287"/>
                  <a:pt x="402" y="287"/>
                </a:cubicBezTo>
                <a:cubicBezTo>
                  <a:pt x="402" y="287"/>
                  <a:pt x="402" y="287"/>
                  <a:pt x="401" y="287"/>
                </a:cubicBezTo>
                <a:cubicBezTo>
                  <a:pt x="401" y="288"/>
                  <a:pt x="402" y="288"/>
                  <a:pt x="402" y="289"/>
                </a:cubicBezTo>
                <a:cubicBezTo>
                  <a:pt x="402" y="289"/>
                  <a:pt x="401" y="288"/>
                  <a:pt x="401" y="287"/>
                </a:cubicBezTo>
                <a:cubicBezTo>
                  <a:pt x="400" y="288"/>
                  <a:pt x="401" y="288"/>
                  <a:pt x="400" y="289"/>
                </a:cubicBezTo>
                <a:cubicBezTo>
                  <a:pt x="399" y="289"/>
                  <a:pt x="399" y="289"/>
                  <a:pt x="398" y="289"/>
                </a:cubicBezTo>
                <a:cubicBezTo>
                  <a:pt x="398" y="288"/>
                  <a:pt x="400" y="287"/>
                  <a:pt x="399" y="287"/>
                </a:cubicBezTo>
                <a:cubicBezTo>
                  <a:pt x="399" y="286"/>
                  <a:pt x="400" y="287"/>
                  <a:pt x="400" y="287"/>
                </a:cubicBezTo>
                <a:cubicBezTo>
                  <a:pt x="401" y="287"/>
                  <a:pt x="401" y="286"/>
                  <a:pt x="401" y="286"/>
                </a:cubicBezTo>
                <a:cubicBezTo>
                  <a:pt x="400" y="287"/>
                  <a:pt x="400" y="285"/>
                  <a:pt x="399" y="286"/>
                </a:cubicBezTo>
                <a:cubicBezTo>
                  <a:pt x="399" y="286"/>
                  <a:pt x="400" y="285"/>
                  <a:pt x="399" y="285"/>
                </a:cubicBezTo>
                <a:cubicBezTo>
                  <a:pt x="399" y="284"/>
                  <a:pt x="400" y="286"/>
                  <a:pt x="400" y="285"/>
                </a:cubicBezTo>
                <a:cubicBezTo>
                  <a:pt x="401" y="285"/>
                  <a:pt x="401" y="285"/>
                  <a:pt x="402" y="286"/>
                </a:cubicBezTo>
                <a:cubicBezTo>
                  <a:pt x="402" y="286"/>
                  <a:pt x="402" y="284"/>
                  <a:pt x="403" y="284"/>
                </a:cubicBezTo>
                <a:cubicBezTo>
                  <a:pt x="403" y="285"/>
                  <a:pt x="403" y="285"/>
                  <a:pt x="402" y="285"/>
                </a:cubicBezTo>
                <a:close/>
                <a:moveTo>
                  <a:pt x="401" y="268"/>
                </a:moveTo>
                <a:cubicBezTo>
                  <a:pt x="402" y="269"/>
                  <a:pt x="402" y="270"/>
                  <a:pt x="401" y="270"/>
                </a:cubicBezTo>
                <a:cubicBezTo>
                  <a:pt x="401" y="270"/>
                  <a:pt x="401" y="269"/>
                  <a:pt x="401" y="268"/>
                </a:cubicBezTo>
                <a:close/>
                <a:moveTo>
                  <a:pt x="402" y="262"/>
                </a:moveTo>
                <a:cubicBezTo>
                  <a:pt x="402" y="263"/>
                  <a:pt x="402" y="263"/>
                  <a:pt x="402" y="264"/>
                </a:cubicBezTo>
                <a:cubicBezTo>
                  <a:pt x="402" y="264"/>
                  <a:pt x="401" y="263"/>
                  <a:pt x="402" y="262"/>
                </a:cubicBezTo>
                <a:close/>
                <a:moveTo>
                  <a:pt x="402" y="266"/>
                </a:moveTo>
                <a:cubicBezTo>
                  <a:pt x="402" y="266"/>
                  <a:pt x="402" y="266"/>
                  <a:pt x="402" y="266"/>
                </a:cubicBezTo>
                <a:cubicBezTo>
                  <a:pt x="403" y="266"/>
                  <a:pt x="402" y="266"/>
                  <a:pt x="402" y="265"/>
                </a:cubicBezTo>
                <a:cubicBezTo>
                  <a:pt x="403" y="265"/>
                  <a:pt x="402" y="267"/>
                  <a:pt x="402" y="266"/>
                </a:cubicBezTo>
                <a:close/>
                <a:moveTo>
                  <a:pt x="403" y="262"/>
                </a:moveTo>
                <a:cubicBezTo>
                  <a:pt x="402" y="262"/>
                  <a:pt x="402" y="261"/>
                  <a:pt x="402" y="261"/>
                </a:cubicBezTo>
                <a:cubicBezTo>
                  <a:pt x="401" y="261"/>
                  <a:pt x="402" y="262"/>
                  <a:pt x="401" y="263"/>
                </a:cubicBezTo>
                <a:cubicBezTo>
                  <a:pt x="401" y="263"/>
                  <a:pt x="401" y="262"/>
                  <a:pt x="401" y="262"/>
                </a:cubicBezTo>
                <a:cubicBezTo>
                  <a:pt x="401" y="262"/>
                  <a:pt x="401" y="262"/>
                  <a:pt x="400" y="262"/>
                </a:cubicBezTo>
                <a:cubicBezTo>
                  <a:pt x="401" y="261"/>
                  <a:pt x="401" y="260"/>
                  <a:pt x="400" y="260"/>
                </a:cubicBezTo>
                <a:cubicBezTo>
                  <a:pt x="400" y="260"/>
                  <a:pt x="401" y="260"/>
                  <a:pt x="402" y="260"/>
                </a:cubicBezTo>
                <a:cubicBezTo>
                  <a:pt x="401" y="259"/>
                  <a:pt x="401" y="259"/>
                  <a:pt x="401" y="259"/>
                </a:cubicBezTo>
                <a:cubicBezTo>
                  <a:pt x="402" y="259"/>
                  <a:pt x="402" y="261"/>
                  <a:pt x="403" y="262"/>
                </a:cubicBezTo>
                <a:close/>
                <a:moveTo>
                  <a:pt x="401" y="255"/>
                </a:moveTo>
                <a:cubicBezTo>
                  <a:pt x="401" y="255"/>
                  <a:pt x="401" y="254"/>
                  <a:pt x="401" y="253"/>
                </a:cubicBezTo>
                <a:cubicBezTo>
                  <a:pt x="401" y="253"/>
                  <a:pt x="402" y="255"/>
                  <a:pt x="401" y="255"/>
                </a:cubicBezTo>
                <a:close/>
                <a:moveTo>
                  <a:pt x="401" y="223"/>
                </a:moveTo>
                <a:cubicBezTo>
                  <a:pt x="400" y="224"/>
                  <a:pt x="400" y="223"/>
                  <a:pt x="400" y="223"/>
                </a:cubicBezTo>
                <a:cubicBezTo>
                  <a:pt x="400" y="222"/>
                  <a:pt x="401" y="223"/>
                  <a:pt x="401" y="223"/>
                </a:cubicBezTo>
                <a:close/>
                <a:moveTo>
                  <a:pt x="400" y="261"/>
                </a:moveTo>
                <a:cubicBezTo>
                  <a:pt x="400" y="263"/>
                  <a:pt x="399" y="262"/>
                  <a:pt x="398" y="262"/>
                </a:cubicBezTo>
                <a:cubicBezTo>
                  <a:pt x="399" y="262"/>
                  <a:pt x="399" y="262"/>
                  <a:pt x="400" y="261"/>
                </a:cubicBezTo>
                <a:close/>
                <a:moveTo>
                  <a:pt x="398" y="286"/>
                </a:moveTo>
                <a:cubicBezTo>
                  <a:pt x="398" y="286"/>
                  <a:pt x="398" y="286"/>
                  <a:pt x="398" y="286"/>
                </a:cubicBezTo>
                <a:cubicBezTo>
                  <a:pt x="398" y="287"/>
                  <a:pt x="397" y="286"/>
                  <a:pt x="397" y="286"/>
                </a:cubicBezTo>
                <a:cubicBezTo>
                  <a:pt x="398" y="285"/>
                  <a:pt x="398" y="286"/>
                  <a:pt x="398" y="286"/>
                </a:cubicBezTo>
                <a:cubicBezTo>
                  <a:pt x="398" y="286"/>
                  <a:pt x="398" y="286"/>
                  <a:pt x="398" y="286"/>
                </a:cubicBezTo>
                <a:close/>
                <a:moveTo>
                  <a:pt x="398" y="280"/>
                </a:moveTo>
                <a:cubicBezTo>
                  <a:pt x="399" y="280"/>
                  <a:pt x="397" y="281"/>
                  <a:pt x="397" y="281"/>
                </a:cubicBezTo>
                <a:cubicBezTo>
                  <a:pt x="396" y="280"/>
                  <a:pt x="396" y="278"/>
                  <a:pt x="398" y="279"/>
                </a:cubicBezTo>
                <a:cubicBezTo>
                  <a:pt x="397" y="279"/>
                  <a:pt x="398" y="281"/>
                  <a:pt x="398" y="280"/>
                </a:cubicBezTo>
                <a:close/>
                <a:moveTo>
                  <a:pt x="396" y="240"/>
                </a:moveTo>
                <a:cubicBezTo>
                  <a:pt x="397" y="240"/>
                  <a:pt x="397" y="240"/>
                  <a:pt x="397" y="240"/>
                </a:cubicBezTo>
                <a:cubicBezTo>
                  <a:pt x="397" y="240"/>
                  <a:pt x="397" y="240"/>
                  <a:pt x="397" y="240"/>
                </a:cubicBezTo>
                <a:cubicBezTo>
                  <a:pt x="397" y="241"/>
                  <a:pt x="397" y="241"/>
                  <a:pt x="397" y="241"/>
                </a:cubicBezTo>
                <a:cubicBezTo>
                  <a:pt x="397" y="241"/>
                  <a:pt x="396" y="240"/>
                  <a:pt x="396" y="241"/>
                </a:cubicBezTo>
                <a:cubicBezTo>
                  <a:pt x="395" y="241"/>
                  <a:pt x="397" y="241"/>
                  <a:pt x="396" y="240"/>
                </a:cubicBezTo>
                <a:close/>
                <a:moveTo>
                  <a:pt x="395" y="244"/>
                </a:moveTo>
                <a:cubicBezTo>
                  <a:pt x="396" y="244"/>
                  <a:pt x="395" y="245"/>
                  <a:pt x="396" y="245"/>
                </a:cubicBezTo>
                <a:cubicBezTo>
                  <a:pt x="396" y="246"/>
                  <a:pt x="395" y="245"/>
                  <a:pt x="395" y="244"/>
                </a:cubicBezTo>
                <a:close/>
                <a:moveTo>
                  <a:pt x="396" y="246"/>
                </a:moveTo>
                <a:cubicBezTo>
                  <a:pt x="397" y="246"/>
                  <a:pt x="397" y="247"/>
                  <a:pt x="397" y="247"/>
                </a:cubicBezTo>
                <a:cubicBezTo>
                  <a:pt x="396" y="247"/>
                  <a:pt x="396" y="248"/>
                  <a:pt x="396" y="249"/>
                </a:cubicBezTo>
                <a:cubicBezTo>
                  <a:pt x="396" y="248"/>
                  <a:pt x="396" y="248"/>
                  <a:pt x="395" y="248"/>
                </a:cubicBezTo>
                <a:cubicBezTo>
                  <a:pt x="395" y="248"/>
                  <a:pt x="395" y="247"/>
                  <a:pt x="395" y="247"/>
                </a:cubicBezTo>
                <a:cubicBezTo>
                  <a:pt x="394" y="247"/>
                  <a:pt x="394" y="247"/>
                  <a:pt x="395" y="247"/>
                </a:cubicBezTo>
                <a:cubicBezTo>
                  <a:pt x="394" y="247"/>
                  <a:pt x="394" y="247"/>
                  <a:pt x="394" y="247"/>
                </a:cubicBezTo>
                <a:cubicBezTo>
                  <a:pt x="394" y="246"/>
                  <a:pt x="394" y="246"/>
                  <a:pt x="394" y="246"/>
                </a:cubicBezTo>
                <a:cubicBezTo>
                  <a:pt x="395" y="246"/>
                  <a:pt x="396" y="247"/>
                  <a:pt x="396" y="246"/>
                </a:cubicBezTo>
                <a:close/>
                <a:moveTo>
                  <a:pt x="394" y="240"/>
                </a:moveTo>
                <a:cubicBezTo>
                  <a:pt x="394" y="240"/>
                  <a:pt x="394" y="240"/>
                  <a:pt x="394" y="240"/>
                </a:cubicBezTo>
                <a:cubicBezTo>
                  <a:pt x="393" y="240"/>
                  <a:pt x="395" y="242"/>
                  <a:pt x="393" y="242"/>
                </a:cubicBezTo>
                <a:cubicBezTo>
                  <a:pt x="393" y="241"/>
                  <a:pt x="393" y="241"/>
                  <a:pt x="393" y="241"/>
                </a:cubicBezTo>
                <a:cubicBezTo>
                  <a:pt x="392" y="241"/>
                  <a:pt x="394" y="240"/>
                  <a:pt x="394" y="240"/>
                </a:cubicBezTo>
                <a:close/>
                <a:moveTo>
                  <a:pt x="392" y="246"/>
                </a:moveTo>
                <a:cubicBezTo>
                  <a:pt x="393" y="245"/>
                  <a:pt x="394" y="246"/>
                  <a:pt x="394" y="245"/>
                </a:cubicBezTo>
                <a:cubicBezTo>
                  <a:pt x="394" y="245"/>
                  <a:pt x="394" y="245"/>
                  <a:pt x="394" y="245"/>
                </a:cubicBezTo>
                <a:cubicBezTo>
                  <a:pt x="395" y="245"/>
                  <a:pt x="395" y="245"/>
                  <a:pt x="395" y="245"/>
                </a:cubicBezTo>
                <a:cubicBezTo>
                  <a:pt x="394" y="246"/>
                  <a:pt x="393" y="246"/>
                  <a:pt x="392" y="247"/>
                </a:cubicBezTo>
                <a:cubicBezTo>
                  <a:pt x="392" y="247"/>
                  <a:pt x="392" y="246"/>
                  <a:pt x="392" y="246"/>
                </a:cubicBezTo>
                <a:close/>
                <a:moveTo>
                  <a:pt x="391" y="279"/>
                </a:moveTo>
                <a:cubicBezTo>
                  <a:pt x="391" y="279"/>
                  <a:pt x="392" y="280"/>
                  <a:pt x="392" y="280"/>
                </a:cubicBezTo>
                <a:cubicBezTo>
                  <a:pt x="391" y="281"/>
                  <a:pt x="391" y="279"/>
                  <a:pt x="391" y="279"/>
                </a:cubicBezTo>
                <a:close/>
                <a:moveTo>
                  <a:pt x="391" y="281"/>
                </a:moveTo>
                <a:cubicBezTo>
                  <a:pt x="391" y="281"/>
                  <a:pt x="391" y="281"/>
                  <a:pt x="392" y="281"/>
                </a:cubicBezTo>
                <a:cubicBezTo>
                  <a:pt x="391" y="283"/>
                  <a:pt x="392" y="283"/>
                  <a:pt x="392" y="284"/>
                </a:cubicBezTo>
                <a:cubicBezTo>
                  <a:pt x="391" y="285"/>
                  <a:pt x="392" y="281"/>
                  <a:pt x="390" y="282"/>
                </a:cubicBezTo>
                <a:cubicBezTo>
                  <a:pt x="390" y="282"/>
                  <a:pt x="390" y="282"/>
                  <a:pt x="390" y="281"/>
                </a:cubicBezTo>
                <a:cubicBezTo>
                  <a:pt x="391" y="281"/>
                  <a:pt x="391" y="281"/>
                  <a:pt x="391" y="281"/>
                </a:cubicBezTo>
                <a:close/>
                <a:moveTo>
                  <a:pt x="391" y="257"/>
                </a:moveTo>
                <a:cubicBezTo>
                  <a:pt x="390" y="258"/>
                  <a:pt x="390" y="257"/>
                  <a:pt x="390" y="256"/>
                </a:cubicBezTo>
                <a:cubicBezTo>
                  <a:pt x="390" y="256"/>
                  <a:pt x="390" y="257"/>
                  <a:pt x="391" y="257"/>
                </a:cubicBezTo>
                <a:close/>
                <a:moveTo>
                  <a:pt x="391" y="292"/>
                </a:moveTo>
                <a:cubicBezTo>
                  <a:pt x="392" y="293"/>
                  <a:pt x="391" y="293"/>
                  <a:pt x="391" y="294"/>
                </a:cubicBezTo>
                <a:cubicBezTo>
                  <a:pt x="390" y="293"/>
                  <a:pt x="390" y="294"/>
                  <a:pt x="390" y="295"/>
                </a:cubicBezTo>
                <a:cubicBezTo>
                  <a:pt x="389" y="295"/>
                  <a:pt x="390" y="292"/>
                  <a:pt x="391" y="292"/>
                </a:cubicBezTo>
                <a:close/>
                <a:moveTo>
                  <a:pt x="390" y="296"/>
                </a:moveTo>
                <a:cubicBezTo>
                  <a:pt x="391" y="295"/>
                  <a:pt x="391" y="297"/>
                  <a:pt x="390" y="297"/>
                </a:cubicBezTo>
                <a:cubicBezTo>
                  <a:pt x="390" y="297"/>
                  <a:pt x="391" y="296"/>
                  <a:pt x="390" y="296"/>
                </a:cubicBezTo>
                <a:close/>
                <a:moveTo>
                  <a:pt x="392" y="301"/>
                </a:moveTo>
                <a:cubicBezTo>
                  <a:pt x="392" y="302"/>
                  <a:pt x="393" y="302"/>
                  <a:pt x="392" y="302"/>
                </a:cubicBezTo>
                <a:cubicBezTo>
                  <a:pt x="391" y="302"/>
                  <a:pt x="392" y="301"/>
                  <a:pt x="390" y="302"/>
                </a:cubicBezTo>
                <a:cubicBezTo>
                  <a:pt x="390" y="301"/>
                  <a:pt x="390" y="300"/>
                  <a:pt x="389" y="300"/>
                </a:cubicBezTo>
                <a:cubicBezTo>
                  <a:pt x="390" y="300"/>
                  <a:pt x="390" y="302"/>
                  <a:pt x="392" y="301"/>
                </a:cubicBezTo>
                <a:close/>
                <a:moveTo>
                  <a:pt x="390" y="303"/>
                </a:moveTo>
                <a:cubicBezTo>
                  <a:pt x="390" y="304"/>
                  <a:pt x="390" y="304"/>
                  <a:pt x="390" y="305"/>
                </a:cubicBezTo>
                <a:cubicBezTo>
                  <a:pt x="390" y="304"/>
                  <a:pt x="390" y="304"/>
                  <a:pt x="391" y="304"/>
                </a:cubicBezTo>
                <a:cubicBezTo>
                  <a:pt x="391" y="303"/>
                  <a:pt x="390" y="303"/>
                  <a:pt x="390" y="302"/>
                </a:cubicBezTo>
                <a:cubicBezTo>
                  <a:pt x="391" y="302"/>
                  <a:pt x="391" y="302"/>
                  <a:pt x="391" y="302"/>
                </a:cubicBezTo>
                <a:cubicBezTo>
                  <a:pt x="391" y="304"/>
                  <a:pt x="391" y="305"/>
                  <a:pt x="390" y="307"/>
                </a:cubicBezTo>
                <a:cubicBezTo>
                  <a:pt x="390" y="306"/>
                  <a:pt x="390" y="307"/>
                  <a:pt x="389" y="306"/>
                </a:cubicBezTo>
                <a:cubicBezTo>
                  <a:pt x="389" y="306"/>
                  <a:pt x="389" y="307"/>
                  <a:pt x="389" y="308"/>
                </a:cubicBezTo>
                <a:cubicBezTo>
                  <a:pt x="389" y="308"/>
                  <a:pt x="389" y="307"/>
                  <a:pt x="390" y="307"/>
                </a:cubicBezTo>
                <a:cubicBezTo>
                  <a:pt x="391" y="309"/>
                  <a:pt x="389" y="310"/>
                  <a:pt x="388" y="310"/>
                </a:cubicBezTo>
                <a:cubicBezTo>
                  <a:pt x="388" y="309"/>
                  <a:pt x="389" y="309"/>
                  <a:pt x="389" y="309"/>
                </a:cubicBezTo>
                <a:cubicBezTo>
                  <a:pt x="389" y="308"/>
                  <a:pt x="389" y="309"/>
                  <a:pt x="390" y="309"/>
                </a:cubicBezTo>
                <a:cubicBezTo>
                  <a:pt x="390" y="309"/>
                  <a:pt x="390" y="309"/>
                  <a:pt x="390" y="309"/>
                </a:cubicBezTo>
                <a:cubicBezTo>
                  <a:pt x="389" y="308"/>
                  <a:pt x="389" y="308"/>
                  <a:pt x="388" y="308"/>
                </a:cubicBezTo>
                <a:cubicBezTo>
                  <a:pt x="387" y="308"/>
                  <a:pt x="389" y="309"/>
                  <a:pt x="387" y="309"/>
                </a:cubicBezTo>
                <a:cubicBezTo>
                  <a:pt x="388" y="307"/>
                  <a:pt x="389" y="306"/>
                  <a:pt x="388" y="305"/>
                </a:cubicBezTo>
                <a:cubicBezTo>
                  <a:pt x="389" y="306"/>
                  <a:pt x="390" y="306"/>
                  <a:pt x="391" y="306"/>
                </a:cubicBezTo>
                <a:cubicBezTo>
                  <a:pt x="391" y="305"/>
                  <a:pt x="390" y="305"/>
                  <a:pt x="390" y="305"/>
                </a:cubicBezTo>
                <a:cubicBezTo>
                  <a:pt x="389" y="305"/>
                  <a:pt x="390" y="304"/>
                  <a:pt x="389" y="304"/>
                </a:cubicBezTo>
                <a:cubicBezTo>
                  <a:pt x="388" y="304"/>
                  <a:pt x="389" y="304"/>
                  <a:pt x="389" y="305"/>
                </a:cubicBezTo>
                <a:cubicBezTo>
                  <a:pt x="388" y="304"/>
                  <a:pt x="387" y="304"/>
                  <a:pt x="387" y="303"/>
                </a:cubicBezTo>
                <a:cubicBezTo>
                  <a:pt x="388" y="303"/>
                  <a:pt x="389" y="303"/>
                  <a:pt x="390" y="303"/>
                </a:cubicBezTo>
                <a:close/>
                <a:moveTo>
                  <a:pt x="385" y="300"/>
                </a:moveTo>
                <a:cubicBezTo>
                  <a:pt x="386" y="300"/>
                  <a:pt x="386" y="301"/>
                  <a:pt x="386" y="302"/>
                </a:cubicBezTo>
                <a:cubicBezTo>
                  <a:pt x="385" y="302"/>
                  <a:pt x="385" y="301"/>
                  <a:pt x="385" y="301"/>
                </a:cubicBezTo>
                <a:cubicBezTo>
                  <a:pt x="385" y="300"/>
                  <a:pt x="385" y="301"/>
                  <a:pt x="385" y="301"/>
                </a:cubicBezTo>
                <a:cubicBezTo>
                  <a:pt x="386" y="300"/>
                  <a:pt x="385" y="301"/>
                  <a:pt x="385" y="300"/>
                </a:cubicBezTo>
                <a:close/>
                <a:moveTo>
                  <a:pt x="387" y="303"/>
                </a:moveTo>
                <a:cubicBezTo>
                  <a:pt x="387" y="303"/>
                  <a:pt x="387" y="303"/>
                  <a:pt x="387" y="303"/>
                </a:cubicBezTo>
                <a:cubicBezTo>
                  <a:pt x="386" y="303"/>
                  <a:pt x="386" y="303"/>
                  <a:pt x="385" y="303"/>
                </a:cubicBezTo>
                <a:cubicBezTo>
                  <a:pt x="385" y="303"/>
                  <a:pt x="387" y="302"/>
                  <a:pt x="387" y="303"/>
                </a:cubicBezTo>
                <a:close/>
                <a:moveTo>
                  <a:pt x="385" y="304"/>
                </a:moveTo>
                <a:cubicBezTo>
                  <a:pt x="384" y="306"/>
                  <a:pt x="388" y="305"/>
                  <a:pt x="387" y="307"/>
                </a:cubicBezTo>
                <a:cubicBezTo>
                  <a:pt x="387" y="307"/>
                  <a:pt x="386" y="306"/>
                  <a:pt x="385" y="306"/>
                </a:cubicBezTo>
                <a:cubicBezTo>
                  <a:pt x="385" y="306"/>
                  <a:pt x="384" y="304"/>
                  <a:pt x="385" y="304"/>
                </a:cubicBezTo>
                <a:close/>
                <a:moveTo>
                  <a:pt x="387" y="304"/>
                </a:moveTo>
                <a:cubicBezTo>
                  <a:pt x="387" y="304"/>
                  <a:pt x="387" y="305"/>
                  <a:pt x="387" y="305"/>
                </a:cubicBezTo>
                <a:cubicBezTo>
                  <a:pt x="387" y="306"/>
                  <a:pt x="385" y="305"/>
                  <a:pt x="387" y="304"/>
                </a:cubicBezTo>
                <a:close/>
                <a:moveTo>
                  <a:pt x="387" y="304"/>
                </a:moveTo>
                <a:cubicBezTo>
                  <a:pt x="388" y="304"/>
                  <a:pt x="389" y="305"/>
                  <a:pt x="388" y="305"/>
                </a:cubicBezTo>
                <a:cubicBezTo>
                  <a:pt x="387" y="305"/>
                  <a:pt x="388" y="305"/>
                  <a:pt x="387" y="304"/>
                </a:cubicBezTo>
                <a:close/>
                <a:moveTo>
                  <a:pt x="389" y="297"/>
                </a:moveTo>
                <a:cubicBezTo>
                  <a:pt x="389" y="297"/>
                  <a:pt x="389" y="296"/>
                  <a:pt x="388" y="297"/>
                </a:cubicBezTo>
                <a:cubicBezTo>
                  <a:pt x="388" y="296"/>
                  <a:pt x="388" y="295"/>
                  <a:pt x="388" y="294"/>
                </a:cubicBezTo>
                <a:cubicBezTo>
                  <a:pt x="389" y="294"/>
                  <a:pt x="390" y="297"/>
                  <a:pt x="389" y="297"/>
                </a:cubicBezTo>
                <a:close/>
                <a:moveTo>
                  <a:pt x="388" y="236"/>
                </a:moveTo>
                <a:cubicBezTo>
                  <a:pt x="389" y="236"/>
                  <a:pt x="389" y="236"/>
                  <a:pt x="389" y="236"/>
                </a:cubicBezTo>
                <a:cubicBezTo>
                  <a:pt x="389" y="237"/>
                  <a:pt x="388" y="237"/>
                  <a:pt x="388" y="237"/>
                </a:cubicBezTo>
                <a:cubicBezTo>
                  <a:pt x="388" y="237"/>
                  <a:pt x="389" y="237"/>
                  <a:pt x="389" y="238"/>
                </a:cubicBezTo>
                <a:cubicBezTo>
                  <a:pt x="388" y="238"/>
                  <a:pt x="388" y="237"/>
                  <a:pt x="388" y="236"/>
                </a:cubicBezTo>
                <a:close/>
                <a:moveTo>
                  <a:pt x="386" y="290"/>
                </a:moveTo>
                <a:cubicBezTo>
                  <a:pt x="385" y="290"/>
                  <a:pt x="385" y="289"/>
                  <a:pt x="384" y="290"/>
                </a:cubicBezTo>
                <a:cubicBezTo>
                  <a:pt x="385" y="289"/>
                  <a:pt x="385" y="289"/>
                  <a:pt x="385" y="288"/>
                </a:cubicBezTo>
                <a:cubicBezTo>
                  <a:pt x="386" y="289"/>
                  <a:pt x="387" y="288"/>
                  <a:pt x="387" y="289"/>
                </a:cubicBezTo>
                <a:cubicBezTo>
                  <a:pt x="386" y="289"/>
                  <a:pt x="386" y="289"/>
                  <a:pt x="385" y="289"/>
                </a:cubicBezTo>
                <a:cubicBezTo>
                  <a:pt x="385" y="290"/>
                  <a:pt x="386" y="289"/>
                  <a:pt x="386" y="290"/>
                </a:cubicBezTo>
                <a:close/>
                <a:moveTo>
                  <a:pt x="386" y="286"/>
                </a:moveTo>
                <a:cubicBezTo>
                  <a:pt x="386" y="287"/>
                  <a:pt x="386" y="288"/>
                  <a:pt x="385" y="288"/>
                </a:cubicBezTo>
                <a:cubicBezTo>
                  <a:pt x="385" y="287"/>
                  <a:pt x="386" y="287"/>
                  <a:pt x="386" y="286"/>
                </a:cubicBezTo>
                <a:cubicBezTo>
                  <a:pt x="388" y="286"/>
                  <a:pt x="388" y="286"/>
                  <a:pt x="388" y="286"/>
                </a:cubicBezTo>
                <a:cubicBezTo>
                  <a:pt x="387" y="286"/>
                  <a:pt x="387" y="286"/>
                  <a:pt x="386" y="286"/>
                </a:cubicBezTo>
                <a:close/>
                <a:moveTo>
                  <a:pt x="385" y="253"/>
                </a:moveTo>
                <a:cubicBezTo>
                  <a:pt x="386" y="253"/>
                  <a:pt x="386" y="253"/>
                  <a:pt x="386" y="253"/>
                </a:cubicBezTo>
                <a:cubicBezTo>
                  <a:pt x="386" y="254"/>
                  <a:pt x="386" y="254"/>
                  <a:pt x="386" y="254"/>
                </a:cubicBezTo>
                <a:cubicBezTo>
                  <a:pt x="385" y="254"/>
                  <a:pt x="385" y="254"/>
                  <a:pt x="385" y="254"/>
                </a:cubicBezTo>
                <a:lnTo>
                  <a:pt x="385" y="253"/>
                </a:lnTo>
                <a:close/>
                <a:moveTo>
                  <a:pt x="387" y="278"/>
                </a:moveTo>
                <a:cubicBezTo>
                  <a:pt x="387" y="278"/>
                  <a:pt x="387" y="278"/>
                  <a:pt x="387" y="279"/>
                </a:cubicBezTo>
                <a:cubicBezTo>
                  <a:pt x="386" y="279"/>
                  <a:pt x="386" y="278"/>
                  <a:pt x="385" y="278"/>
                </a:cubicBezTo>
                <a:cubicBezTo>
                  <a:pt x="385" y="277"/>
                  <a:pt x="386" y="277"/>
                  <a:pt x="387" y="278"/>
                </a:cubicBezTo>
                <a:close/>
                <a:moveTo>
                  <a:pt x="385" y="281"/>
                </a:moveTo>
                <a:cubicBezTo>
                  <a:pt x="386" y="282"/>
                  <a:pt x="386" y="283"/>
                  <a:pt x="385" y="283"/>
                </a:cubicBezTo>
                <a:cubicBezTo>
                  <a:pt x="385" y="283"/>
                  <a:pt x="386" y="282"/>
                  <a:pt x="385" y="281"/>
                </a:cubicBezTo>
                <a:close/>
                <a:moveTo>
                  <a:pt x="385" y="283"/>
                </a:moveTo>
                <a:cubicBezTo>
                  <a:pt x="385" y="283"/>
                  <a:pt x="386" y="284"/>
                  <a:pt x="386" y="284"/>
                </a:cubicBezTo>
                <a:cubicBezTo>
                  <a:pt x="386" y="284"/>
                  <a:pt x="385" y="285"/>
                  <a:pt x="384" y="285"/>
                </a:cubicBezTo>
                <a:cubicBezTo>
                  <a:pt x="384" y="285"/>
                  <a:pt x="383" y="285"/>
                  <a:pt x="384" y="284"/>
                </a:cubicBezTo>
                <a:cubicBezTo>
                  <a:pt x="384" y="284"/>
                  <a:pt x="385" y="284"/>
                  <a:pt x="385" y="283"/>
                </a:cubicBezTo>
                <a:close/>
                <a:moveTo>
                  <a:pt x="375" y="279"/>
                </a:moveTo>
                <a:cubicBezTo>
                  <a:pt x="375" y="278"/>
                  <a:pt x="376" y="279"/>
                  <a:pt x="376" y="278"/>
                </a:cubicBezTo>
                <a:cubicBezTo>
                  <a:pt x="376" y="279"/>
                  <a:pt x="374" y="279"/>
                  <a:pt x="374" y="278"/>
                </a:cubicBezTo>
                <a:cubicBezTo>
                  <a:pt x="375" y="277"/>
                  <a:pt x="375" y="278"/>
                  <a:pt x="375" y="279"/>
                </a:cubicBezTo>
                <a:close/>
                <a:moveTo>
                  <a:pt x="373" y="279"/>
                </a:moveTo>
                <a:cubicBezTo>
                  <a:pt x="374" y="280"/>
                  <a:pt x="373" y="280"/>
                  <a:pt x="375" y="279"/>
                </a:cubicBezTo>
                <a:cubicBezTo>
                  <a:pt x="374" y="281"/>
                  <a:pt x="376" y="280"/>
                  <a:pt x="377" y="282"/>
                </a:cubicBezTo>
                <a:cubicBezTo>
                  <a:pt x="378" y="281"/>
                  <a:pt x="378" y="280"/>
                  <a:pt x="378" y="278"/>
                </a:cubicBezTo>
                <a:cubicBezTo>
                  <a:pt x="377" y="279"/>
                  <a:pt x="375" y="278"/>
                  <a:pt x="376" y="277"/>
                </a:cubicBezTo>
                <a:cubicBezTo>
                  <a:pt x="376" y="278"/>
                  <a:pt x="376" y="277"/>
                  <a:pt x="377" y="277"/>
                </a:cubicBezTo>
                <a:cubicBezTo>
                  <a:pt x="376" y="276"/>
                  <a:pt x="376" y="276"/>
                  <a:pt x="376" y="275"/>
                </a:cubicBezTo>
                <a:cubicBezTo>
                  <a:pt x="376" y="275"/>
                  <a:pt x="376" y="276"/>
                  <a:pt x="375" y="276"/>
                </a:cubicBezTo>
                <a:cubicBezTo>
                  <a:pt x="375" y="275"/>
                  <a:pt x="376" y="275"/>
                  <a:pt x="375" y="274"/>
                </a:cubicBezTo>
                <a:cubicBezTo>
                  <a:pt x="375" y="274"/>
                  <a:pt x="375" y="274"/>
                  <a:pt x="375" y="274"/>
                </a:cubicBezTo>
                <a:cubicBezTo>
                  <a:pt x="376" y="274"/>
                  <a:pt x="376" y="275"/>
                  <a:pt x="377" y="274"/>
                </a:cubicBezTo>
                <a:cubicBezTo>
                  <a:pt x="377" y="274"/>
                  <a:pt x="376" y="275"/>
                  <a:pt x="377" y="276"/>
                </a:cubicBezTo>
                <a:cubicBezTo>
                  <a:pt x="377" y="276"/>
                  <a:pt x="378" y="276"/>
                  <a:pt x="378" y="276"/>
                </a:cubicBezTo>
                <a:cubicBezTo>
                  <a:pt x="379" y="277"/>
                  <a:pt x="378" y="280"/>
                  <a:pt x="379" y="281"/>
                </a:cubicBezTo>
                <a:cubicBezTo>
                  <a:pt x="379" y="281"/>
                  <a:pt x="378" y="281"/>
                  <a:pt x="378" y="282"/>
                </a:cubicBezTo>
                <a:cubicBezTo>
                  <a:pt x="378" y="282"/>
                  <a:pt x="379" y="282"/>
                  <a:pt x="379" y="282"/>
                </a:cubicBezTo>
                <a:cubicBezTo>
                  <a:pt x="379" y="282"/>
                  <a:pt x="378" y="282"/>
                  <a:pt x="379" y="283"/>
                </a:cubicBezTo>
                <a:cubicBezTo>
                  <a:pt x="378" y="282"/>
                  <a:pt x="378" y="282"/>
                  <a:pt x="378" y="282"/>
                </a:cubicBezTo>
                <a:cubicBezTo>
                  <a:pt x="378" y="283"/>
                  <a:pt x="377" y="283"/>
                  <a:pt x="377" y="284"/>
                </a:cubicBezTo>
                <a:cubicBezTo>
                  <a:pt x="376" y="284"/>
                  <a:pt x="375" y="284"/>
                  <a:pt x="376" y="285"/>
                </a:cubicBezTo>
                <a:cubicBezTo>
                  <a:pt x="375" y="285"/>
                  <a:pt x="375" y="285"/>
                  <a:pt x="374" y="285"/>
                </a:cubicBezTo>
                <a:cubicBezTo>
                  <a:pt x="374" y="284"/>
                  <a:pt x="375" y="285"/>
                  <a:pt x="376" y="284"/>
                </a:cubicBezTo>
                <a:cubicBezTo>
                  <a:pt x="375" y="284"/>
                  <a:pt x="375" y="284"/>
                  <a:pt x="375" y="284"/>
                </a:cubicBezTo>
                <a:cubicBezTo>
                  <a:pt x="375" y="284"/>
                  <a:pt x="375" y="284"/>
                  <a:pt x="375" y="283"/>
                </a:cubicBezTo>
                <a:cubicBezTo>
                  <a:pt x="376" y="284"/>
                  <a:pt x="376" y="283"/>
                  <a:pt x="377" y="283"/>
                </a:cubicBezTo>
                <a:cubicBezTo>
                  <a:pt x="377" y="282"/>
                  <a:pt x="376" y="282"/>
                  <a:pt x="376" y="282"/>
                </a:cubicBezTo>
                <a:cubicBezTo>
                  <a:pt x="376" y="282"/>
                  <a:pt x="376" y="283"/>
                  <a:pt x="375" y="283"/>
                </a:cubicBezTo>
                <a:cubicBezTo>
                  <a:pt x="375" y="282"/>
                  <a:pt x="376" y="282"/>
                  <a:pt x="376" y="281"/>
                </a:cubicBezTo>
                <a:cubicBezTo>
                  <a:pt x="375" y="281"/>
                  <a:pt x="375" y="282"/>
                  <a:pt x="375" y="282"/>
                </a:cubicBezTo>
                <a:cubicBezTo>
                  <a:pt x="375" y="282"/>
                  <a:pt x="375" y="282"/>
                  <a:pt x="375" y="282"/>
                </a:cubicBezTo>
                <a:cubicBezTo>
                  <a:pt x="375" y="283"/>
                  <a:pt x="375" y="282"/>
                  <a:pt x="374" y="283"/>
                </a:cubicBezTo>
                <a:cubicBezTo>
                  <a:pt x="374" y="283"/>
                  <a:pt x="374" y="283"/>
                  <a:pt x="374" y="283"/>
                </a:cubicBezTo>
                <a:cubicBezTo>
                  <a:pt x="374" y="283"/>
                  <a:pt x="373" y="283"/>
                  <a:pt x="372" y="283"/>
                </a:cubicBezTo>
                <a:cubicBezTo>
                  <a:pt x="373" y="282"/>
                  <a:pt x="373" y="281"/>
                  <a:pt x="372" y="281"/>
                </a:cubicBezTo>
                <a:cubicBezTo>
                  <a:pt x="372" y="280"/>
                  <a:pt x="373" y="280"/>
                  <a:pt x="373" y="279"/>
                </a:cubicBezTo>
                <a:close/>
                <a:moveTo>
                  <a:pt x="379" y="316"/>
                </a:moveTo>
                <a:cubicBezTo>
                  <a:pt x="379" y="316"/>
                  <a:pt x="379" y="316"/>
                  <a:pt x="379" y="316"/>
                </a:cubicBezTo>
                <a:cubicBezTo>
                  <a:pt x="379" y="316"/>
                  <a:pt x="379" y="316"/>
                  <a:pt x="379" y="317"/>
                </a:cubicBezTo>
                <a:cubicBezTo>
                  <a:pt x="378" y="316"/>
                  <a:pt x="378" y="316"/>
                  <a:pt x="378" y="316"/>
                </a:cubicBezTo>
                <a:cubicBezTo>
                  <a:pt x="377" y="315"/>
                  <a:pt x="378" y="315"/>
                  <a:pt x="379" y="316"/>
                </a:cubicBezTo>
                <a:close/>
                <a:moveTo>
                  <a:pt x="377" y="304"/>
                </a:moveTo>
                <a:cubicBezTo>
                  <a:pt x="377" y="304"/>
                  <a:pt x="377" y="303"/>
                  <a:pt x="377" y="303"/>
                </a:cubicBezTo>
                <a:cubicBezTo>
                  <a:pt x="377" y="302"/>
                  <a:pt x="378" y="304"/>
                  <a:pt x="379" y="303"/>
                </a:cubicBezTo>
                <a:cubicBezTo>
                  <a:pt x="379" y="304"/>
                  <a:pt x="378" y="304"/>
                  <a:pt x="377" y="304"/>
                </a:cubicBezTo>
                <a:close/>
                <a:moveTo>
                  <a:pt x="376" y="293"/>
                </a:moveTo>
                <a:cubicBezTo>
                  <a:pt x="377" y="293"/>
                  <a:pt x="377" y="294"/>
                  <a:pt x="377" y="293"/>
                </a:cubicBezTo>
                <a:cubicBezTo>
                  <a:pt x="377" y="294"/>
                  <a:pt x="378" y="294"/>
                  <a:pt x="378" y="294"/>
                </a:cubicBezTo>
                <a:cubicBezTo>
                  <a:pt x="378" y="294"/>
                  <a:pt x="378" y="294"/>
                  <a:pt x="379" y="294"/>
                </a:cubicBezTo>
                <a:cubicBezTo>
                  <a:pt x="379" y="295"/>
                  <a:pt x="376" y="295"/>
                  <a:pt x="376" y="293"/>
                </a:cubicBezTo>
                <a:close/>
                <a:moveTo>
                  <a:pt x="377" y="289"/>
                </a:moveTo>
                <a:cubicBezTo>
                  <a:pt x="377" y="289"/>
                  <a:pt x="377" y="289"/>
                  <a:pt x="377" y="290"/>
                </a:cubicBezTo>
                <a:cubicBezTo>
                  <a:pt x="377" y="290"/>
                  <a:pt x="376" y="289"/>
                  <a:pt x="376" y="290"/>
                </a:cubicBezTo>
                <a:cubicBezTo>
                  <a:pt x="375" y="290"/>
                  <a:pt x="377" y="290"/>
                  <a:pt x="377" y="289"/>
                </a:cubicBezTo>
                <a:close/>
                <a:moveTo>
                  <a:pt x="376" y="285"/>
                </a:moveTo>
                <a:cubicBezTo>
                  <a:pt x="377" y="285"/>
                  <a:pt x="376" y="286"/>
                  <a:pt x="377" y="286"/>
                </a:cubicBezTo>
                <a:cubicBezTo>
                  <a:pt x="377" y="287"/>
                  <a:pt x="375" y="287"/>
                  <a:pt x="376" y="285"/>
                </a:cubicBezTo>
                <a:close/>
                <a:moveTo>
                  <a:pt x="374" y="285"/>
                </a:moveTo>
                <a:cubicBezTo>
                  <a:pt x="374" y="285"/>
                  <a:pt x="373" y="285"/>
                  <a:pt x="373" y="285"/>
                </a:cubicBezTo>
                <a:cubicBezTo>
                  <a:pt x="372" y="286"/>
                  <a:pt x="374" y="287"/>
                  <a:pt x="373" y="288"/>
                </a:cubicBezTo>
                <a:cubicBezTo>
                  <a:pt x="373" y="288"/>
                  <a:pt x="374" y="288"/>
                  <a:pt x="374" y="288"/>
                </a:cubicBezTo>
                <a:cubicBezTo>
                  <a:pt x="374" y="288"/>
                  <a:pt x="375" y="287"/>
                  <a:pt x="374" y="286"/>
                </a:cubicBezTo>
                <a:cubicBezTo>
                  <a:pt x="375" y="286"/>
                  <a:pt x="375" y="288"/>
                  <a:pt x="376" y="287"/>
                </a:cubicBezTo>
                <a:cubicBezTo>
                  <a:pt x="375" y="288"/>
                  <a:pt x="375" y="288"/>
                  <a:pt x="376" y="290"/>
                </a:cubicBezTo>
                <a:cubicBezTo>
                  <a:pt x="374" y="290"/>
                  <a:pt x="373" y="289"/>
                  <a:pt x="372" y="289"/>
                </a:cubicBezTo>
                <a:cubicBezTo>
                  <a:pt x="371" y="289"/>
                  <a:pt x="373" y="289"/>
                  <a:pt x="373" y="289"/>
                </a:cubicBezTo>
                <a:cubicBezTo>
                  <a:pt x="373" y="288"/>
                  <a:pt x="372" y="289"/>
                  <a:pt x="372" y="288"/>
                </a:cubicBezTo>
                <a:cubicBezTo>
                  <a:pt x="371" y="288"/>
                  <a:pt x="372" y="289"/>
                  <a:pt x="371" y="289"/>
                </a:cubicBezTo>
                <a:cubicBezTo>
                  <a:pt x="370" y="287"/>
                  <a:pt x="372" y="287"/>
                  <a:pt x="372" y="285"/>
                </a:cubicBezTo>
                <a:cubicBezTo>
                  <a:pt x="373" y="285"/>
                  <a:pt x="373" y="284"/>
                  <a:pt x="374" y="285"/>
                </a:cubicBezTo>
                <a:close/>
                <a:moveTo>
                  <a:pt x="373" y="295"/>
                </a:moveTo>
                <a:cubicBezTo>
                  <a:pt x="373" y="294"/>
                  <a:pt x="373" y="293"/>
                  <a:pt x="374" y="293"/>
                </a:cubicBezTo>
                <a:cubicBezTo>
                  <a:pt x="374" y="292"/>
                  <a:pt x="374" y="294"/>
                  <a:pt x="373" y="293"/>
                </a:cubicBezTo>
                <a:cubicBezTo>
                  <a:pt x="374" y="294"/>
                  <a:pt x="374" y="295"/>
                  <a:pt x="373" y="295"/>
                </a:cubicBezTo>
                <a:close/>
                <a:moveTo>
                  <a:pt x="371" y="319"/>
                </a:moveTo>
                <a:cubicBezTo>
                  <a:pt x="370" y="320"/>
                  <a:pt x="371" y="318"/>
                  <a:pt x="370" y="318"/>
                </a:cubicBezTo>
                <a:cubicBezTo>
                  <a:pt x="370" y="318"/>
                  <a:pt x="371" y="318"/>
                  <a:pt x="371" y="318"/>
                </a:cubicBezTo>
                <a:cubicBezTo>
                  <a:pt x="371" y="318"/>
                  <a:pt x="371" y="316"/>
                  <a:pt x="372" y="317"/>
                </a:cubicBezTo>
                <a:cubicBezTo>
                  <a:pt x="371" y="318"/>
                  <a:pt x="371" y="318"/>
                  <a:pt x="371" y="319"/>
                </a:cubicBezTo>
                <a:close/>
                <a:moveTo>
                  <a:pt x="371" y="313"/>
                </a:moveTo>
                <a:cubicBezTo>
                  <a:pt x="371" y="312"/>
                  <a:pt x="371" y="312"/>
                  <a:pt x="371" y="312"/>
                </a:cubicBezTo>
                <a:cubicBezTo>
                  <a:pt x="371" y="312"/>
                  <a:pt x="371" y="312"/>
                  <a:pt x="371" y="312"/>
                </a:cubicBezTo>
                <a:cubicBezTo>
                  <a:pt x="371" y="313"/>
                  <a:pt x="371" y="312"/>
                  <a:pt x="370" y="312"/>
                </a:cubicBezTo>
                <a:cubicBezTo>
                  <a:pt x="370" y="312"/>
                  <a:pt x="371" y="312"/>
                  <a:pt x="371" y="312"/>
                </a:cubicBezTo>
                <a:cubicBezTo>
                  <a:pt x="372" y="312"/>
                  <a:pt x="372" y="312"/>
                  <a:pt x="372" y="313"/>
                </a:cubicBezTo>
                <a:lnTo>
                  <a:pt x="371" y="313"/>
                </a:lnTo>
                <a:close/>
                <a:moveTo>
                  <a:pt x="371" y="277"/>
                </a:moveTo>
                <a:cubicBezTo>
                  <a:pt x="371" y="276"/>
                  <a:pt x="371" y="278"/>
                  <a:pt x="372" y="277"/>
                </a:cubicBezTo>
                <a:cubicBezTo>
                  <a:pt x="371" y="278"/>
                  <a:pt x="372" y="279"/>
                  <a:pt x="371" y="280"/>
                </a:cubicBezTo>
                <a:cubicBezTo>
                  <a:pt x="370" y="280"/>
                  <a:pt x="372" y="279"/>
                  <a:pt x="370" y="279"/>
                </a:cubicBezTo>
                <a:cubicBezTo>
                  <a:pt x="371" y="278"/>
                  <a:pt x="371" y="278"/>
                  <a:pt x="371" y="277"/>
                </a:cubicBezTo>
                <a:close/>
                <a:moveTo>
                  <a:pt x="370" y="280"/>
                </a:moveTo>
                <a:cubicBezTo>
                  <a:pt x="370" y="280"/>
                  <a:pt x="370" y="281"/>
                  <a:pt x="371" y="281"/>
                </a:cubicBezTo>
                <a:cubicBezTo>
                  <a:pt x="371" y="281"/>
                  <a:pt x="369" y="281"/>
                  <a:pt x="369" y="280"/>
                </a:cubicBezTo>
                <a:cubicBezTo>
                  <a:pt x="370" y="280"/>
                  <a:pt x="370" y="281"/>
                  <a:pt x="370" y="280"/>
                </a:cubicBezTo>
                <a:close/>
                <a:moveTo>
                  <a:pt x="369" y="285"/>
                </a:moveTo>
                <a:cubicBezTo>
                  <a:pt x="369" y="284"/>
                  <a:pt x="369" y="283"/>
                  <a:pt x="369" y="284"/>
                </a:cubicBezTo>
                <a:cubicBezTo>
                  <a:pt x="369" y="282"/>
                  <a:pt x="371" y="285"/>
                  <a:pt x="369" y="285"/>
                </a:cubicBezTo>
                <a:close/>
                <a:moveTo>
                  <a:pt x="370" y="323"/>
                </a:moveTo>
                <a:cubicBezTo>
                  <a:pt x="369" y="323"/>
                  <a:pt x="369" y="322"/>
                  <a:pt x="369" y="322"/>
                </a:cubicBezTo>
                <a:cubicBezTo>
                  <a:pt x="369" y="322"/>
                  <a:pt x="370" y="322"/>
                  <a:pt x="370" y="323"/>
                </a:cubicBezTo>
                <a:close/>
                <a:moveTo>
                  <a:pt x="368" y="312"/>
                </a:moveTo>
                <a:cubicBezTo>
                  <a:pt x="369" y="312"/>
                  <a:pt x="368" y="312"/>
                  <a:pt x="368" y="312"/>
                </a:cubicBezTo>
                <a:cubicBezTo>
                  <a:pt x="367" y="312"/>
                  <a:pt x="367" y="311"/>
                  <a:pt x="368" y="311"/>
                </a:cubicBezTo>
                <a:cubicBezTo>
                  <a:pt x="368" y="312"/>
                  <a:pt x="368" y="312"/>
                  <a:pt x="368" y="312"/>
                </a:cubicBezTo>
                <a:cubicBezTo>
                  <a:pt x="368" y="312"/>
                  <a:pt x="368" y="312"/>
                  <a:pt x="368" y="312"/>
                </a:cubicBezTo>
                <a:close/>
                <a:moveTo>
                  <a:pt x="369" y="324"/>
                </a:moveTo>
                <a:cubicBezTo>
                  <a:pt x="368" y="324"/>
                  <a:pt x="368" y="324"/>
                  <a:pt x="368" y="324"/>
                </a:cubicBezTo>
                <a:cubicBezTo>
                  <a:pt x="368" y="323"/>
                  <a:pt x="368" y="323"/>
                  <a:pt x="368" y="323"/>
                </a:cubicBezTo>
                <a:cubicBezTo>
                  <a:pt x="369" y="323"/>
                  <a:pt x="369" y="323"/>
                  <a:pt x="369" y="324"/>
                </a:cubicBezTo>
                <a:close/>
                <a:moveTo>
                  <a:pt x="365" y="287"/>
                </a:moveTo>
                <a:cubicBezTo>
                  <a:pt x="365" y="287"/>
                  <a:pt x="365" y="288"/>
                  <a:pt x="366" y="288"/>
                </a:cubicBezTo>
                <a:cubicBezTo>
                  <a:pt x="366" y="289"/>
                  <a:pt x="365" y="288"/>
                  <a:pt x="364" y="288"/>
                </a:cubicBezTo>
                <a:cubicBezTo>
                  <a:pt x="365" y="286"/>
                  <a:pt x="363" y="288"/>
                  <a:pt x="363" y="286"/>
                </a:cubicBezTo>
                <a:cubicBezTo>
                  <a:pt x="364" y="287"/>
                  <a:pt x="364" y="286"/>
                  <a:pt x="365" y="287"/>
                </a:cubicBezTo>
                <a:close/>
                <a:moveTo>
                  <a:pt x="365" y="307"/>
                </a:moveTo>
                <a:cubicBezTo>
                  <a:pt x="364" y="308"/>
                  <a:pt x="364" y="306"/>
                  <a:pt x="365" y="306"/>
                </a:cubicBezTo>
                <a:cubicBezTo>
                  <a:pt x="366" y="306"/>
                  <a:pt x="364" y="307"/>
                  <a:pt x="365" y="307"/>
                </a:cubicBezTo>
                <a:close/>
                <a:moveTo>
                  <a:pt x="364" y="303"/>
                </a:moveTo>
                <a:cubicBezTo>
                  <a:pt x="364" y="303"/>
                  <a:pt x="364" y="304"/>
                  <a:pt x="364" y="304"/>
                </a:cubicBezTo>
                <a:cubicBezTo>
                  <a:pt x="363" y="304"/>
                  <a:pt x="364" y="303"/>
                  <a:pt x="363" y="303"/>
                </a:cubicBezTo>
                <a:cubicBezTo>
                  <a:pt x="362" y="303"/>
                  <a:pt x="364" y="303"/>
                  <a:pt x="364" y="303"/>
                </a:cubicBezTo>
                <a:close/>
                <a:moveTo>
                  <a:pt x="364" y="310"/>
                </a:moveTo>
                <a:cubicBezTo>
                  <a:pt x="365" y="312"/>
                  <a:pt x="364" y="312"/>
                  <a:pt x="364" y="314"/>
                </a:cubicBezTo>
                <a:cubicBezTo>
                  <a:pt x="363" y="314"/>
                  <a:pt x="363" y="314"/>
                  <a:pt x="363" y="314"/>
                </a:cubicBezTo>
                <a:cubicBezTo>
                  <a:pt x="363" y="313"/>
                  <a:pt x="363" y="311"/>
                  <a:pt x="363" y="310"/>
                </a:cubicBezTo>
                <a:cubicBezTo>
                  <a:pt x="363" y="310"/>
                  <a:pt x="363" y="310"/>
                  <a:pt x="363" y="310"/>
                </a:cubicBezTo>
                <a:cubicBezTo>
                  <a:pt x="363" y="311"/>
                  <a:pt x="363" y="310"/>
                  <a:pt x="364" y="310"/>
                </a:cubicBezTo>
                <a:close/>
                <a:moveTo>
                  <a:pt x="363" y="319"/>
                </a:moveTo>
                <a:cubicBezTo>
                  <a:pt x="362" y="318"/>
                  <a:pt x="363" y="317"/>
                  <a:pt x="363" y="315"/>
                </a:cubicBezTo>
                <a:cubicBezTo>
                  <a:pt x="364" y="317"/>
                  <a:pt x="364" y="318"/>
                  <a:pt x="363" y="319"/>
                </a:cubicBezTo>
                <a:close/>
                <a:moveTo>
                  <a:pt x="363" y="298"/>
                </a:moveTo>
                <a:cubicBezTo>
                  <a:pt x="362" y="298"/>
                  <a:pt x="362" y="298"/>
                  <a:pt x="361" y="298"/>
                </a:cubicBezTo>
                <a:cubicBezTo>
                  <a:pt x="362" y="297"/>
                  <a:pt x="363" y="296"/>
                  <a:pt x="363" y="298"/>
                </a:cubicBezTo>
                <a:close/>
                <a:moveTo>
                  <a:pt x="360" y="310"/>
                </a:moveTo>
                <a:cubicBezTo>
                  <a:pt x="361" y="310"/>
                  <a:pt x="361" y="312"/>
                  <a:pt x="360" y="313"/>
                </a:cubicBezTo>
                <a:cubicBezTo>
                  <a:pt x="359" y="312"/>
                  <a:pt x="360" y="311"/>
                  <a:pt x="360" y="310"/>
                </a:cubicBezTo>
                <a:close/>
                <a:moveTo>
                  <a:pt x="360" y="298"/>
                </a:moveTo>
                <a:cubicBezTo>
                  <a:pt x="361" y="298"/>
                  <a:pt x="361" y="299"/>
                  <a:pt x="361" y="299"/>
                </a:cubicBezTo>
                <a:cubicBezTo>
                  <a:pt x="361" y="299"/>
                  <a:pt x="361" y="299"/>
                  <a:pt x="361" y="299"/>
                </a:cubicBezTo>
                <a:cubicBezTo>
                  <a:pt x="361" y="299"/>
                  <a:pt x="362" y="299"/>
                  <a:pt x="362" y="300"/>
                </a:cubicBezTo>
                <a:cubicBezTo>
                  <a:pt x="360" y="300"/>
                  <a:pt x="360" y="299"/>
                  <a:pt x="360" y="298"/>
                </a:cubicBezTo>
                <a:close/>
                <a:moveTo>
                  <a:pt x="362" y="292"/>
                </a:moveTo>
                <a:cubicBezTo>
                  <a:pt x="361" y="293"/>
                  <a:pt x="362" y="293"/>
                  <a:pt x="360" y="293"/>
                </a:cubicBezTo>
                <a:cubicBezTo>
                  <a:pt x="360" y="291"/>
                  <a:pt x="360" y="291"/>
                  <a:pt x="359" y="290"/>
                </a:cubicBezTo>
                <a:cubicBezTo>
                  <a:pt x="362" y="289"/>
                  <a:pt x="359" y="292"/>
                  <a:pt x="362" y="292"/>
                </a:cubicBezTo>
                <a:close/>
                <a:moveTo>
                  <a:pt x="360" y="294"/>
                </a:moveTo>
                <a:cubicBezTo>
                  <a:pt x="360" y="295"/>
                  <a:pt x="360" y="295"/>
                  <a:pt x="360" y="295"/>
                </a:cubicBezTo>
                <a:cubicBezTo>
                  <a:pt x="359" y="295"/>
                  <a:pt x="359" y="295"/>
                  <a:pt x="359" y="295"/>
                </a:cubicBezTo>
                <a:cubicBezTo>
                  <a:pt x="359" y="295"/>
                  <a:pt x="359" y="294"/>
                  <a:pt x="360" y="294"/>
                </a:cubicBezTo>
                <a:close/>
                <a:moveTo>
                  <a:pt x="361" y="288"/>
                </a:moveTo>
                <a:cubicBezTo>
                  <a:pt x="361" y="288"/>
                  <a:pt x="360" y="288"/>
                  <a:pt x="361" y="289"/>
                </a:cubicBezTo>
                <a:cubicBezTo>
                  <a:pt x="360" y="289"/>
                  <a:pt x="360" y="289"/>
                  <a:pt x="360" y="289"/>
                </a:cubicBezTo>
                <a:cubicBezTo>
                  <a:pt x="359" y="288"/>
                  <a:pt x="360" y="288"/>
                  <a:pt x="359" y="287"/>
                </a:cubicBezTo>
                <a:cubicBezTo>
                  <a:pt x="360" y="287"/>
                  <a:pt x="360" y="288"/>
                  <a:pt x="361" y="288"/>
                </a:cubicBezTo>
                <a:close/>
                <a:moveTo>
                  <a:pt x="356" y="280"/>
                </a:moveTo>
                <a:cubicBezTo>
                  <a:pt x="356" y="281"/>
                  <a:pt x="356" y="282"/>
                  <a:pt x="355" y="282"/>
                </a:cubicBezTo>
                <a:cubicBezTo>
                  <a:pt x="355" y="282"/>
                  <a:pt x="355" y="280"/>
                  <a:pt x="356" y="280"/>
                </a:cubicBezTo>
                <a:close/>
                <a:moveTo>
                  <a:pt x="355" y="292"/>
                </a:moveTo>
                <a:cubicBezTo>
                  <a:pt x="355" y="291"/>
                  <a:pt x="354" y="290"/>
                  <a:pt x="355" y="289"/>
                </a:cubicBezTo>
                <a:cubicBezTo>
                  <a:pt x="355" y="289"/>
                  <a:pt x="356" y="290"/>
                  <a:pt x="356" y="290"/>
                </a:cubicBezTo>
                <a:cubicBezTo>
                  <a:pt x="357" y="289"/>
                  <a:pt x="357" y="288"/>
                  <a:pt x="358" y="288"/>
                </a:cubicBezTo>
                <a:cubicBezTo>
                  <a:pt x="358" y="289"/>
                  <a:pt x="358" y="290"/>
                  <a:pt x="359" y="291"/>
                </a:cubicBezTo>
                <a:cubicBezTo>
                  <a:pt x="358" y="291"/>
                  <a:pt x="356" y="291"/>
                  <a:pt x="356" y="292"/>
                </a:cubicBezTo>
                <a:cubicBezTo>
                  <a:pt x="356" y="291"/>
                  <a:pt x="354" y="292"/>
                  <a:pt x="354" y="294"/>
                </a:cubicBezTo>
                <a:cubicBezTo>
                  <a:pt x="354" y="294"/>
                  <a:pt x="353" y="294"/>
                  <a:pt x="353" y="294"/>
                </a:cubicBezTo>
                <a:cubicBezTo>
                  <a:pt x="353" y="294"/>
                  <a:pt x="353" y="294"/>
                  <a:pt x="353" y="293"/>
                </a:cubicBezTo>
                <a:cubicBezTo>
                  <a:pt x="354" y="293"/>
                  <a:pt x="354" y="294"/>
                  <a:pt x="354" y="294"/>
                </a:cubicBezTo>
                <a:cubicBezTo>
                  <a:pt x="354" y="293"/>
                  <a:pt x="353" y="293"/>
                  <a:pt x="354" y="292"/>
                </a:cubicBezTo>
                <a:cubicBezTo>
                  <a:pt x="354" y="292"/>
                  <a:pt x="354" y="292"/>
                  <a:pt x="355" y="292"/>
                </a:cubicBezTo>
                <a:close/>
                <a:moveTo>
                  <a:pt x="356" y="313"/>
                </a:moveTo>
                <a:cubicBezTo>
                  <a:pt x="355" y="314"/>
                  <a:pt x="353" y="312"/>
                  <a:pt x="353" y="311"/>
                </a:cubicBezTo>
                <a:cubicBezTo>
                  <a:pt x="351" y="311"/>
                  <a:pt x="351" y="309"/>
                  <a:pt x="350" y="308"/>
                </a:cubicBezTo>
                <a:cubicBezTo>
                  <a:pt x="351" y="309"/>
                  <a:pt x="351" y="308"/>
                  <a:pt x="352" y="309"/>
                </a:cubicBezTo>
                <a:cubicBezTo>
                  <a:pt x="352" y="308"/>
                  <a:pt x="353" y="307"/>
                  <a:pt x="352" y="307"/>
                </a:cubicBezTo>
                <a:cubicBezTo>
                  <a:pt x="352" y="307"/>
                  <a:pt x="353" y="307"/>
                  <a:pt x="353" y="307"/>
                </a:cubicBezTo>
                <a:cubicBezTo>
                  <a:pt x="353" y="307"/>
                  <a:pt x="353" y="308"/>
                  <a:pt x="354" y="308"/>
                </a:cubicBezTo>
                <a:cubicBezTo>
                  <a:pt x="354" y="309"/>
                  <a:pt x="352" y="308"/>
                  <a:pt x="351" y="310"/>
                </a:cubicBezTo>
                <a:cubicBezTo>
                  <a:pt x="353" y="309"/>
                  <a:pt x="354" y="310"/>
                  <a:pt x="354" y="309"/>
                </a:cubicBezTo>
                <a:cubicBezTo>
                  <a:pt x="354" y="309"/>
                  <a:pt x="355" y="309"/>
                  <a:pt x="355" y="309"/>
                </a:cubicBezTo>
                <a:cubicBezTo>
                  <a:pt x="355" y="310"/>
                  <a:pt x="354" y="312"/>
                  <a:pt x="354" y="313"/>
                </a:cubicBezTo>
                <a:cubicBezTo>
                  <a:pt x="355" y="312"/>
                  <a:pt x="355" y="312"/>
                  <a:pt x="356" y="312"/>
                </a:cubicBezTo>
                <a:cubicBezTo>
                  <a:pt x="355" y="313"/>
                  <a:pt x="355" y="313"/>
                  <a:pt x="356" y="313"/>
                </a:cubicBezTo>
                <a:close/>
                <a:moveTo>
                  <a:pt x="355" y="320"/>
                </a:moveTo>
                <a:cubicBezTo>
                  <a:pt x="354" y="320"/>
                  <a:pt x="355" y="318"/>
                  <a:pt x="353" y="319"/>
                </a:cubicBezTo>
                <a:cubicBezTo>
                  <a:pt x="353" y="318"/>
                  <a:pt x="353" y="317"/>
                  <a:pt x="354" y="316"/>
                </a:cubicBezTo>
                <a:cubicBezTo>
                  <a:pt x="353" y="316"/>
                  <a:pt x="352" y="316"/>
                  <a:pt x="353" y="315"/>
                </a:cubicBezTo>
                <a:cubicBezTo>
                  <a:pt x="353" y="316"/>
                  <a:pt x="354" y="315"/>
                  <a:pt x="354" y="314"/>
                </a:cubicBezTo>
                <a:cubicBezTo>
                  <a:pt x="356" y="315"/>
                  <a:pt x="355" y="316"/>
                  <a:pt x="355" y="317"/>
                </a:cubicBezTo>
                <a:cubicBezTo>
                  <a:pt x="356" y="316"/>
                  <a:pt x="355" y="319"/>
                  <a:pt x="355" y="320"/>
                </a:cubicBezTo>
                <a:close/>
                <a:moveTo>
                  <a:pt x="351" y="319"/>
                </a:moveTo>
                <a:cubicBezTo>
                  <a:pt x="352" y="319"/>
                  <a:pt x="351" y="322"/>
                  <a:pt x="350" y="320"/>
                </a:cubicBezTo>
                <a:cubicBezTo>
                  <a:pt x="351" y="320"/>
                  <a:pt x="350" y="319"/>
                  <a:pt x="351" y="319"/>
                </a:cubicBezTo>
                <a:close/>
                <a:moveTo>
                  <a:pt x="351" y="318"/>
                </a:moveTo>
                <a:cubicBezTo>
                  <a:pt x="351" y="318"/>
                  <a:pt x="351" y="318"/>
                  <a:pt x="351" y="318"/>
                </a:cubicBezTo>
                <a:cubicBezTo>
                  <a:pt x="350" y="318"/>
                  <a:pt x="350" y="317"/>
                  <a:pt x="350" y="318"/>
                </a:cubicBezTo>
                <a:cubicBezTo>
                  <a:pt x="349" y="318"/>
                  <a:pt x="350" y="317"/>
                  <a:pt x="349" y="317"/>
                </a:cubicBezTo>
                <a:cubicBezTo>
                  <a:pt x="349" y="317"/>
                  <a:pt x="349" y="318"/>
                  <a:pt x="348" y="318"/>
                </a:cubicBezTo>
                <a:cubicBezTo>
                  <a:pt x="347" y="317"/>
                  <a:pt x="348" y="317"/>
                  <a:pt x="347" y="317"/>
                </a:cubicBezTo>
                <a:cubicBezTo>
                  <a:pt x="346" y="318"/>
                  <a:pt x="348" y="318"/>
                  <a:pt x="347" y="319"/>
                </a:cubicBezTo>
                <a:cubicBezTo>
                  <a:pt x="346" y="318"/>
                  <a:pt x="346" y="317"/>
                  <a:pt x="346" y="316"/>
                </a:cubicBezTo>
                <a:cubicBezTo>
                  <a:pt x="347" y="317"/>
                  <a:pt x="347" y="316"/>
                  <a:pt x="347" y="315"/>
                </a:cubicBezTo>
                <a:cubicBezTo>
                  <a:pt x="349" y="314"/>
                  <a:pt x="351" y="316"/>
                  <a:pt x="350" y="317"/>
                </a:cubicBezTo>
                <a:cubicBezTo>
                  <a:pt x="350" y="317"/>
                  <a:pt x="350" y="317"/>
                  <a:pt x="350" y="317"/>
                </a:cubicBezTo>
                <a:cubicBezTo>
                  <a:pt x="351" y="317"/>
                  <a:pt x="351" y="316"/>
                  <a:pt x="351" y="315"/>
                </a:cubicBezTo>
                <a:cubicBezTo>
                  <a:pt x="351" y="315"/>
                  <a:pt x="350" y="316"/>
                  <a:pt x="351" y="314"/>
                </a:cubicBezTo>
                <a:cubicBezTo>
                  <a:pt x="351" y="314"/>
                  <a:pt x="351" y="314"/>
                  <a:pt x="351" y="314"/>
                </a:cubicBezTo>
                <a:cubicBezTo>
                  <a:pt x="352" y="314"/>
                  <a:pt x="352" y="315"/>
                  <a:pt x="352" y="315"/>
                </a:cubicBezTo>
                <a:cubicBezTo>
                  <a:pt x="353" y="312"/>
                  <a:pt x="352" y="316"/>
                  <a:pt x="353" y="317"/>
                </a:cubicBezTo>
                <a:cubicBezTo>
                  <a:pt x="351" y="316"/>
                  <a:pt x="352" y="318"/>
                  <a:pt x="351" y="318"/>
                </a:cubicBezTo>
                <a:close/>
                <a:moveTo>
                  <a:pt x="347" y="314"/>
                </a:moveTo>
                <a:cubicBezTo>
                  <a:pt x="346" y="314"/>
                  <a:pt x="346" y="313"/>
                  <a:pt x="346" y="313"/>
                </a:cubicBezTo>
                <a:cubicBezTo>
                  <a:pt x="346" y="314"/>
                  <a:pt x="346" y="314"/>
                  <a:pt x="346" y="314"/>
                </a:cubicBezTo>
                <a:cubicBezTo>
                  <a:pt x="345" y="315"/>
                  <a:pt x="346" y="313"/>
                  <a:pt x="345" y="313"/>
                </a:cubicBezTo>
                <a:cubicBezTo>
                  <a:pt x="345" y="312"/>
                  <a:pt x="347" y="313"/>
                  <a:pt x="347" y="314"/>
                </a:cubicBezTo>
                <a:close/>
                <a:moveTo>
                  <a:pt x="344" y="311"/>
                </a:moveTo>
                <a:cubicBezTo>
                  <a:pt x="344" y="310"/>
                  <a:pt x="344" y="309"/>
                  <a:pt x="345" y="310"/>
                </a:cubicBezTo>
                <a:cubicBezTo>
                  <a:pt x="345" y="311"/>
                  <a:pt x="345" y="311"/>
                  <a:pt x="344" y="311"/>
                </a:cubicBezTo>
                <a:close/>
                <a:moveTo>
                  <a:pt x="348" y="310"/>
                </a:moveTo>
                <a:cubicBezTo>
                  <a:pt x="349" y="309"/>
                  <a:pt x="348" y="311"/>
                  <a:pt x="349" y="311"/>
                </a:cubicBezTo>
                <a:cubicBezTo>
                  <a:pt x="349" y="312"/>
                  <a:pt x="348" y="311"/>
                  <a:pt x="348" y="310"/>
                </a:cubicBezTo>
                <a:close/>
                <a:moveTo>
                  <a:pt x="350" y="310"/>
                </a:moveTo>
                <a:cubicBezTo>
                  <a:pt x="349" y="310"/>
                  <a:pt x="350" y="310"/>
                  <a:pt x="350" y="310"/>
                </a:cubicBezTo>
                <a:cubicBezTo>
                  <a:pt x="351" y="310"/>
                  <a:pt x="350" y="311"/>
                  <a:pt x="351" y="310"/>
                </a:cubicBezTo>
                <a:cubicBezTo>
                  <a:pt x="351" y="311"/>
                  <a:pt x="351" y="312"/>
                  <a:pt x="350" y="312"/>
                </a:cubicBezTo>
                <a:cubicBezTo>
                  <a:pt x="350" y="311"/>
                  <a:pt x="350" y="311"/>
                  <a:pt x="350" y="310"/>
                </a:cubicBezTo>
                <a:cubicBezTo>
                  <a:pt x="350" y="310"/>
                  <a:pt x="350" y="310"/>
                  <a:pt x="350" y="310"/>
                </a:cubicBezTo>
                <a:close/>
                <a:moveTo>
                  <a:pt x="353" y="289"/>
                </a:moveTo>
                <a:cubicBezTo>
                  <a:pt x="353" y="289"/>
                  <a:pt x="353" y="289"/>
                  <a:pt x="353" y="289"/>
                </a:cubicBezTo>
                <a:cubicBezTo>
                  <a:pt x="353" y="290"/>
                  <a:pt x="354" y="289"/>
                  <a:pt x="354" y="290"/>
                </a:cubicBezTo>
                <a:cubicBezTo>
                  <a:pt x="353" y="290"/>
                  <a:pt x="353" y="289"/>
                  <a:pt x="352" y="290"/>
                </a:cubicBezTo>
                <a:cubicBezTo>
                  <a:pt x="352" y="289"/>
                  <a:pt x="353" y="289"/>
                  <a:pt x="353" y="289"/>
                </a:cubicBezTo>
                <a:close/>
                <a:moveTo>
                  <a:pt x="351" y="287"/>
                </a:moveTo>
                <a:cubicBezTo>
                  <a:pt x="352" y="287"/>
                  <a:pt x="351" y="288"/>
                  <a:pt x="352" y="288"/>
                </a:cubicBezTo>
                <a:cubicBezTo>
                  <a:pt x="352" y="289"/>
                  <a:pt x="352" y="289"/>
                  <a:pt x="351" y="289"/>
                </a:cubicBezTo>
                <a:cubicBezTo>
                  <a:pt x="351" y="288"/>
                  <a:pt x="351" y="288"/>
                  <a:pt x="351" y="287"/>
                </a:cubicBezTo>
                <a:close/>
                <a:moveTo>
                  <a:pt x="349" y="288"/>
                </a:moveTo>
                <a:cubicBezTo>
                  <a:pt x="349" y="289"/>
                  <a:pt x="351" y="288"/>
                  <a:pt x="351" y="289"/>
                </a:cubicBezTo>
                <a:cubicBezTo>
                  <a:pt x="349" y="289"/>
                  <a:pt x="350" y="290"/>
                  <a:pt x="350" y="291"/>
                </a:cubicBezTo>
                <a:cubicBezTo>
                  <a:pt x="350" y="291"/>
                  <a:pt x="350" y="290"/>
                  <a:pt x="349" y="291"/>
                </a:cubicBezTo>
                <a:cubicBezTo>
                  <a:pt x="350" y="289"/>
                  <a:pt x="348" y="289"/>
                  <a:pt x="349" y="288"/>
                </a:cubicBezTo>
                <a:close/>
                <a:moveTo>
                  <a:pt x="349" y="292"/>
                </a:moveTo>
                <a:cubicBezTo>
                  <a:pt x="349" y="292"/>
                  <a:pt x="349" y="294"/>
                  <a:pt x="350" y="294"/>
                </a:cubicBezTo>
                <a:cubicBezTo>
                  <a:pt x="349" y="294"/>
                  <a:pt x="349" y="294"/>
                  <a:pt x="348" y="294"/>
                </a:cubicBezTo>
                <a:cubicBezTo>
                  <a:pt x="348" y="293"/>
                  <a:pt x="349" y="293"/>
                  <a:pt x="349" y="292"/>
                </a:cubicBezTo>
                <a:close/>
                <a:moveTo>
                  <a:pt x="348" y="296"/>
                </a:moveTo>
                <a:cubicBezTo>
                  <a:pt x="349" y="296"/>
                  <a:pt x="349" y="296"/>
                  <a:pt x="349" y="296"/>
                </a:cubicBezTo>
                <a:cubicBezTo>
                  <a:pt x="349" y="295"/>
                  <a:pt x="349" y="296"/>
                  <a:pt x="348" y="297"/>
                </a:cubicBezTo>
                <a:cubicBezTo>
                  <a:pt x="348" y="297"/>
                  <a:pt x="348" y="296"/>
                  <a:pt x="348" y="296"/>
                </a:cubicBezTo>
                <a:cubicBezTo>
                  <a:pt x="348" y="295"/>
                  <a:pt x="348" y="296"/>
                  <a:pt x="348" y="296"/>
                </a:cubicBezTo>
                <a:close/>
                <a:moveTo>
                  <a:pt x="347" y="300"/>
                </a:moveTo>
                <a:cubicBezTo>
                  <a:pt x="347" y="301"/>
                  <a:pt x="347" y="301"/>
                  <a:pt x="347" y="301"/>
                </a:cubicBezTo>
                <a:cubicBezTo>
                  <a:pt x="347" y="301"/>
                  <a:pt x="347" y="301"/>
                  <a:pt x="347" y="301"/>
                </a:cubicBezTo>
                <a:cubicBezTo>
                  <a:pt x="347" y="302"/>
                  <a:pt x="346" y="301"/>
                  <a:pt x="346" y="301"/>
                </a:cubicBezTo>
                <a:cubicBezTo>
                  <a:pt x="346" y="301"/>
                  <a:pt x="346" y="301"/>
                  <a:pt x="346" y="301"/>
                </a:cubicBezTo>
                <a:cubicBezTo>
                  <a:pt x="347" y="301"/>
                  <a:pt x="347" y="301"/>
                  <a:pt x="347" y="300"/>
                </a:cubicBezTo>
                <a:close/>
                <a:moveTo>
                  <a:pt x="345" y="298"/>
                </a:moveTo>
                <a:cubicBezTo>
                  <a:pt x="346" y="298"/>
                  <a:pt x="346" y="299"/>
                  <a:pt x="346" y="299"/>
                </a:cubicBezTo>
                <a:cubicBezTo>
                  <a:pt x="345" y="299"/>
                  <a:pt x="345" y="299"/>
                  <a:pt x="345" y="298"/>
                </a:cubicBezTo>
                <a:close/>
                <a:moveTo>
                  <a:pt x="345" y="292"/>
                </a:moveTo>
                <a:cubicBezTo>
                  <a:pt x="345" y="292"/>
                  <a:pt x="345" y="292"/>
                  <a:pt x="346" y="292"/>
                </a:cubicBezTo>
                <a:cubicBezTo>
                  <a:pt x="346" y="293"/>
                  <a:pt x="345" y="292"/>
                  <a:pt x="344" y="293"/>
                </a:cubicBezTo>
                <a:cubicBezTo>
                  <a:pt x="344" y="292"/>
                  <a:pt x="345" y="292"/>
                  <a:pt x="345" y="292"/>
                </a:cubicBezTo>
                <a:close/>
                <a:moveTo>
                  <a:pt x="345" y="303"/>
                </a:moveTo>
                <a:cubicBezTo>
                  <a:pt x="347" y="302"/>
                  <a:pt x="349" y="302"/>
                  <a:pt x="349" y="304"/>
                </a:cubicBezTo>
                <a:cubicBezTo>
                  <a:pt x="349" y="305"/>
                  <a:pt x="349" y="305"/>
                  <a:pt x="349" y="306"/>
                </a:cubicBezTo>
                <a:cubicBezTo>
                  <a:pt x="349" y="306"/>
                  <a:pt x="350" y="307"/>
                  <a:pt x="351" y="307"/>
                </a:cubicBezTo>
                <a:cubicBezTo>
                  <a:pt x="351" y="307"/>
                  <a:pt x="351" y="307"/>
                  <a:pt x="351" y="307"/>
                </a:cubicBezTo>
                <a:cubicBezTo>
                  <a:pt x="351" y="307"/>
                  <a:pt x="351" y="307"/>
                  <a:pt x="351" y="307"/>
                </a:cubicBezTo>
                <a:cubicBezTo>
                  <a:pt x="352" y="308"/>
                  <a:pt x="350" y="308"/>
                  <a:pt x="351" y="307"/>
                </a:cubicBezTo>
                <a:cubicBezTo>
                  <a:pt x="349" y="308"/>
                  <a:pt x="349" y="309"/>
                  <a:pt x="347" y="309"/>
                </a:cubicBezTo>
                <a:cubicBezTo>
                  <a:pt x="347" y="308"/>
                  <a:pt x="347" y="308"/>
                  <a:pt x="347" y="307"/>
                </a:cubicBezTo>
                <a:cubicBezTo>
                  <a:pt x="347" y="308"/>
                  <a:pt x="347" y="308"/>
                  <a:pt x="346" y="308"/>
                </a:cubicBezTo>
                <a:cubicBezTo>
                  <a:pt x="346" y="307"/>
                  <a:pt x="348" y="308"/>
                  <a:pt x="348" y="306"/>
                </a:cubicBezTo>
                <a:cubicBezTo>
                  <a:pt x="348" y="307"/>
                  <a:pt x="345" y="304"/>
                  <a:pt x="346" y="304"/>
                </a:cubicBezTo>
                <a:cubicBezTo>
                  <a:pt x="345" y="302"/>
                  <a:pt x="345" y="304"/>
                  <a:pt x="344" y="304"/>
                </a:cubicBezTo>
                <a:cubicBezTo>
                  <a:pt x="344" y="304"/>
                  <a:pt x="344" y="304"/>
                  <a:pt x="345" y="304"/>
                </a:cubicBezTo>
                <a:cubicBezTo>
                  <a:pt x="344" y="305"/>
                  <a:pt x="344" y="304"/>
                  <a:pt x="344" y="305"/>
                </a:cubicBezTo>
                <a:cubicBezTo>
                  <a:pt x="344" y="304"/>
                  <a:pt x="346" y="304"/>
                  <a:pt x="345" y="303"/>
                </a:cubicBezTo>
                <a:close/>
                <a:moveTo>
                  <a:pt x="344" y="307"/>
                </a:moveTo>
                <a:cubicBezTo>
                  <a:pt x="344" y="307"/>
                  <a:pt x="344" y="307"/>
                  <a:pt x="345" y="307"/>
                </a:cubicBezTo>
                <a:cubicBezTo>
                  <a:pt x="344" y="308"/>
                  <a:pt x="345" y="309"/>
                  <a:pt x="344" y="309"/>
                </a:cubicBezTo>
                <a:cubicBezTo>
                  <a:pt x="344" y="308"/>
                  <a:pt x="343" y="308"/>
                  <a:pt x="344" y="307"/>
                </a:cubicBezTo>
                <a:close/>
                <a:moveTo>
                  <a:pt x="345" y="316"/>
                </a:moveTo>
                <a:cubicBezTo>
                  <a:pt x="344" y="317"/>
                  <a:pt x="344" y="316"/>
                  <a:pt x="343" y="315"/>
                </a:cubicBezTo>
                <a:cubicBezTo>
                  <a:pt x="343" y="315"/>
                  <a:pt x="343" y="316"/>
                  <a:pt x="343" y="316"/>
                </a:cubicBezTo>
                <a:cubicBezTo>
                  <a:pt x="344" y="317"/>
                  <a:pt x="345" y="317"/>
                  <a:pt x="345" y="318"/>
                </a:cubicBezTo>
                <a:cubicBezTo>
                  <a:pt x="343" y="318"/>
                  <a:pt x="343" y="317"/>
                  <a:pt x="343" y="315"/>
                </a:cubicBezTo>
                <a:cubicBezTo>
                  <a:pt x="343" y="315"/>
                  <a:pt x="344" y="315"/>
                  <a:pt x="345" y="316"/>
                </a:cubicBezTo>
                <a:close/>
                <a:moveTo>
                  <a:pt x="342" y="321"/>
                </a:moveTo>
                <a:cubicBezTo>
                  <a:pt x="343" y="321"/>
                  <a:pt x="343" y="322"/>
                  <a:pt x="344" y="322"/>
                </a:cubicBezTo>
                <a:cubicBezTo>
                  <a:pt x="343" y="323"/>
                  <a:pt x="342" y="322"/>
                  <a:pt x="342" y="322"/>
                </a:cubicBezTo>
                <a:cubicBezTo>
                  <a:pt x="341" y="321"/>
                  <a:pt x="343" y="322"/>
                  <a:pt x="342" y="321"/>
                </a:cubicBezTo>
                <a:close/>
                <a:moveTo>
                  <a:pt x="342" y="326"/>
                </a:moveTo>
                <a:cubicBezTo>
                  <a:pt x="342" y="326"/>
                  <a:pt x="342" y="326"/>
                  <a:pt x="342" y="326"/>
                </a:cubicBezTo>
                <a:cubicBezTo>
                  <a:pt x="343" y="327"/>
                  <a:pt x="343" y="326"/>
                  <a:pt x="343" y="326"/>
                </a:cubicBezTo>
                <a:cubicBezTo>
                  <a:pt x="343" y="327"/>
                  <a:pt x="342" y="327"/>
                  <a:pt x="342" y="327"/>
                </a:cubicBezTo>
                <a:cubicBezTo>
                  <a:pt x="342" y="326"/>
                  <a:pt x="341" y="326"/>
                  <a:pt x="342" y="326"/>
                </a:cubicBezTo>
                <a:close/>
                <a:moveTo>
                  <a:pt x="343" y="326"/>
                </a:moveTo>
                <a:cubicBezTo>
                  <a:pt x="343" y="325"/>
                  <a:pt x="344" y="325"/>
                  <a:pt x="344" y="324"/>
                </a:cubicBezTo>
                <a:cubicBezTo>
                  <a:pt x="345" y="325"/>
                  <a:pt x="344" y="326"/>
                  <a:pt x="343" y="326"/>
                </a:cubicBezTo>
                <a:close/>
                <a:moveTo>
                  <a:pt x="343" y="313"/>
                </a:moveTo>
                <a:cubicBezTo>
                  <a:pt x="341" y="313"/>
                  <a:pt x="341" y="313"/>
                  <a:pt x="340" y="312"/>
                </a:cubicBezTo>
                <a:cubicBezTo>
                  <a:pt x="341" y="312"/>
                  <a:pt x="341" y="313"/>
                  <a:pt x="342" y="312"/>
                </a:cubicBezTo>
                <a:cubicBezTo>
                  <a:pt x="342" y="312"/>
                  <a:pt x="343" y="312"/>
                  <a:pt x="343" y="313"/>
                </a:cubicBezTo>
                <a:close/>
                <a:moveTo>
                  <a:pt x="341" y="303"/>
                </a:moveTo>
                <a:cubicBezTo>
                  <a:pt x="341" y="303"/>
                  <a:pt x="341" y="304"/>
                  <a:pt x="341" y="304"/>
                </a:cubicBezTo>
                <a:cubicBezTo>
                  <a:pt x="341" y="304"/>
                  <a:pt x="341" y="303"/>
                  <a:pt x="342" y="304"/>
                </a:cubicBezTo>
                <a:cubicBezTo>
                  <a:pt x="341" y="305"/>
                  <a:pt x="340" y="304"/>
                  <a:pt x="340" y="305"/>
                </a:cubicBezTo>
                <a:cubicBezTo>
                  <a:pt x="339" y="305"/>
                  <a:pt x="341" y="304"/>
                  <a:pt x="341" y="303"/>
                </a:cubicBezTo>
                <a:close/>
                <a:moveTo>
                  <a:pt x="338" y="298"/>
                </a:moveTo>
                <a:cubicBezTo>
                  <a:pt x="339" y="298"/>
                  <a:pt x="339" y="298"/>
                  <a:pt x="339" y="298"/>
                </a:cubicBezTo>
                <a:cubicBezTo>
                  <a:pt x="339" y="299"/>
                  <a:pt x="339" y="299"/>
                  <a:pt x="339" y="299"/>
                </a:cubicBezTo>
                <a:cubicBezTo>
                  <a:pt x="339" y="299"/>
                  <a:pt x="338" y="299"/>
                  <a:pt x="338" y="298"/>
                </a:cubicBezTo>
                <a:close/>
                <a:moveTo>
                  <a:pt x="338" y="306"/>
                </a:moveTo>
                <a:cubicBezTo>
                  <a:pt x="339" y="306"/>
                  <a:pt x="339" y="307"/>
                  <a:pt x="339" y="308"/>
                </a:cubicBezTo>
                <a:cubicBezTo>
                  <a:pt x="337" y="308"/>
                  <a:pt x="338" y="306"/>
                  <a:pt x="338" y="306"/>
                </a:cubicBezTo>
                <a:close/>
                <a:moveTo>
                  <a:pt x="338" y="302"/>
                </a:moveTo>
                <a:cubicBezTo>
                  <a:pt x="338" y="302"/>
                  <a:pt x="339" y="302"/>
                  <a:pt x="339" y="303"/>
                </a:cubicBezTo>
                <a:cubicBezTo>
                  <a:pt x="339" y="303"/>
                  <a:pt x="338" y="303"/>
                  <a:pt x="338" y="302"/>
                </a:cubicBezTo>
                <a:close/>
                <a:moveTo>
                  <a:pt x="341" y="315"/>
                </a:moveTo>
                <a:cubicBezTo>
                  <a:pt x="342" y="315"/>
                  <a:pt x="341" y="316"/>
                  <a:pt x="342" y="316"/>
                </a:cubicBezTo>
                <a:cubicBezTo>
                  <a:pt x="342" y="316"/>
                  <a:pt x="341" y="317"/>
                  <a:pt x="340" y="317"/>
                </a:cubicBezTo>
                <a:cubicBezTo>
                  <a:pt x="340" y="317"/>
                  <a:pt x="341" y="317"/>
                  <a:pt x="341" y="318"/>
                </a:cubicBezTo>
                <a:cubicBezTo>
                  <a:pt x="340" y="318"/>
                  <a:pt x="340" y="318"/>
                  <a:pt x="340" y="318"/>
                </a:cubicBezTo>
                <a:cubicBezTo>
                  <a:pt x="340" y="317"/>
                  <a:pt x="339" y="315"/>
                  <a:pt x="338" y="315"/>
                </a:cubicBezTo>
                <a:cubicBezTo>
                  <a:pt x="338" y="315"/>
                  <a:pt x="338" y="316"/>
                  <a:pt x="338" y="316"/>
                </a:cubicBezTo>
                <a:cubicBezTo>
                  <a:pt x="338" y="316"/>
                  <a:pt x="338" y="316"/>
                  <a:pt x="337" y="316"/>
                </a:cubicBezTo>
                <a:cubicBezTo>
                  <a:pt x="337" y="315"/>
                  <a:pt x="337" y="315"/>
                  <a:pt x="337" y="313"/>
                </a:cubicBezTo>
                <a:cubicBezTo>
                  <a:pt x="338" y="314"/>
                  <a:pt x="339" y="316"/>
                  <a:pt x="341" y="315"/>
                </a:cubicBezTo>
                <a:close/>
                <a:moveTo>
                  <a:pt x="340" y="324"/>
                </a:moveTo>
                <a:cubicBezTo>
                  <a:pt x="340" y="325"/>
                  <a:pt x="340" y="325"/>
                  <a:pt x="341" y="326"/>
                </a:cubicBezTo>
                <a:cubicBezTo>
                  <a:pt x="342" y="326"/>
                  <a:pt x="340" y="326"/>
                  <a:pt x="339" y="325"/>
                </a:cubicBezTo>
                <a:cubicBezTo>
                  <a:pt x="340" y="325"/>
                  <a:pt x="339" y="324"/>
                  <a:pt x="340" y="324"/>
                </a:cubicBezTo>
                <a:close/>
                <a:moveTo>
                  <a:pt x="340" y="321"/>
                </a:moveTo>
                <a:cubicBezTo>
                  <a:pt x="340" y="321"/>
                  <a:pt x="340" y="321"/>
                  <a:pt x="340" y="321"/>
                </a:cubicBezTo>
                <a:cubicBezTo>
                  <a:pt x="340" y="320"/>
                  <a:pt x="340" y="320"/>
                  <a:pt x="340" y="320"/>
                </a:cubicBezTo>
                <a:cubicBezTo>
                  <a:pt x="340" y="320"/>
                  <a:pt x="341" y="320"/>
                  <a:pt x="341" y="321"/>
                </a:cubicBezTo>
                <a:cubicBezTo>
                  <a:pt x="341" y="321"/>
                  <a:pt x="340" y="320"/>
                  <a:pt x="340" y="321"/>
                </a:cubicBezTo>
                <a:close/>
                <a:moveTo>
                  <a:pt x="337" y="312"/>
                </a:moveTo>
                <a:cubicBezTo>
                  <a:pt x="337" y="312"/>
                  <a:pt x="337" y="312"/>
                  <a:pt x="337" y="311"/>
                </a:cubicBezTo>
                <a:cubicBezTo>
                  <a:pt x="337" y="311"/>
                  <a:pt x="337" y="312"/>
                  <a:pt x="338" y="312"/>
                </a:cubicBezTo>
                <a:cubicBezTo>
                  <a:pt x="337" y="312"/>
                  <a:pt x="337" y="312"/>
                  <a:pt x="337" y="312"/>
                </a:cubicBezTo>
                <a:close/>
                <a:moveTo>
                  <a:pt x="336" y="294"/>
                </a:moveTo>
                <a:cubicBezTo>
                  <a:pt x="336" y="293"/>
                  <a:pt x="336" y="293"/>
                  <a:pt x="337" y="293"/>
                </a:cubicBezTo>
                <a:cubicBezTo>
                  <a:pt x="337" y="294"/>
                  <a:pt x="336" y="294"/>
                  <a:pt x="336" y="294"/>
                </a:cubicBezTo>
                <a:cubicBezTo>
                  <a:pt x="336" y="294"/>
                  <a:pt x="336" y="294"/>
                  <a:pt x="336" y="293"/>
                </a:cubicBezTo>
                <a:cubicBezTo>
                  <a:pt x="336" y="293"/>
                  <a:pt x="336" y="293"/>
                  <a:pt x="336" y="294"/>
                </a:cubicBezTo>
                <a:close/>
                <a:moveTo>
                  <a:pt x="333" y="312"/>
                </a:moveTo>
                <a:cubicBezTo>
                  <a:pt x="333" y="312"/>
                  <a:pt x="333" y="312"/>
                  <a:pt x="332" y="312"/>
                </a:cubicBezTo>
                <a:cubicBezTo>
                  <a:pt x="332" y="312"/>
                  <a:pt x="333" y="311"/>
                  <a:pt x="333" y="312"/>
                </a:cubicBezTo>
                <a:close/>
                <a:moveTo>
                  <a:pt x="334" y="328"/>
                </a:moveTo>
                <a:cubicBezTo>
                  <a:pt x="334" y="328"/>
                  <a:pt x="334" y="329"/>
                  <a:pt x="334" y="329"/>
                </a:cubicBezTo>
                <a:cubicBezTo>
                  <a:pt x="333" y="329"/>
                  <a:pt x="333" y="328"/>
                  <a:pt x="333" y="328"/>
                </a:cubicBezTo>
                <a:cubicBezTo>
                  <a:pt x="333" y="328"/>
                  <a:pt x="334" y="328"/>
                  <a:pt x="334" y="328"/>
                </a:cubicBezTo>
                <a:close/>
                <a:moveTo>
                  <a:pt x="330" y="324"/>
                </a:moveTo>
                <a:cubicBezTo>
                  <a:pt x="331" y="324"/>
                  <a:pt x="331" y="324"/>
                  <a:pt x="332" y="324"/>
                </a:cubicBezTo>
                <a:cubicBezTo>
                  <a:pt x="332" y="325"/>
                  <a:pt x="332" y="326"/>
                  <a:pt x="331" y="327"/>
                </a:cubicBezTo>
                <a:cubicBezTo>
                  <a:pt x="330" y="326"/>
                  <a:pt x="331" y="326"/>
                  <a:pt x="332" y="325"/>
                </a:cubicBezTo>
                <a:cubicBezTo>
                  <a:pt x="332" y="325"/>
                  <a:pt x="332" y="325"/>
                  <a:pt x="331" y="325"/>
                </a:cubicBezTo>
                <a:cubicBezTo>
                  <a:pt x="331" y="325"/>
                  <a:pt x="331" y="326"/>
                  <a:pt x="330" y="326"/>
                </a:cubicBezTo>
                <a:cubicBezTo>
                  <a:pt x="330" y="325"/>
                  <a:pt x="331" y="324"/>
                  <a:pt x="330" y="324"/>
                </a:cubicBezTo>
                <a:close/>
                <a:moveTo>
                  <a:pt x="328" y="289"/>
                </a:moveTo>
                <a:cubicBezTo>
                  <a:pt x="329" y="288"/>
                  <a:pt x="329" y="288"/>
                  <a:pt x="329" y="288"/>
                </a:cubicBezTo>
                <a:cubicBezTo>
                  <a:pt x="328" y="288"/>
                  <a:pt x="328" y="288"/>
                  <a:pt x="328" y="288"/>
                </a:cubicBezTo>
                <a:cubicBezTo>
                  <a:pt x="328" y="287"/>
                  <a:pt x="329" y="288"/>
                  <a:pt x="329" y="288"/>
                </a:cubicBezTo>
                <a:cubicBezTo>
                  <a:pt x="329" y="288"/>
                  <a:pt x="329" y="288"/>
                  <a:pt x="329" y="288"/>
                </a:cubicBezTo>
                <a:cubicBezTo>
                  <a:pt x="329" y="288"/>
                  <a:pt x="329" y="289"/>
                  <a:pt x="328" y="289"/>
                </a:cubicBezTo>
                <a:close/>
                <a:moveTo>
                  <a:pt x="330" y="323"/>
                </a:moveTo>
                <a:cubicBezTo>
                  <a:pt x="329" y="323"/>
                  <a:pt x="330" y="322"/>
                  <a:pt x="329" y="322"/>
                </a:cubicBezTo>
                <a:cubicBezTo>
                  <a:pt x="329" y="321"/>
                  <a:pt x="330" y="322"/>
                  <a:pt x="330" y="321"/>
                </a:cubicBezTo>
                <a:cubicBezTo>
                  <a:pt x="331" y="322"/>
                  <a:pt x="330" y="323"/>
                  <a:pt x="330" y="323"/>
                </a:cubicBezTo>
                <a:close/>
                <a:moveTo>
                  <a:pt x="330" y="327"/>
                </a:moveTo>
                <a:cubicBezTo>
                  <a:pt x="331" y="327"/>
                  <a:pt x="331" y="327"/>
                  <a:pt x="331" y="327"/>
                </a:cubicBezTo>
                <a:cubicBezTo>
                  <a:pt x="331" y="328"/>
                  <a:pt x="330" y="328"/>
                  <a:pt x="330" y="328"/>
                </a:cubicBezTo>
                <a:cubicBezTo>
                  <a:pt x="330" y="328"/>
                  <a:pt x="330" y="328"/>
                  <a:pt x="330" y="327"/>
                </a:cubicBezTo>
                <a:close/>
                <a:moveTo>
                  <a:pt x="330" y="329"/>
                </a:moveTo>
                <a:cubicBezTo>
                  <a:pt x="330" y="329"/>
                  <a:pt x="331" y="329"/>
                  <a:pt x="331" y="329"/>
                </a:cubicBezTo>
                <a:cubicBezTo>
                  <a:pt x="330" y="328"/>
                  <a:pt x="331" y="328"/>
                  <a:pt x="331" y="327"/>
                </a:cubicBezTo>
                <a:cubicBezTo>
                  <a:pt x="332" y="327"/>
                  <a:pt x="332" y="327"/>
                  <a:pt x="332" y="327"/>
                </a:cubicBezTo>
                <a:cubicBezTo>
                  <a:pt x="332" y="328"/>
                  <a:pt x="332" y="328"/>
                  <a:pt x="332" y="328"/>
                </a:cubicBezTo>
                <a:cubicBezTo>
                  <a:pt x="331" y="327"/>
                  <a:pt x="332" y="329"/>
                  <a:pt x="330" y="329"/>
                </a:cubicBezTo>
                <a:close/>
                <a:moveTo>
                  <a:pt x="333" y="331"/>
                </a:moveTo>
                <a:cubicBezTo>
                  <a:pt x="332" y="330"/>
                  <a:pt x="332" y="330"/>
                  <a:pt x="332" y="328"/>
                </a:cubicBezTo>
                <a:cubicBezTo>
                  <a:pt x="333" y="329"/>
                  <a:pt x="333" y="330"/>
                  <a:pt x="334" y="331"/>
                </a:cubicBezTo>
                <a:cubicBezTo>
                  <a:pt x="334" y="332"/>
                  <a:pt x="333" y="330"/>
                  <a:pt x="333" y="331"/>
                </a:cubicBezTo>
                <a:close/>
                <a:moveTo>
                  <a:pt x="333" y="336"/>
                </a:moveTo>
                <a:cubicBezTo>
                  <a:pt x="334" y="334"/>
                  <a:pt x="335" y="335"/>
                  <a:pt x="334" y="333"/>
                </a:cubicBezTo>
                <a:cubicBezTo>
                  <a:pt x="336" y="333"/>
                  <a:pt x="335" y="336"/>
                  <a:pt x="333" y="336"/>
                </a:cubicBezTo>
                <a:close/>
                <a:moveTo>
                  <a:pt x="335" y="303"/>
                </a:moveTo>
                <a:cubicBezTo>
                  <a:pt x="334" y="303"/>
                  <a:pt x="334" y="303"/>
                  <a:pt x="334" y="302"/>
                </a:cubicBezTo>
                <a:cubicBezTo>
                  <a:pt x="334" y="302"/>
                  <a:pt x="334" y="302"/>
                  <a:pt x="334" y="302"/>
                </a:cubicBezTo>
                <a:cubicBezTo>
                  <a:pt x="335" y="302"/>
                  <a:pt x="336" y="303"/>
                  <a:pt x="336" y="302"/>
                </a:cubicBezTo>
                <a:cubicBezTo>
                  <a:pt x="337" y="302"/>
                  <a:pt x="336" y="303"/>
                  <a:pt x="336" y="303"/>
                </a:cubicBezTo>
                <a:cubicBezTo>
                  <a:pt x="335" y="303"/>
                  <a:pt x="335" y="302"/>
                  <a:pt x="335" y="303"/>
                </a:cubicBezTo>
                <a:close/>
                <a:moveTo>
                  <a:pt x="339" y="335"/>
                </a:moveTo>
                <a:cubicBezTo>
                  <a:pt x="339" y="334"/>
                  <a:pt x="340" y="334"/>
                  <a:pt x="340" y="334"/>
                </a:cubicBezTo>
                <a:cubicBezTo>
                  <a:pt x="340" y="335"/>
                  <a:pt x="340" y="335"/>
                  <a:pt x="339" y="335"/>
                </a:cubicBezTo>
                <a:close/>
                <a:moveTo>
                  <a:pt x="342" y="334"/>
                </a:moveTo>
                <a:cubicBezTo>
                  <a:pt x="342" y="333"/>
                  <a:pt x="341" y="334"/>
                  <a:pt x="340" y="333"/>
                </a:cubicBezTo>
                <a:cubicBezTo>
                  <a:pt x="339" y="333"/>
                  <a:pt x="339" y="332"/>
                  <a:pt x="338" y="332"/>
                </a:cubicBezTo>
                <a:cubicBezTo>
                  <a:pt x="338" y="333"/>
                  <a:pt x="337" y="332"/>
                  <a:pt x="336" y="332"/>
                </a:cubicBezTo>
                <a:cubicBezTo>
                  <a:pt x="336" y="332"/>
                  <a:pt x="337" y="331"/>
                  <a:pt x="337" y="332"/>
                </a:cubicBezTo>
                <a:cubicBezTo>
                  <a:pt x="338" y="332"/>
                  <a:pt x="337" y="331"/>
                  <a:pt x="338" y="331"/>
                </a:cubicBezTo>
                <a:cubicBezTo>
                  <a:pt x="339" y="331"/>
                  <a:pt x="339" y="329"/>
                  <a:pt x="341" y="329"/>
                </a:cubicBezTo>
                <a:cubicBezTo>
                  <a:pt x="341" y="330"/>
                  <a:pt x="340" y="330"/>
                  <a:pt x="340" y="331"/>
                </a:cubicBezTo>
                <a:cubicBezTo>
                  <a:pt x="340" y="330"/>
                  <a:pt x="340" y="330"/>
                  <a:pt x="339" y="330"/>
                </a:cubicBezTo>
                <a:cubicBezTo>
                  <a:pt x="340" y="331"/>
                  <a:pt x="342" y="332"/>
                  <a:pt x="341" y="332"/>
                </a:cubicBezTo>
                <a:cubicBezTo>
                  <a:pt x="342" y="333"/>
                  <a:pt x="341" y="331"/>
                  <a:pt x="342" y="331"/>
                </a:cubicBezTo>
                <a:cubicBezTo>
                  <a:pt x="342" y="332"/>
                  <a:pt x="343" y="333"/>
                  <a:pt x="343" y="334"/>
                </a:cubicBezTo>
                <a:cubicBezTo>
                  <a:pt x="343" y="334"/>
                  <a:pt x="342" y="334"/>
                  <a:pt x="342" y="334"/>
                </a:cubicBezTo>
                <a:close/>
                <a:moveTo>
                  <a:pt x="341" y="329"/>
                </a:moveTo>
                <a:cubicBezTo>
                  <a:pt x="342" y="330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lose/>
                <a:moveTo>
                  <a:pt x="345" y="328"/>
                </a:moveTo>
                <a:cubicBezTo>
                  <a:pt x="345" y="328"/>
                  <a:pt x="343" y="328"/>
                  <a:pt x="344" y="328"/>
                </a:cubicBezTo>
                <a:cubicBezTo>
                  <a:pt x="343" y="329"/>
                  <a:pt x="343" y="328"/>
                  <a:pt x="343" y="328"/>
                </a:cubicBezTo>
                <a:cubicBezTo>
                  <a:pt x="342" y="328"/>
                  <a:pt x="343" y="328"/>
                  <a:pt x="342" y="329"/>
                </a:cubicBezTo>
                <a:cubicBezTo>
                  <a:pt x="342" y="328"/>
                  <a:pt x="341" y="327"/>
                  <a:pt x="340" y="328"/>
                </a:cubicBezTo>
                <a:cubicBezTo>
                  <a:pt x="339" y="327"/>
                  <a:pt x="340" y="327"/>
                  <a:pt x="339" y="326"/>
                </a:cubicBezTo>
                <a:cubicBezTo>
                  <a:pt x="341" y="326"/>
                  <a:pt x="344" y="328"/>
                  <a:pt x="345" y="327"/>
                </a:cubicBezTo>
                <a:cubicBezTo>
                  <a:pt x="346" y="327"/>
                  <a:pt x="345" y="328"/>
                  <a:pt x="345" y="328"/>
                </a:cubicBezTo>
                <a:close/>
                <a:moveTo>
                  <a:pt x="345" y="324"/>
                </a:moveTo>
                <a:cubicBezTo>
                  <a:pt x="344" y="323"/>
                  <a:pt x="346" y="324"/>
                  <a:pt x="346" y="324"/>
                </a:cubicBezTo>
                <a:cubicBezTo>
                  <a:pt x="346" y="326"/>
                  <a:pt x="346" y="324"/>
                  <a:pt x="345" y="324"/>
                </a:cubicBezTo>
                <a:close/>
                <a:moveTo>
                  <a:pt x="350" y="330"/>
                </a:moveTo>
                <a:cubicBezTo>
                  <a:pt x="349" y="330"/>
                  <a:pt x="349" y="331"/>
                  <a:pt x="348" y="331"/>
                </a:cubicBezTo>
                <a:cubicBezTo>
                  <a:pt x="348" y="330"/>
                  <a:pt x="348" y="330"/>
                  <a:pt x="348" y="330"/>
                </a:cubicBezTo>
                <a:cubicBezTo>
                  <a:pt x="348" y="329"/>
                  <a:pt x="349" y="330"/>
                  <a:pt x="349" y="329"/>
                </a:cubicBezTo>
                <a:cubicBezTo>
                  <a:pt x="349" y="329"/>
                  <a:pt x="349" y="329"/>
                  <a:pt x="349" y="329"/>
                </a:cubicBezTo>
                <a:cubicBezTo>
                  <a:pt x="350" y="329"/>
                  <a:pt x="349" y="330"/>
                  <a:pt x="350" y="330"/>
                </a:cubicBezTo>
                <a:cubicBezTo>
                  <a:pt x="350" y="330"/>
                  <a:pt x="350" y="330"/>
                  <a:pt x="350" y="330"/>
                </a:cubicBezTo>
                <a:close/>
                <a:moveTo>
                  <a:pt x="356" y="324"/>
                </a:moveTo>
                <a:cubicBezTo>
                  <a:pt x="355" y="326"/>
                  <a:pt x="353" y="326"/>
                  <a:pt x="354" y="328"/>
                </a:cubicBezTo>
                <a:cubicBezTo>
                  <a:pt x="353" y="329"/>
                  <a:pt x="352" y="329"/>
                  <a:pt x="353" y="331"/>
                </a:cubicBezTo>
                <a:cubicBezTo>
                  <a:pt x="352" y="331"/>
                  <a:pt x="352" y="332"/>
                  <a:pt x="351" y="332"/>
                </a:cubicBezTo>
                <a:cubicBezTo>
                  <a:pt x="351" y="331"/>
                  <a:pt x="352" y="330"/>
                  <a:pt x="351" y="328"/>
                </a:cubicBezTo>
                <a:cubicBezTo>
                  <a:pt x="350" y="329"/>
                  <a:pt x="348" y="327"/>
                  <a:pt x="348" y="329"/>
                </a:cubicBezTo>
                <a:cubicBezTo>
                  <a:pt x="348" y="329"/>
                  <a:pt x="348" y="329"/>
                  <a:pt x="348" y="328"/>
                </a:cubicBezTo>
                <a:cubicBezTo>
                  <a:pt x="348" y="328"/>
                  <a:pt x="349" y="328"/>
                  <a:pt x="348" y="328"/>
                </a:cubicBezTo>
                <a:cubicBezTo>
                  <a:pt x="348" y="327"/>
                  <a:pt x="350" y="327"/>
                  <a:pt x="349" y="328"/>
                </a:cubicBezTo>
                <a:cubicBezTo>
                  <a:pt x="350" y="327"/>
                  <a:pt x="351" y="328"/>
                  <a:pt x="351" y="327"/>
                </a:cubicBezTo>
                <a:cubicBezTo>
                  <a:pt x="351" y="328"/>
                  <a:pt x="352" y="328"/>
                  <a:pt x="352" y="328"/>
                </a:cubicBezTo>
                <a:cubicBezTo>
                  <a:pt x="352" y="327"/>
                  <a:pt x="353" y="327"/>
                  <a:pt x="353" y="326"/>
                </a:cubicBezTo>
                <a:cubicBezTo>
                  <a:pt x="352" y="327"/>
                  <a:pt x="352" y="326"/>
                  <a:pt x="351" y="326"/>
                </a:cubicBezTo>
                <a:cubicBezTo>
                  <a:pt x="351" y="325"/>
                  <a:pt x="351" y="325"/>
                  <a:pt x="351" y="325"/>
                </a:cubicBezTo>
                <a:cubicBezTo>
                  <a:pt x="350" y="326"/>
                  <a:pt x="348" y="325"/>
                  <a:pt x="349" y="327"/>
                </a:cubicBezTo>
                <a:cubicBezTo>
                  <a:pt x="348" y="327"/>
                  <a:pt x="348" y="327"/>
                  <a:pt x="348" y="328"/>
                </a:cubicBezTo>
                <a:cubicBezTo>
                  <a:pt x="347" y="328"/>
                  <a:pt x="347" y="327"/>
                  <a:pt x="347" y="326"/>
                </a:cubicBezTo>
                <a:cubicBezTo>
                  <a:pt x="347" y="326"/>
                  <a:pt x="347" y="326"/>
                  <a:pt x="348" y="326"/>
                </a:cubicBezTo>
                <a:cubicBezTo>
                  <a:pt x="348" y="325"/>
                  <a:pt x="347" y="324"/>
                  <a:pt x="346" y="323"/>
                </a:cubicBezTo>
                <a:cubicBezTo>
                  <a:pt x="347" y="323"/>
                  <a:pt x="347" y="322"/>
                  <a:pt x="346" y="322"/>
                </a:cubicBezTo>
                <a:cubicBezTo>
                  <a:pt x="347" y="321"/>
                  <a:pt x="346" y="320"/>
                  <a:pt x="346" y="319"/>
                </a:cubicBezTo>
                <a:cubicBezTo>
                  <a:pt x="346" y="320"/>
                  <a:pt x="346" y="320"/>
                  <a:pt x="346" y="321"/>
                </a:cubicBezTo>
                <a:cubicBezTo>
                  <a:pt x="345" y="321"/>
                  <a:pt x="345" y="321"/>
                  <a:pt x="345" y="320"/>
                </a:cubicBezTo>
                <a:cubicBezTo>
                  <a:pt x="345" y="320"/>
                  <a:pt x="345" y="320"/>
                  <a:pt x="345" y="320"/>
                </a:cubicBezTo>
                <a:cubicBezTo>
                  <a:pt x="346" y="320"/>
                  <a:pt x="346" y="319"/>
                  <a:pt x="345" y="318"/>
                </a:cubicBezTo>
                <a:cubicBezTo>
                  <a:pt x="346" y="319"/>
                  <a:pt x="348" y="320"/>
                  <a:pt x="348" y="321"/>
                </a:cubicBezTo>
                <a:cubicBezTo>
                  <a:pt x="347" y="321"/>
                  <a:pt x="347" y="321"/>
                  <a:pt x="347" y="322"/>
                </a:cubicBezTo>
                <a:cubicBezTo>
                  <a:pt x="347" y="322"/>
                  <a:pt x="348" y="322"/>
                  <a:pt x="348" y="322"/>
                </a:cubicBezTo>
                <a:cubicBezTo>
                  <a:pt x="348" y="322"/>
                  <a:pt x="349" y="321"/>
                  <a:pt x="349" y="321"/>
                </a:cubicBezTo>
                <a:cubicBezTo>
                  <a:pt x="349" y="322"/>
                  <a:pt x="352" y="320"/>
                  <a:pt x="351" y="322"/>
                </a:cubicBezTo>
                <a:cubicBezTo>
                  <a:pt x="352" y="322"/>
                  <a:pt x="351" y="321"/>
                  <a:pt x="352" y="321"/>
                </a:cubicBezTo>
                <a:cubicBezTo>
                  <a:pt x="352" y="322"/>
                  <a:pt x="353" y="322"/>
                  <a:pt x="353" y="323"/>
                </a:cubicBezTo>
                <a:cubicBezTo>
                  <a:pt x="352" y="322"/>
                  <a:pt x="352" y="324"/>
                  <a:pt x="351" y="324"/>
                </a:cubicBezTo>
                <a:cubicBezTo>
                  <a:pt x="351" y="323"/>
                  <a:pt x="350" y="323"/>
                  <a:pt x="350" y="322"/>
                </a:cubicBezTo>
                <a:cubicBezTo>
                  <a:pt x="349" y="323"/>
                  <a:pt x="349" y="323"/>
                  <a:pt x="349" y="324"/>
                </a:cubicBezTo>
                <a:cubicBezTo>
                  <a:pt x="348" y="323"/>
                  <a:pt x="349" y="323"/>
                  <a:pt x="348" y="324"/>
                </a:cubicBezTo>
                <a:cubicBezTo>
                  <a:pt x="348" y="325"/>
                  <a:pt x="349" y="325"/>
                  <a:pt x="349" y="325"/>
                </a:cubicBezTo>
                <a:cubicBezTo>
                  <a:pt x="350" y="325"/>
                  <a:pt x="351" y="324"/>
                  <a:pt x="352" y="323"/>
                </a:cubicBezTo>
                <a:cubicBezTo>
                  <a:pt x="353" y="324"/>
                  <a:pt x="353" y="324"/>
                  <a:pt x="353" y="325"/>
                </a:cubicBezTo>
                <a:cubicBezTo>
                  <a:pt x="353" y="325"/>
                  <a:pt x="353" y="324"/>
                  <a:pt x="354" y="324"/>
                </a:cubicBezTo>
                <a:cubicBezTo>
                  <a:pt x="353" y="323"/>
                  <a:pt x="354" y="323"/>
                  <a:pt x="354" y="322"/>
                </a:cubicBezTo>
                <a:cubicBezTo>
                  <a:pt x="355" y="322"/>
                  <a:pt x="354" y="324"/>
                  <a:pt x="355" y="323"/>
                </a:cubicBezTo>
                <a:cubicBezTo>
                  <a:pt x="356" y="324"/>
                  <a:pt x="354" y="324"/>
                  <a:pt x="355" y="325"/>
                </a:cubicBezTo>
                <a:cubicBezTo>
                  <a:pt x="355" y="325"/>
                  <a:pt x="356" y="324"/>
                  <a:pt x="356" y="324"/>
                </a:cubicBezTo>
                <a:cubicBezTo>
                  <a:pt x="356" y="324"/>
                  <a:pt x="357" y="324"/>
                  <a:pt x="357" y="325"/>
                </a:cubicBezTo>
                <a:cubicBezTo>
                  <a:pt x="356" y="325"/>
                  <a:pt x="356" y="325"/>
                  <a:pt x="356" y="324"/>
                </a:cubicBezTo>
                <a:close/>
                <a:moveTo>
                  <a:pt x="357" y="313"/>
                </a:moveTo>
                <a:cubicBezTo>
                  <a:pt x="357" y="314"/>
                  <a:pt x="356" y="313"/>
                  <a:pt x="356" y="313"/>
                </a:cubicBezTo>
                <a:cubicBezTo>
                  <a:pt x="356" y="313"/>
                  <a:pt x="356" y="313"/>
                  <a:pt x="356" y="313"/>
                </a:cubicBezTo>
                <a:cubicBezTo>
                  <a:pt x="357" y="313"/>
                  <a:pt x="357" y="312"/>
                  <a:pt x="357" y="312"/>
                </a:cubicBezTo>
                <a:cubicBezTo>
                  <a:pt x="357" y="312"/>
                  <a:pt x="357" y="312"/>
                  <a:pt x="358" y="312"/>
                </a:cubicBezTo>
                <a:cubicBezTo>
                  <a:pt x="358" y="313"/>
                  <a:pt x="356" y="313"/>
                  <a:pt x="357" y="313"/>
                </a:cubicBezTo>
                <a:close/>
                <a:moveTo>
                  <a:pt x="359" y="292"/>
                </a:moveTo>
                <a:cubicBezTo>
                  <a:pt x="360" y="292"/>
                  <a:pt x="359" y="293"/>
                  <a:pt x="359" y="293"/>
                </a:cubicBezTo>
                <a:cubicBezTo>
                  <a:pt x="359" y="293"/>
                  <a:pt x="358" y="293"/>
                  <a:pt x="358" y="292"/>
                </a:cubicBezTo>
                <a:cubicBezTo>
                  <a:pt x="358" y="292"/>
                  <a:pt x="359" y="292"/>
                  <a:pt x="359" y="292"/>
                </a:cubicBezTo>
                <a:close/>
                <a:moveTo>
                  <a:pt x="359" y="298"/>
                </a:moveTo>
                <a:cubicBezTo>
                  <a:pt x="357" y="297"/>
                  <a:pt x="359" y="297"/>
                  <a:pt x="360" y="297"/>
                </a:cubicBezTo>
                <a:cubicBezTo>
                  <a:pt x="360" y="298"/>
                  <a:pt x="358" y="297"/>
                  <a:pt x="359" y="298"/>
                </a:cubicBezTo>
                <a:close/>
                <a:moveTo>
                  <a:pt x="361" y="344"/>
                </a:moveTo>
                <a:cubicBezTo>
                  <a:pt x="360" y="342"/>
                  <a:pt x="360" y="343"/>
                  <a:pt x="359" y="341"/>
                </a:cubicBezTo>
                <a:cubicBezTo>
                  <a:pt x="360" y="341"/>
                  <a:pt x="360" y="342"/>
                  <a:pt x="361" y="342"/>
                </a:cubicBezTo>
                <a:cubicBezTo>
                  <a:pt x="362" y="343"/>
                  <a:pt x="361" y="343"/>
                  <a:pt x="361" y="344"/>
                </a:cubicBezTo>
                <a:close/>
                <a:moveTo>
                  <a:pt x="360" y="315"/>
                </a:moveTo>
                <a:cubicBezTo>
                  <a:pt x="360" y="314"/>
                  <a:pt x="361" y="313"/>
                  <a:pt x="362" y="313"/>
                </a:cubicBezTo>
                <a:cubicBezTo>
                  <a:pt x="362" y="314"/>
                  <a:pt x="361" y="314"/>
                  <a:pt x="360" y="315"/>
                </a:cubicBezTo>
                <a:close/>
                <a:moveTo>
                  <a:pt x="364" y="344"/>
                </a:moveTo>
                <a:cubicBezTo>
                  <a:pt x="363" y="344"/>
                  <a:pt x="363" y="343"/>
                  <a:pt x="362" y="343"/>
                </a:cubicBezTo>
                <a:cubicBezTo>
                  <a:pt x="363" y="341"/>
                  <a:pt x="364" y="342"/>
                  <a:pt x="365" y="343"/>
                </a:cubicBezTo>
                <a:cubicBezTo>
                  <a:pt x="364" y="343"/>
                  <a:pt x="365" y="343"/>
                  <a:pt x="364" y="344"/>
                </a:cubicBezTo>
                <a:close/>
                <a:moveTo>
                  <a:pt x="366" y="322"/>
                </a:moveTo>
                <a:cubicBezTo>
                  <a:pt x="365" y="322"/>
                  <a:pt x="365" y="321"/>
                  <a:pt x="364" y="321"/>
                </a:cubicBezTo>
                <a:cubicBezTo>
                  <a:pt x="364" y="322"/>
                  <a:pt x="365" y="322"/>
                  <a:pt x="365" y="322"/>
                </a:cubicBezTo>
                <a:cubicBezTo>
                  <a:pt x="365" y="322"/>
                  <a:pt x="366" y="322"/>
                  <a:pt x="366" y="322"/>
                </a:cubicBezTo>
                <a:cubicBezTo>
                  <a:pt x="365" y="323"/>
                  <a:pt x="364" y="325"/>
                  <a:pt x="364" y="326"/>
                </a:cubicBezTo>
                <a:cubicBezTo>
                  <a:pt x="364" y="326"/>
                  <a:pt x="363" y="326"/>
                  <a:pt x="363" y="325"/>
                </a:cubicBezTo>
                <a:cubicBezTo>
                  <a:pt x="363" y="324"/>
                  <a:pt x="364" y="324"/>
                  <a:pt x="363" y="323"/>
                </a:cubicBezTo>
                <a:cubicBezTo>
                  <a:pt x="363" y="322"/>
                  <a:pt x="363" y="322"/>
                  <a:pt x="364" y="321"/>
                </a:cubicBezTo>
                <a:cubicBezTo>
                  <a:pt x="364" y="320"/>
                  <a:pt x="363" y="321"/>
                  <a:pt x="363" y="320"/>
                </a:cubicBezTo>
                <a:cubicBezTo>
                  <a:pt x="364" y="319"/>
                  <a:pt x="365" y="321"/>
                  <a:pt x="365" y="320"/>
                </a:cubicBezTo>
                <a:cubicBezTo>
                  <a:pt x="366" y="319"/>
                  <a:pt x="365" y="321"/>
                  <a:pt x="366" y="320"/>
                </a:cubicBezTo>
                <a:cubicBezTo>
                  <a:pt x="366" y="321"/>
                  <a:pt x="365" y="321"/>
                  <a:pt x="366" y="322"/>
                </a:cubicBezTo>
                <a:close/>
                <a:moveTo>
                  <a:pt x="366" y="279"/>
                </a:moveTo>
                <a:cubicBezTo>
                  <a:pt x="366" y="279"/>
                  <a:pt x="366" y="278"/>
                  <a:pt x="367" y="278"/>
                </a:cubicBezTo>
                <a:cubicBezTo>
                  <a:pt x="367" y="277"/>
                  <a:pt x="367" y="278"/>
                  <a:pt x="367" y="278"/>
                </a:cubicBezTo>
                <a:cubicBezTo>
                  <a:pt x="367" y="278"/>
                  <a:pt x="367" y="279"/>
                  <a:pt x="368" y="279"/>
                </a:cubicBezTo>
                <a:cubicBezTo>
                  <a:pt x="367" y="279"/>
                  <a:pt x="369" y="280"/>
                  <a:pt x="367" y="280"/>
                </a:cubicBezTo>
                <a:cubicBezTo>
                  <a:pt x="367" y="279"/>
                  <a:pt x="366" y="279"/>
                  <a:pt x="366" y="279"/>
                </a:cubicBezTo>
                <a:cubicBezTo>
                  <a:pt x="366" y="280"/>
                  <a:pt x="367" y="280"/>
                  <a:pt x="366" y="280"/>
                </a:cubicBezTo>
                <a:cubicBezTo>
                  <a:pt x="366" y="280"/>
                  <a:pt x="366" y="279"/>
                  <a:pt x="366" y="279"/>
                </a:cubicBezTo>
                <a:close/>
                <a:moveTo>
                  <a:pt x="367" y="283"/>
                </a:moveTo>
                <a:cubicBezTo>
                  <a:pt x="367" y="282"/>
                  <a:pt x="366" y="281"/>
                  <a:pt x="366" y="281"/>
                </a:cubicBezTo>
                <a:cubicBezTo>
                  <a:pt x="368" y="281"/>
                  <a:pt x="367" y="282"/>
                  <a:pt x="367" y="283"/>
                </a:cubicBezTo>
                <a:close/>
                <a:moveTo>
                  <a:pt x="366" y="318"/>
                </a:moveTo>
                <a:cubicBezTo>
                  <a:pt x="366" y="318"/>
                  <a:pt x="367" y="318"/>
                  <a:pt x="367" y="317"/>
                </a:cubicBezTo>
                <a:cubicBezTo>
                  <a:pt x="367" y="317"/>
                  <a:pt x="367" y="318"/>
                  <a:pt x="367" y="318"/>
                </a:cubicBezTo>
                <a:cubicBezTo>
                  <a:pt x="367" y="319"/>
                  <a:pt x="367" y="318"/>
                  <a:pt x="366" y="318"/>
                </a:cubicBezTo>
                <a:close/>
                <a:moveTo>
                  <a:pt x="368" y="325"/>
                </a:moveTo>
                <a:cubicBezTo>
                  <a:pt x="368" y="325"/>
                  <a:pt x="368" y="325"/>
                  <a:pt x="368" y="325"/>
                </a:cubicBezTo>
                <a:cubicBezTo>
                  <a:pt x="368" y="325"/>
                  <a:pt x="367" y="325"/>
                  <a:pt x="367" y="324"/>
                </a:cubicBezTo>
                <a:cubicBezTo>
                  <a:pt x="368" y="324"/>
                  <a:pt x="369" y="324"/>
                  <a:pt x="369" y="324"/>
                </a:cubicBezTo>
                <a:cubicBezTo>
                  <a:pt x="370" y="324"/>
                  <a:pt x="369" y="325"/>
                  <a:pt x="368" y="325"/>
                </a:cubicBezTo>
                <a:close/>
                <a:moveTo>
                  <a:pt x="369" y="341"/>
                </a:moveTo>
                <a:cubicBezTo>
                  <a:pt x="369" y="340"/>
                  <a:pt x="369" y="340"/>
                  <a:pt x="370" y="340"/>
                </a:cubicBezTo>
                <a:cubicBezTo>
                  <a:pt x="370" y="341"/>
                  <a:pt x="370" y="341"/>
                  <a:pt x="369" y="341"/>
                </a:cubicBezTo>
                <a:close/>
                <a:moveTo>
                  <a:pt x="370" y="327"/>
                </a:moveTo>
                <a:cubicBezTo>
                  <a:pt x="369" y="327"/>
                  <a:pt x="371" y="327"/>
                  <a:pt x="370" y="326"/>
                </a:cubicBezTo>
                <a:cubicBezTo>
                  <a:pt x="371" y="326"/>
                  <a:pt x="371" y="326"/>
                  <a:pt x="371" y="326"/>
                </a:cubicBezTo>
                <a:cubicBezTo>
                  <a:pt x="371" y="328"/>
                  <a:pt x="370" y="327"/>
                  <a:pt x="370" y="327"/>
                </a:cubicBezTo>
                <a:close/>
                <a:moveTo>
                  <a:pt x="372" y="340"/>
                </a:moveTo>
                <a:cubicBezTo>
                  <a:pt x="371" y="341"/>
                  <a:pt x="371" y="340"/>
                  <a:pt x="371" y="339"/>
                </a:cubicBezTo>
                <a:cubicBezTo>
                  <a:pt x="372" y="339"/>
                  <a:pt x="372" y="339"/>
                  <a:pt x="372" y="339"/>
                </a:cubicBezTo>
                <a:cubicBezTo>
                  <a:pt x="372" y="340"/>
                  <a:pt x="371" y="340"/>
                  <a:pt x="372" y="340"/>
                </a:cubicBezTo>
                <a:close/>
                <a:moveTo>
                  <a:pt x="373" y="333"/>
                </a:moveTo>
                <a:cubicBezTo>
                  <a:pt x="371" y="334"/>
                  <a:pt x="372" y="332"/>
                  <a:pt x="372" y="330"/>
                </a:cubicBezTo>
                <a:cubicBezTo>
                  <a:pt x="374" y="331"/>
                  <a:pt x="373" y="331"/>
                  <a:pt x="373" y="333"/>
                </a:cubicBezTo>
                <a:close/>
                <a:moveTo>
                  <a:pt x="372" y="322"/>
                </a:moveTo>
                <a:cubicBezTo>
                  <a:pt x="373" y="323"/>
                  <a:pt x="373" y="324"/>
                  <a:pt x="374" y="326"/>
                </a:cubicBezTo>
                <a:cubicBezTo>
                  <a:pt x="372" y="325"/>
                  <a:pt x="371" y="324"/>
                  <a:pt x="372" y="322"/>
                </a:cubicBezTo>
                <a:close/>
                <a:moveTo>
                  <a:pt x="372" y="304"/>
                </a:moveTo>
                <a:cubicBezTo>
                  <a:pt x="372" y="303"/>
                  <a:pt x="373" y="304"/>
                  <a:pt x="373" y="303"/>
                </a:cubicBezTo>
                <a:cubicBezTo>
                  <a:pt x="373" y="303"/>
                  <a:pt x="374" y="303"/>
                  <a:pt x="374" y="304"/>
                </a:cubicBezTo>
                <a:cubicBezTo>
                  <a:pt x="373" y="304"/>
                  <a:pt x="373" y="304"/>
                  <a:pt x="372" y="304"/>
                </a:cubicBezTo>
                <a:close/>
                <a:moveTo>
                  <a:pt x="374" y="297"/>
                </a:moveTo>
                <a:cubicBezTo>
                  <a:pt x="374" y="296"/>
                  <a:pt x="375" y="298"/>
                  <a:pt x="376" y="297"/>
                </a:cubicBezTo>
                <a:cubicBezTo>
                  <a:pt x="376" y="298"/>
                  <a:pt x="375" y="298"/>
                  <a:pt x="374" y="299"/>
                </a:cubicBezTo>
                <a:cubicBezTo>
                  <a:pt x="374" y="298"/>
                  <a:pt x="375" y="297"/>
                  <a:pt x="374" y="297"/>
                </a:cubicBezTo>
                <a:close/>
                <a:moveTo>
                  <a:pt x="377" y="338"/>
                </a:moveTo>
                <a:cubicBezTo>
                  <a:pt x="377" y="337"/>
                  <a:pt x="377" y="336"/>
                  <a:pt x="377" y="336"/>
                </a:cubicBezTo>
                <a:cubicBezTo>
                  <a:pt x="378" y="336"/>
                  <a:pt x="378" y="338"/>
                  <a:pt x="377" y="338"/>
                </a:cubicBezTo>
                <a:close/>
                <a:moveTo>
                  <a:pt x="377" y="325"/>
                </a:moveTo>
                <a:cubicBezTo>
                  <a:pt x="377" y="325"/>
                  <a:pt x="375" y="324"/>
                  <a:pt x="375" y="323"/>
                </a:cubicBezTo>
                <a:cubicBezTo>
                  <a:pt x="376" y="324"/>
                  <a:pt x="376" y="324"/>
                  <a:pt x="377" y="324"/>
                </a:cubicBezTo>
                <a:cubicBezTo>
                  <a:pt x="377" y="325"/>
                  <a:pt x="377" y="325"/>
                  <a:pt x="378" y="325"/>
                </a:cubicBezTo>
                <a:cubicBezTo>
                  <a:pt x="378" y="325"/>
                  <a:pt x="377" y="325"/>
                  <a:pt x="377" y="325"/>
                </a:cubicBezTo>
                <a:close/>
                <a:moveTo>
                  <a:pt x="378" y="336"/>
                </a:moveTo>
                <a:cubicBezTo>
                  <a:pt x="379" y="336"/>
                  <a:pt x="379" y="336"/>
                  <a:pt x="379" y="336"/>
                </a:cubicBezTo>
                <a:cubicBezTo>
                  <a:pt x="379" y="337"/>
                  <a:pt x="378" y="337"/>
                  <a:pt x="378" y="336"/>
                </a:cubicBezTo>
                <a:close/>
                <a:moveTo>
                  <a:pt x="378" y="300"/>
                </a:moveTo>
                <a:cubicBezTo>
                  <a:pt x="378" y="301"/>
                  <a:pt x="378" y="300"/>
                  <a:pt x="377" y="300"/>
                </a:cubicBezTo>
                <a:cubicBezTo>
                  <a:pt x="377" y="299"/>
                  <a:pt x="378" y="298"/>
                  <a:pt x="379" y="297"/>
                </a:cubicBezTo>
                <a:cubicBezTo>
                  <a:pt x="379" y="299"/>
                  <a:pt x="379" y="299"/>
                  <a:pt x="378" y="300"/>
                </a:cubicBezTo>
                <a:close/>
                <a:moveTo>
                  <a:pt x="380" y="290"/>
                </a:moveTo>
                <a:cubicBezTo>
                  <a:pt x="379" y="289"/>
                  <a:pt x="379" y="289"/>
                  <a:pt x="379" y="287"/>
                </a:cubicBezTo>
                <a:cubicBezTo>
                  <a:pt x="379" y="288"/>
                  <a:pt x="379" y="287"/>
                  <a:pt x="380" y="286"/>
                </a:cubicBezTo>
                <a:cubicBezTo>
                  <a:pt x="379" y="286"/>
                  <a:pt x="379" y="286"/>
                  <a:pt x="379" y="285"/>
                </a:cubicBezTo>
                <a:cubicBezTo>
                  <a:pt x="380" y="285"/>
                  <a:pt x="379" y="285"/>
                  <a:pt x="379" y="285"/>
                </a:cubicBezTo>
                <a:cubicBezTo>
                  <a:pt x="380" y="285"/>
                  <a:pt x="381" y="284"/>
                  <a:pt x="381" y="286"/>
                </a:cubicBezTo>
                <a:cubicBezTo>
                  <a:pt x="380" y="286"/>
                  <a:pt x="380" y="286"/>
                  <a:pt x="380" y="286"/>
                </a:cubicBezTo>
                <a:cubicBezTo>
                  <a:pt x="381" y="286"/>
                  <a:pt x="381" y="286"/>
                  <a:pt x="381" y="287"/>
                </a:cubicBezTo>
                <a:cubicBezTo>
                  <a:pt x="382" y="287"/>
                  <a:pt x="382" y="287"/>
                  <a:pt x="382" y="287"/>
                </a:cubicBezTo>
                <a:cubicBezTo>
                  <a:pt x="382" y="287"/>
                  <a:pt x="381" y="287"/>
                  <a:pt x="381" y="288"/>
                </a:cubicBezTo>
                <a:cubicBezTo>
                  <a:pt x="382" y="288"/>
                  <a:pt x="382" y="287"/>
                  <a:pt x="383" y="287"/>
                </a:cubicBezTo>
                <a:cubicBezTo>
                  <a:pt x="383" y="287"/>
                  <a:pt x="383" y="287"/>
                  <a:pt x="383" y="287"/>
                </a:cubicBezTo>
                <a:cubicBezTo>
                  <a:pt x="382" y="288"/>
                  <a:pt x="383" y="288"/>
                  <a:pt x="382" y="288"/>
                </a:cubicBezTo>
                <a:cubicBezTo>
                  <a:pt x="382" y="289"/>
                  <a:pt x="383" y="289"/>
                  <a:pt x="383" y="290"/>
                </a:cubicBezTo>
                <a:cubicBezTo>
                  <a:pt x="384" y="288"/>
                  <a:pt x="383" y="291"/>
                  <a:pt x="384" y="291"/>
                </a:cubicBezTo>
                <a:cubicBezTo>
                  <a:pt x="385" y="291"/>
                  <a:pt x="384" y="290"/>
                  <a:pt x="385" y="290"/>
                </a:cubicBezTo>
                <a:cubicBezTo>
                  <a:pt x="386" y="290"/>
                  <a:pt x="385" y="292"/>
                  <a:pt x="386" y="292"/>
                </a:cubicBezTo>
                <a:cubicBezTo>
                  <a:pt x="386" y="291"/>
                  <a:pt x="387" y="291"/>
                  <a:pt x="387" y="292"/>
                </a:cubicBezTo>
                <a:cubicBezTo>
                  <a:pt x="387" y="292"/>
                  <a:pt x="387" y="292"/>
                  <a:pt x="386" y="292"/>
                </a:cubicBezTo>
                <a:cubicBezTo>
                  <a:pt x="386" y="293"/>
                  <a:pt x="387" y="293"/>
                  <a:pt x="386" y="294"/>
                </a:cubicBezTo>
                <a:cubicBezTo>
                  <a:pt x="387" y="293"/>
                  <a:pt x="387" y="293"/>
                  <a:pt x="388" y="293"/>
                </a:cubicBezTo>
                <a:cubicBezTo>
                  <a:pt x="387" y="294"/>
                  <a:pt x="388" y="296"/>
                  <a:pt x="386" y="295"/>
                </a:cubicBezTo>
                <a:cubicBezTo>
                  <a:pt x="387" y="295"/>
                  <a:pt x="387" y="295"/>
                  <a:pt x="387" y="296"/>
                </a:cubicBezTo>
                <a:cubicBezTo>
                  <a:pt x="387" y="296"/>
                  <a:pt x="387" y="297"/>
                  <a:pt x="387" y="297"/>
                </a:cubicBezTo>
                <a:cubicBezTo>
                  <a:pt x="386" y="297"/>
                  <a:pt x="387" y="296"/>
                  <a:pt x="387" y="296"/>
                </a:cubicBezTo>
                <a:cubicBezTo>
                  <a:pt x="387" y="296"/>
                  <a:pt x="386" y="296"/>
                  <a:pt x="386" y="297"/>
                </a:cubicBezTo>
                <a:cubicBezTo>
                  <a:pt x="386" y="298"/>
                  <a:pt x="387" y="297"/>
                  <a:pt x="388" y="297"/>
                </a:cubicBezTo>
                <a:cubicBezTo>
                  <a:pt x="387" y="298"/>
                  <a:pt x="388" y="298"/>
                  <a:pt x="388" y="299"/>
                </a:cubicBezTo>
                <a:cubicBezTo>
                  <a:pt x="387" y="299"/>
                  <a:pt x="387" y="300"/>
                  <a:pt x="386" y="300"/>
                </a:cubicBezTo>
                <a:cubicBezTo>
                  <a:pt x="386" y="300"/>
                  <a:pt x="386" y="299"/>
                  <a:pt x="386" y="298"/>
                </a:cubicBezTo>
                <a:cubicBezTo>
                  <a:pt x="386" y="298"/>
                  <a:pt x="386" y="299"/>
                  <a:pt x="385" y="300"/>
                </a:cubicBezTo>
                <a:cubicBezTo>
                  <a:pt x="385" y="299"/>
                  <a:pt x="385" y="299"/>
                  <a:pt x="385" y="300"/>
                </a:cubicBezTo>
                <a:cubicBezTo>
                  <a:pt x="384" y="299"/>
                  <a:pt x="385" y="299"/>
                  <a:pt x="384" y="298"/>
                </a:cubicBezTo>
                <a:cubicBezTo>
                  <a:pt x="384" y="297"/>
                  <a:pt x="385" y="297"/>
                  <a:pt x="385" y="296"/>
                </a:cubicBezTo>
                <a:cubicBezTo>
                  <a:pt x="385" y="296"/>
                  <a:pt x="384" y="296"/>
                  <a:pt x="384" y="295"/>
                </a:cubicBezTo>
                <a:cubicBezTo>
                  <a:pt x="383" y="296"/>
                  <a:pt x="384" y="297"/>
                  <a:pt x="384" y="297"/>
                </a:cubicBezTo>
                <a:cubicBezTo>
                  <a:pt x="383" y="297"/>
                  <a:pt x="383" y="297"/>
                  <a:pt x="383" y="298"/>
                </a:cubicBezTo>
                <a:cubicBezTo>
                  <a:pt x="383" y="298"/>
                  <a:pt x="382" y="297"/>
                  <a:pt x="382" y="297"/>
                </a:cubicBezTo>
                <a:cubicBezTo>
                  <a:pt x="382" y="296"/>
                  <a:pt x="383" y="297"/>
                  <a:pt x="383" y="297"/>
                </a:cubicBezTo>
                <a:cubicBezTo>
                  <a:pt x="383" y="297"/>
                  <a:pt x="383" y="297"/>
                  <a:pt x="383" y="296"/>
                </a:cubicBezTo>
                <a:cubicBezTo>
                  <a:pt x="383" y="296"/>
                  <a:pt x="383" y="297"/>
                  <a:pt x="382" y="297"/>
                </a:cubicBezTo>
                <a:cubicBezTo>
                  <a:pt x="381" y="295"/>
                  <a:pt x="384" y="294"/>
                  <a:pt x="385" y="293"/>
                </a:cubicBezTo>
                <a:cubicBezTo>
                  <a:pt x="385" y="293"/>
                  <a:pt x="384" y="293"/>
                  <a:pt x="385" y="292"/>
                </a:cubicBezTo>
                <a:cubicBezTo>
                  <a:pt x="384" y="292"/>
                  <a:pt x="384" y="292"/>
                  <a:pt x="384" y="293"/>
                </a:cubicBezTo>
                <a:cubicBezTo>
                  <a:pt x="383" y="293"/>
                  <a:pt x="384" y="293"/>
                  <a:pt x="383" y="294"/>
                </a:cubicBezTo>
                <a:cubicBezTo>
                  <a:pt x="383" y="293"/>
                  <a:pt x="382" y="293"/>
                  <a:pt x="382" y="293"/>
                </a:cubicBezTo>
                <a:cubicBezTo>
                  <a:pt x="382" y="292"/>
                  <a:pt x="382" y="292"/>
                  <a:pt x="382" y="292"/>
                </a:cubicBezTo>
                <a:cubicBezTo>
                  <a:pt x="382" y="292"/>
                  <a:pt x="381" y="292"/>
                  <a:pt x="380" y="292"/>
                </a:cubicBezTo>
                <a:cubicBezTo>
                  <a:pt x="380" y="292"/>
                  <a:pt x="380" y="292"/>
                  <a:pt x="380" y="291"/>
                </a:cubicBezTo>
                <a:cubicBezTo>
                  <a:pt x="380" y="291"/>
                  <a:pt x="380" y="291"/>
                  <a:pt x="380" y="291"/>
                </a:cubicBezTo>
                <a:cubicBezTo>
                  <a:pt x="380" y="290"/>
                  <a:pt x="381" y="292"/>
                  <a:pt x="382" y="292"/>
                </a:cubicBezTo>
                <a:cubicBezTo>
                  <a:pt x="382" y="292"/>
                  <a:pt x="382" y="292"/>
                  <a:pt x="382" y="291"/>
                </a:cubicBezTo>
                <a:cubicBezTo>
                  <a:pt x="381" y="291"/>
                  <a:pt x="381" y="291"/>
                  <a:pt x="381" y="290"/>
                </a:cubicBezTo>
                <a:cubicBezTo>
                  <a:pt x="381" y="290"/>
                  <a:pt x="382" y="290"/>
                  <a:pt x="382" y="290"/>
                </a:cubicBezTo>
                <a:cubicBezTo>
                  <a:pt x="382" y="289"/>
                  <a:pt x="382" y="290"/>
                  <a:pt x="381" y="289"/>
                </a:cubicBezTo>
                <a:cubicBezTo>
                  <a:pt x="381" y="289"/>
                  <a:pt x="382" y="290"/>
                  <a:pt x="381" y="291"/>
                </a:cubicBezTo>
                <a:cubicBezTo>
                  <a:pt x="380" y="291"/>
                  <a:pt x="380" y="290"/>
                  <a:pt x="379" y="290"/>
                </a:cubicBezTo>
                <a:cubicBezTo>
                  <a:pt x="379" y="289"/>
                  <a:pt x="380" y="290"/>
                  <a:pt x="380" y="290"/>
                </a:cubicBezTo>
                <a:close/>
                <a:moveTo>
                  <a:pt x="381" y="306"/>
                </a:moveTo>
                <a:cubicBezTo>
                  <a:pt x="380" y="306"/>
                  <a:pt x="381" y="304"/>
                  <a:pt x="380" y="305"/>
                </a:cubicBezTo>
                <a:cubicBezTo>
                  <a:pt x="380" y="304"/>
                  <a:pt x="380" y="304"/>
                  <a:pt x="381" y="304"/>
                </a:cubicBezTo>
                <a:cubicBezTo>
                  <a:pt x="381" y="304"/>
                  <a:pt x="381" y="304"/>
                  <a:pt x="381" y="304"/>
                </a:cubicBezTo>
                <a:cubicBezTo>
                  <a:pt x="381" y="305"/>
                  <a:pt x="381" y="305"/>
                  <a:pt x="382" y="305"/>
                </a:cubicBezTo>
                <a:cubicBezTo>
                  <a:pt x="382" y="305"/>
                  <a:pt x="381" y="305"/>
                  <a:pt x="381" y="306"/>
                </a:cubicBezTo>
                <a:close/>
                <a:moveTo>
                  <a:pt x="382" y="300"/>
                </a:moveTo>
                <a:cubicBezTo>
                  <a:pt x="381" y="300"/>
                  <a:pt x="382" y="299"/>
                  <a:pt x="382" y="298"/>
                </a:cubicBezTo>
                <a:cubicBezTo>
                  <a:pt x="383" y="298"/>
                  <a:pt x="382" y="300"/>
                  <a:pt x="382" y="300"/>
                </a:cubicBezTo>
                <a:close/>
                <a:moveTo>
                  <a:pt x="379" y="320"/>
                </a:moveTo>
                <a:cubicBezTo>
                  <a:pt x="380" y="319"/>
                  <a:pt x="381" y="318"/>
                  <a:pt x="382" y="320"/>
                </a:cubicBezTo>
                <a:cubicBezTo>
                  <a:pt x="381" y="319"/>
                  <a:pt x="380" y="320"/>
                  <a:pt x="379" y="320"/>
                </a:cubicBezTo>
                <a:close/>
                <a:moveTo>
                  <a:pt x="380" y="324"/>
                </a:moveTo>
                <a:cubicBezTo>
                  <a:pt x="381" y="323"/>
                  <a:pt x="380" y="322"/>
                  <a:pt x="381" y="321"/>
                </a:cubicBezTo>
                <a:cubicBezTo>
                  <a:pt x="381" y="322"/>
                  <a:pt x="382" y="322"/>
                  <a:pt x="382" y="323"/>
                </a:cubicBezTo>
                <a:cubicBezTo>
                  <a:pt x="382" y="323"/>
                  <a:pt x="382" y="323"/>
                  <a:pt x="382" y="323"/>
                </a:cubicBezTo>
                <a:cubicBezTo>
                  <a:pt x="381" y="323"/>
                  <a:pt x="381" y="323"/>
                  <a:pt x="381" y="323"/>
                </a:cubicBezTo>
                <a:cubicBezTo>
                  <a:pt x="381" y="324"/>
                  <a:pt x="382" y="323"/>
                  <a:pt x="382" y="324"/>
                </a:cubicBezTo>
                <a:cubicBezTo>
                  <a:pt x="381" y="324"/>
                  <a:pt x="380" y="324"/>
                  <a:pt x="380" y="324"/>
                </a:cubicBezTo>
                <a:close/>
                <a:moveTo>
                  <a:pt x="382" y="328"/>
                </a:moveTo>
                <a:cubicBezTo>
                  <a:pt x="381" y="328"/>
                  <a:pt x="381" y="328"/>
                  <a:pt x="381" y="328"/>
                </a:cubicBezTo>
                <a:cubicBezTo>
                  <a:pt x="381" y="328"/>
                  <a:pt x="381" y="327"/>
                  <a:pt x="381" y="326"/>
                </a:cubicBezTo>
                <a:cubicBezTo>
                  <a:pt x="382" y="326"/>
                  <a:pt x="382" y="327"/>
                  <a:pt x="382" y="328"/>
                </a:cubicBezTo>
                <a:close/>
                <a:moveTo>
                  <a:pt x="382" y="326"/>
                </a:moveTo>
                <a:cubicBezTo>
                  <a:pt x="382" y="325"/>
                  <a:pt x="382" y="325"/>
                  <a:pt x="382" y="326"/>
                </a:cubicBezTo>
                <a:cubicBezTo>
                  <a:pt x="381" y="325"/>
                  <a:pt x="383" y="325"/>
                  <a:pt x="382" y="324"/>
                </a:cubicBezTo>
                <a:cubicBezTo>
                  <a:pt x="383" y="324"/>
                  <a:pt x="382" y="325"/>
                  <a:pt x="382" y="326"/>
                </a:cubicBezTo>
                <a:close/>
                <a:moveTo>
                  <a:pt x="385" y="308"/>
                </a:moveTo>
                <a:cubicBezTo>
                  <a:pt x="384" y="308"/>
                  <a:pt x="385" y="309"/>
                  <a:pt x="384" y="309"/>
                </a:cubicBezTo>
                <a:cubicBezTo>
                  <a:pt x="384" y="307"/>
                  <a:pt x="383" y="307"/>
                  <a:pt x="381" y="308"/>
                </a:cubicBezTo>
                <a:cubicBezTo>
                  <a:pt x="382" y="309"/>
                  <a:pt x="381" y="309"/>
                  <a:pt x="381" y="309"/>
                </a:cubicBezTo>
                <a:cubicBezTo>
                  <a:pt x="380" y="310"/>
                  <a:pt x="381" y="306"/>
                  <a:pt x="382" y="307"/>
                </a:cubicBezTo>
                <a:cubicBezTo>
                  <a:pt x="382" y="307"/>
                  <a:pt x="381" y="307"/>
                  <a:pt x="382" y="306"/>
                </a:cubicBezTo>
                <a:cubicBezTo>
                  <a:pt x="383" y="306"/>
                  <a:pt x="382" y="307"/>
                  <a:pt x="382" y="307"/>
                </a:cubicBezTo>
                <a:cubicBezTo>
                  <a:pt x="382" y="306"/>
                  <a:pt x="383" y="304"/>
                  <a:pt x="383" y="302"/>
                </a:cubicBezTo>
                <a:cubicBezTo>
                  <a:pt x="384" y="302"/>
                  <a:pt x="383" y="301"/>
                  <a:pt x="384" y="302"/>
                </a:cubicBezTo>
                <a:cubicBezTo>
                  <a:pt x="384" y="302"/>
                  <a:pt x="384" y="300"/>
                  <a:pt x="383" y="301"/>
                </a:cubicBezTo>
                <a:cubicBezTo>
                  <a:pt x="383" y="301"/>
                  <a:pt x="384" y="301"/>
                  <a:pt x="384" y="300"/>
                </a:cubicBezTo>
                <a:cubicBezTo>
                  <a:pt x="384" y="300"/>
                  <a:pt x="384" y="302"/>
                  <a:pt x="384" y="301"/>
                </a:cubicBezTo>
                <a:cubicBezTo>
                  <a:pt x="385" y="302"/>
                  <a:pt x="382" y="304"/>
                  <a:pt x="384" y="304"/>
                </a:cubicBezTo>
                <a:cubicBezTo>
                  <a:pt x="383" y="306"/>
                  <a:pt x="384" y="305"/>
                  <a:pt x="384" y="307"/>
                </a:cubicBezTo>
                <a:cubicBezTo>
                  <a:pt x="385" y="306"/>
                  <a:pt x="387" y="308"/>
                  <a:pt x="387" y="310"/>
                </a:cubicBezTo>
                <a:cubicBezTo>
                  <a:pt x="386" y="311"/>
                  <a:pt x="384" y="310"/>
                  <a:pt x="385" y="308"/>
                </a:cubicBezTo>
                <a:close/>
                <a:moveTo>
                  <a:pt x="385" y="338"/>
                </a:moveTo>
                <a:cubicBezTo>
                  <a:pt x="386" y="338"/>
                  <a:pt x="386" y="338"/>
                  <a:pt x="386" y="339"/>
                </a:cubicBezTo>
                <a:cubicBezTo>
                  <a:pt x="386" y="339"/>
                  <a:pt x="385" y="339"/>
                  <a:pt x="385" y="338"/>
                </a:cubicBezTo>
                <a:cubicBezTo>
                  <a:pt x="385" y="340"/>
                  <a:pt x="385" y="338"/>
                  <a:pt x="385" y="338"/>
                </a:cubicBezTo>
                <a:close/>
                <a:moveTo>
                  <a:pt x="384" y="353"/>
                </a:moveTo>
                <a:cubicBezTo>
                  <a:pt x="384" y="351"/>
                  <a:pt x="386" y="352"/>
                  <a:pt x="385" y="350"/>
                </a:cubicBezTo>
                <a:cubicBezTo>
                  <a:pt x="386" y="352"/>
                  <a:pt x="385" y="353"/>
                  <a:pt x="384" y="353"/>
                </a:cubicBezTo>
                <a:close/>
                <a:moveTo>
                  <a:pt x="385" y="356"/>
                </a:moveTo>
                <a:cubicBezTo>
                  <a:pt x="385" y="356"/>
                  <a:pt x="385" y="356"/>
                  <a:pt x="384" y="356"/>
                </a:cubicBezTo>
                <a:cubicBezTo>
                  <a:pt x="385" y="355"/>
                  <a:pt x="385" y="353"/>
                  <a:pt x="386" y="353"/>
                </a:cubicBezTo>
                <a:cubicBezTo>
                  <a:pt x="385" y="354"/>
                  <a:pt x="386" y="354"/>
                  <a:pt x="386" y="355"/>
                </a:cubicBezTo>
                <a:cubicBezTo>
                  <a:pt x="386" y="355"/>
                  <a:pt x="385" y="355"/>
                  <a:pt x="385" y="356"/>
                </a:cubicBezTo>
                <a:close/>
                <a:moveTo>
                  <a:pt x="389" y="354"/>
                </a:moveTo>
                <a:cubicBezTo>
                  <a:pt x="388" y="354"/>
                  <a:pt x="389" y="354"/>
                  <a:pt x="388" y="353"/>
                </a:cubicBezTo>
                <a:cubicBezTo>
                  <a:pt x="388" y="353"/>
                  <a:pt x="387" y="354"/>
                  <a:pt x="387" y="354"/>
                </a:cubicBezTo>
                <a:cubicBezTo>
                  <a:pt x="386" y="354"/>
                  <a:pt x="387" y="353"/>
                  <a:pt x="387" y="352"/>
                </a:cubicBezTo>
                <a:cubicBezTo>
                  <a:pt x="387" y="352"/>
                  <a:pt x="387" y="353"/>
                  <a:pt x="387" y="353"/>
                </a:cubicBezTo>
                <a:cubicBezTo>
                  <a:pt x="388" y="352"/>
                  <a:pt x="386" y="351"/>
                  <a:pt x="387" y="350"/>
                </a:cubicBezTo>
                <a:cubicBezTo>
                  <a:pt x="387" y="349"/>
                  <a:pt x="385" y="350"/>
                  <a:pt x="386" y="348"/>
                </a:cubicBezTo>
                <a:cubicBezTo>
                  <a:pt x="386" y="348"/>
                  <a:pt x="385" y="349"/>
                  <a:pt x="385" y="349"/>
                </a:cubicBezTo>
                <a:cubicBezTo>
                  <a:pt x="384" y="348"/>
                  <a:pt x="385" y="348"/>
                  <a:pt x="385" y="347"/>
                </a:cubicBezTo>
                <a:cubicBezTo>
                  <a:pt x="384" y="347"/>
                  <a:pt x="383" y="347"/>
                  <a:pt x="384" y="346"/>
                </a:cubicBezTo>
                <a:cubicBezTo>
                  <a:pt x="384" y="347"/>
                  <a:pt x="385" y="346"/>
                  <a:pt x="386" y="346"/>
                </a:cubicBezTo>
                <a:cubicBezTo>
                  <a:pt x="385" y="348"/>
                  <a:pt x="387" y="348"/>
                  <a:pt x="387" y="348"/>
                </a:cubicBezTo>
                <a:cubicBezTo>
                  <a:pt x="387" y="349"/>
                  <a:pt x="387" y="350"/>
                  <a:pt x="388" y="351"/>
                </a:cubicBezTo>
                <a:cubicBezTo>
                  <a:pt x="388" y="351"/>
                  <a:pt x="387" y="352"/>
                  <a:pt x="388" y="353"/>
                </a:cubicBezTo>
                <a:cubicBezTo>
                  <a:pt x="388" y="353"/>
                  <a:pt x="389" y="353"/>
                  <a:pt x="389" y="354"/>
                </a:cubicBezTo>
                <a:close/>
                <a:moveTo>
                  <a:pt x="390" y="353"/>
                </a:moveTo>
                <a:cubicBezTo>
                  <a:pt x="390" y="352"/>
                  <a:pt x="390" y="352"/>
                  <a:pt x="390" y="352"/>
                </a:cubicBezTo>
                <a:cubicBezTo>
                  <a:pt x="390" y="351"/>
                  <a:pt x="390" y="353"/>
                  <a:pt x="390" y="352"/>
                </a:cubicBezTo>
                <a:cubicBezTo>
                  <a:pt x="391" y="352"/>
                  <a:pt x="390" y="353"/>
                  <a:pt x="390" y="353"/>
                </a:cubicBezTo>
                <a:close/>
                <a:moveTo>
                  <a:pt x="392" y="357"/>
                </a:moveTo>
                <a:cubicBezTo>
                  <a:pt x="392" y="356"/>
                  <a:pt x="393" y="356"/>
                  <a:pt x="394" y="356"/>
                </a:cubicBezTo>
                <a:cubicBezTo>
                  <a:pt x="394" y="357"/>
                  <a:pt x="393" y="357"/>
                  <a:pt x="392" y="357"/>
                </a:cubicBezTo>
                <a:close/>
                <a:moveTo>
                  <a:pt x="393" y="346"/>
                </a:moveTo>
                <a:cubicBezTo>
                  <a:pt x="392" y="346"/>
                  <a:pt x="392" y="346"/>
                  <a:pt x="392" y="346"/>
                </a:cubicBezTo>
                <a:cubicBezTo>
                  <a:pt x="392" y="347"/>
                  <a:pt x="391" y="348"/>
                  <a:pt x="391" y="349"/>
                </a:cubicBezTo>
                <a:cubicBezTo>
                  <a:pt x="390" y="349"/>
                  <a:pt x="390" y="348"/>
                  <a:pt x="390" y="348"/>
                </a:cubicBezTo>
                <a:cubicBezTo>
                  <a:pt x="390" y="349"/>
                  <a:pt x="390" y="349"/>
                  <a:pt x="390" y="349"/>
                </a:cubicBezTo>
                <a:cubicBezTo>
                  <a:pt x="389" y="350"/>
                  <a:pt x="390" y="348"/>
                  <a:pt x="389" y="349"/>
                </a:cubicBezTo>
                <a:cubicBezTo>
                  <a:pt x="389" y="348"/>
                  <a:pt x="389" y="348"/>
                  <a:pt x="390" y="348"/>
                </a:cubicBezTo>
                <a:cubicBezTo>
                  <a:pt x="390" y="347"/>
                  <a:pt x="389" y="347"/>
                  <a:pt x="388" y="347"/>
                </a:cubicBezTo>
                <a:cubicBezTo>
                  <a:pt x="388" y="347"/>
                  <a:pt x="389" y="346"/>
                  <a:pt x="389" y="346"/>
                </a:cubicBezTo>
                <a:cubicBezTo>
                  <a:pt x="389" y="345"/>
                  <a:pt x="388" y="346"/>
                  <a:pt x="388" y="345"/>
                </a:cubicBezTo>
                <a:cubicBezTo>
                  <a:pt x="387" y="345"/>
                  <a:pt x="388" y="346"/>
                  <a:pt x="387" y="345"/>
                </a:cubicBezTo>
                <a:cubicBezTo>
                  <a:pt x="387" y="344"/>
                  <a:pt x="387" y="345"/>
                  <a:pt x="387" y="344"/>
                </a:cubicBezTo>
                <a:cubicBezTo>
                  <a:pt x="386" y="344"/>
                  <a:pt x="386" y="344"/>
                  <a:pt x="386" y="343"/>
                </a:cubicBezTo>
                <a:cubicBezTo>
                  <a:pt x="386" y="343"/>
                  <a:pt x="386" y="344"/>
                  <a:pt x="385" y="344"/>
                </a:cubicBezTo>
                <a:cubicBezTo>
                  <a:pt x="385" y="343"/>
                  <a:pt x="385" y="343"/>
                  <a:pt x="385" y="343"/>
                </a:cubicBezTo>
                <a:cubicBezTo>
                  <a:pt x="385" y="343"/>
                  <a:pt x="386" y="343"/>
                  <a:pt x="386" y="343"/>
                </a:cubicBezTo>
                <a:cubicBezTo>
                  <a:pt x="386" y="342"/>
                  <a:pt x="385" y="343"/>
                  <a:pt x="385" y="341"/>
                </a:cubicBezTo>
                <a:cubicBezTo>
                  <a:pt x="385" y="342"/>
                  <a:pt x="386" y="342"/>
                  <a:pt x="386" y="343"/>
                </a:cubicBezTo>
                <a:cubicBezTo>
                  <a:pt x="387" y="343"/>
                  <a:pt x="387" y="342"/>
                  <a:pt x="387" y="342"/>
                </a:cubicBezTo>
                <a:cubicBezTo>
                  <a:pt x="387" y="341"/>
                  <a:pt x="387" y="342"/>
                  <a:pt x="386" y="342"/>
                </a:cubicBezTo>
                <a:cubicBezTo>
                  <a:pt x="386" y="341"/>
                  <a:pt x="387" y="341"/>
                  <a:pt x="386" y="341"/>
                </a:cubicBezTo>
                <a:cubicBezTo>
                  <a:pt x="387" y="341"/>
                  <a:pt x="386" y="341"/>
                  <a:pt x="387" y="341"/>
                </a:cubicBezTo>
                <a:cubicBezTo>
                  <a:pt x="387" y="341"/>
                  <a:pt x="387" y="339"/>
                  <a:pt x="386" y="339"/>
                </a:cubicBezTo>
                <a:cubicBezTo>
                  <a:pt x="386" y="339"/>
                  <a:pt x="386" y="338"/>
                  <a:pt x="386" y="338"/>
                </a:cubicBezTo>
                <a:cubicBezTo>
                  <a:pt x="387" y="338"/>
                  <a:pt x="387" y="338"/>
                  <a:pt x="388" y="338"/>
                </a:cubicBezTo>
                <a:cubicBezTo>
                  <a:pt x="388" y="339"/>
                  <a:pt x="387" y="338"/>
                  <a:pt x="387" y="339"/>
                </a:cubicBezTo>
                <a:cubicBezTo>
                  <a:pt x="387" y="339"/>
                  <a:pt x="388" y="339"/>
                  <a:pt x="388" y="339"/>
                </a:cubicBezTo>
                <a:cubicBezTo>
                  <a:pt x="387" y="341"/>
                  <a:pt x="389" y="342"/>
                  <a:pt x="390" y="343"/>
                </a:cubicBezTo>
                <a:cubicBezTo>
                  <a:pt x="391" y="343"/>
                  <a:pt x="391" y="343"/>
                  <a:pt x="392" y="344"/>
                </a:cubicBezTo>
                <a:cubicBezTo>
                  <a:pt x="391" y="344"/>
                  <a:pt x="392" y="345"/>
                  <a:pt x="391" y="346"/>
                </a:cubicBezTo>
                <a:cubicBezTo>
                  <a:pt x="391" y="346"/>
                  <a:pt x="391" y="346"/>
                  <a:pt x="392" y="346"/>
                </a:cubicBezTo>
                <a:cubicBezTo>
                  <a:pt x="392" y="346"/>
                  <a:pt x="392" y="346"/>
                  <a:pt x="392" y="346"/>
                </a:cubicBezTo>
                <a:cubicBezTo>
                  <a:pt x="392" y="345"/>
                  <a:pt x="391" y="344"/>
                  <a:pt x="393" y="344"/>
                </a:cubicBezTo>
                <a:cubicBezTo>
                  <a:pt x="392" y="345"/>
                  <a:pt x="394" y="346"/>
                  <a:pt x="394" y="348"/>
                </a:cubicBezTo>
                <a:cubicBezTo>
                  <a:pt x="394" y="347"/>
                  <a:pt x="394" y="349"/>
                  <a:pt x="395" y="348"/>
                </a:cubicBezTo>
                <a:cubicBezTo>
                  <a:pt x="395" y="349"/>
                  <a:pt x="394" y="349"/>
                  <a:pt x="394" y="349"/>
                </a:cubicBezTo>
                <a:cubicBezTo>
                  <a:pt x="394" y="349"/>
                  <a:pt x="393" y="348"/>
                  <a:pt x="393" y="346"/>
                </a:cubicBezTo>
                <a:close/>
                <a:moveTo>
                  <a:pt x="394" y="351"/>
                </a:moveTo>
                <a:cubicBezTo>
                  <a:pt x="394" y="350"/>
                  <a:pt x="396" y="351"/>
                  <a:pt x="395" y="350"/>
                </a:cubicBezTo>
                <a:cubicBezTo>
                  <a:pt x="396" y="350"/>
                  <a:pt x="397" y="351"/>
                  <a:pt x="397" y="349"/>
                </a:cubicBezTo>
                <a:cubicBezTo>
                  <a:pt x="397" y="350"/>
                  <a:pt x="397" y="350"/>
                  <a:pt x="397" y="351"/>
                </a:cubicBezTo>
                <a:cubicBezTo>
                  <a:pt x="396" y="351"/>
                  <a:pt x="396" y="352"/>
                  <a:pt x="395" y="351"/>
                </a:cubicBezTo>
                <a:cubicBezTo>
                  <a:pt x="396" y="352"/>
                  <a:pt x="395" y="352"/>
                  <a:pt x="396" y="353"/>
                </a:cubicBezTo>
                <a:cubicBezTo>
                  <a:pt x="395" y="352"/>
                  <a:pt x="394" y="352"/>
                  <a:pt x="394" y="351"/>
                </a:cubicBezTo>
                <a:close/>
                <a:moveTo>
                  <a:pt x="395" y="369"/>
                </a:moveTo>
                <a:cubicBezTo>
                  <a:pt x="395" y="368"/>
                  <a:pt x="395" y="368"/>
                  <a:pt x="395" y="367"/>
                </a:cubicBezTo>
                <a:cubicBezTo>
                  <a:pt x="396" y="366"/>
                  <a:pt x="396" y="369"/>
                  <a:pt x="395" y="369"/>
                </a:cubicBezTo>
                <a:close/>
                <a:moveTo>
                  <a:pt x="395" y="367"/>
                </a:moveTo>
                <a:cubicBezTo>
                  <a:pt x="395" y="366"/>
                  <a:pt x="395" y="367"/>
                  <a:pt x="394" y="366"/>
                </a:cubicBezTo>
                <a:cubicBezTo>
                  <a:pt x="394" y="366"/>
                  <a:pt x="394" y="365"/>
                  <a:pt x="394" y="365"/>
                </a:cubicBezTo>
                <a:cubicBezTo>
                  <a:pt x="394" y="365"/>
                  <a:pt x="394" y="365"/>
                  <a:pt x="395" y="365"/>
                </a:cubicBezTo>
                <a:cubicBezTo>
                  <a:pt x="395" y="366"/>
                  <a:pt x="395" y="366"/>
                  <a:pt x="395" y="366"/>
                </a:cubicBezTo>
                <a:cubicBezTo>
                  <a:pt x="395" y="366"/>
                  <a:pt x="395" y="366"/>
                  <a:pt x="395" y="365"/>
                </a:cubicBezTo>
                <a:cubicBezTo>
                  <a:pt x="395" y="365"/>
                  <a:pt x="395" y="365"/>
                  <a:pt x="396" y="365"/>
                </a:cubicBezTo>
                <a:cubicBezTo>
                  <a:pt x="396" y="366"/>
                  <a:pt x="395" y="366"/>
                  <a:pt x="395" y="367"/>
                </a:cubicBezTo>
                <a:close/>
                <a:moveTo>
                  <a:pt x="404" y="365"/>
                </a:moveTo>
                <a:cubicBezTo>
                  <a:pt x="404" y="365"/>
                  <a:pt x="404" y="364"/>
                  <a:pt x="403" y="364"/>
                </a:cubicBezTo>
                <a:cubicBezTo>
                  <a:pt x="403" y="365"/>
                  <a:pt x="404" y="365"/>
                  <a:pt x="404" y="365"/>
                </a:cubicBezTo>
                <a:cubicBezTo>
                  <a:pt x="404" y="365"/>
                  <a:pt x="403" y="366"/>
                  <a:pt x="404" y="366"/>
                </a:cubicBezTo>
                <a:cubicBezTo>
                  <a:pt x="404" y="366"/>
                  <a:pt x="402" y="366"/>
                  <a:pt x="402" y="367"/>
                </a:cubicBezTo>
                <a:cubicBezTo>
                  <a:pt x="401" y="366"/>
                  <a:pt x="401" y="368"/>
                  <a:pt x="401" y="369"/>
                </a:cubicBezTo>
                <a:cubicBezTo>
                  <a:pt x="400" y="369"/>
                  <a:pt x="399" y="368"/>
                  <a:pt x="398" y="368"/>
                </a:cubicBezTo>
                <a:cubicBezTo>
                  <a:pt x="397" y="368"/>
                  <a:pt x="398" y="366"/>
                  <a:pt x="396" y="366"/>
                </a:cubicBezTo>
                <a:cubicBezTo>
                  <a:pt x="397" y="365"/>
                  <a:pt x="397" y="365"/>
                  <a:pt x="398" y="364"/>
                </a:cubicBezTo>
                <a:cubicBezTo>
                  <a:pt x="399" y="365"/>
                  <a:pt x="397" y="369"/>
                  <a:pt x="399" y="367"/>
                </a:cubicBezTo>
                <a:cubicBezTo>
                  <a:pt x="399" y="367"/>
                  <a:pt x="398" y="367"/>
                  <a:pt x="398" y="366"/>
                </a:cubicBezTo>
                <a:cubicBezTo>
                  <a:pt x="399" y="367"/>
                  <a:pt x="399" y="366"/>
                  <a:pt x="400" y="365"/>
                </a:cubicBezTo>
                <a:cubicBezTo>
                  <a:pt x="399" y="364"/>
                  <a:pt x="399" y="365"/>
                  <a:pt x="398" y="365"/>
                </a:cubicBezTo>
                <a:cubicBezTo>
                  <a:pt x="399" y="364"/>
                  <a:pt x="401" y="364"/>
                  <a:pt x="400" y="362"/>
                </a:cubicBezTo>
                <a:cubicBezTo>
                  <a:pt x="400" y="362"/>
                  <a:pt x="401" y="362"/>
                  <a:pt x="402" y="362"/>
                </a:cubicBezTo>
                <a:cubicBezTo>
                  <a:pt x="401" y="363"/>
                  <a:pt x="402" y="364"/>
                  <a:pt x="402" y="364"/>
                </a:cubicBezTo>
                <a:cubicBezTo>
                  <a:pt x="402" y="364"/>
                  <a:pt x="403" y="364"/>
                  <a:pt x="403" y="363"/>
                </a:cubicBezTo>
                <a:cubicBezTo>
                  <a:pt x="404" y="363"/>
                  <a:pt x="403" y="364"/>
                  <a:pt x="403" y="364"/>
                </a:cubicBezTo>
                <a:cubicBezTo>
                  <a:pt x="404" y="364"/>
                  <a:pt x="404" y="363"/>
                  <a:pt x="405" y="363"/>
                </a:cubicBezTo>
                <a:cubicBezTo>
                  <a:pt x="405" y="364"/>
                  <a:pt x="404" y="364"/>
                  <a:pt x="404" y="365"/>
                </a:cubicBezTo>
                <a:close/>
                <a:moveTo>
                  <a:pt x="413" y="359"/>
                </a:moveTo>
                <a:cubicBezTo>
                  <a:pt x="413" y="360"/>
                  <a:pt x="413" y="360"/>
                  <a:pt x="413" y="360"/>
                </a:cubicBezTo>
                <a:cubicBezTo>
                  <a:pt x="413" y="360"/>
                  <a:pt x="413" y="360"/>
                  <a:pt x="413" y="359"/>
                </a:cubicBezTo>
                <a:cubicBezTo>
                  <a:pt x="413" y="359"/>
                  <a:pt x="413" y="359"/>
                  <a:pt x="413" y="359"/>
                </a:cubicBezTo>
                <a:cubicBezTo>
                  <a:pt x="412" y="358"/>
                  <a:pt x="411" y="358"/>
                  <a:pt x="409" y="358"/>
                </a:cubicBezTo>
                <a:cubicBezTo>
                  <a:pt x="408" y="358"/>
                  <a:pt x="409" y="358"/>
                  <a:pt x="409" y="359"/>
                </a:cubicBezTo>
                <a:cubicBezTo>
                  <a:pt x="407" y="359"/>
                  <a:pt x="407" y="360"/>
                  <a:pt x="406" y="360"/>
                </a:cubicBezTo>
                <a:cubicBezTo>
                  <a:pt x="406" y="359"/>
                  <a:pt x="407" y="359"/>
                  <a:pt x="407" y="358"/>
                </a:cubicBezTo>
                <a:cubicBezTo>
                  <a:pt x="407" y="358"/>
                  <a:pt x="407" y="358"/>
                  <a:pt x="407" y="358"/>
                </a:cubicBezTo>
                <a:cubicBezTo>
                  <a:pt x="407" y="359"/>
                  <a:pt x="404" y="359"/>
                  <a:pt x="404" y="359"/>
                </a:cubicBezTo>
                <a:cubicBezTo>
                  <a:pt x="404" y="359"/>
                  <a:pt x="405" y="358"/>
                  <a:pt x="403" y="358"/>
                </a:cubicBezTo>
                <a:cubicBezTo>
                  <a:pt x="403" y="356"/>
                  <a:pt x="403" y="356"/>
                  <a:pt x="403" y="356"/>
                </a:cubicBezTo>
                <a:cubicBezTo>
                  <a:pt x="403" y="357"/>
                  <a:pt x="404" y="357"/>
                  <a:pt x="405" y="359"/>
                </a:cubicBezTo>
                <a:cubicBezTo>
                  <a:pt x="406" y="358"/>
                  <a:pt x="407" y="357"/>
                  <a:pt x="408" y="357"/>
                </a:cubicBezTo>
                <a:cubicBezTo>
                  <a:pt x="407" y="356"/>
                  <a:pt x="405" y="359"/>
                  <a:pt x="405" y="356"/>
                </a:cubicBezTo>
                <a:cubicBezTo>
                  <a:pt x="405" y="356"/>
                  <a:pt x="404" y="357"/>
                  <a:pt x="405" y="357"/>
                </a:cubicBezTo>
                <a:cubicBezTo>
                  <a:pt x="404" y="356"/>
                  <a:pt x="405" y="356"/>
                  <a:pt x="405" y="355"/>
                </a:cubicBezTo>
                <a:cubicBezTo>
                  <a:pt x="405" y="355"/>
                  <a:pt x="405" y="356"/>
                  <a:pt x="406" y="355"/>
                </a:cubicBezTo>
                <a:cubicBezTo>
                  <a:pt x="406" y="356"/>
                  <a:pt x="406" y="356"/>
                  <a:pt x="406" y="357"/>
                </a:cubicBezTo>
                <a:cubicBezTo>
                  <a:pt x="407" y="356"/>
                  <a:pt x="407" y="355"/>
                  <a:pt x="406" y="355"/>
                </a:cubicBezTo>
                <a:cubicBezTo>
                  <a:pt x="406" y="354"/>
                  <a:pt x="407" y="355"/>
                  <a:pt x="408" y="354"/>
                </a:cubicBezTo>
                <a:cubicBezTo>
                  <a:pt x="407" y="354"/>
                  <a:pt x="407" y="354"/>
                  <a:pt x="407" y="354"/>
                </a:cubicBezTo>
                <a:cubicBezTo>
                  <a:pt x="408" y="353"/>
                  <a:pt x="408" y="353"/>
                  <a:pt x="408" y="353"/>
                </a:cubicBezTo>
                <a:cubicBezTo>
                  <a:pt x="409" y="354"/>
                  <a:pt x="409" y="354"/>
                  <a:pt x="410" y="354"/>
                </a:cubicBezTo>
                <a:cubicBezTo>
                  <a:pt x="410" y="354"/>
                  <a:pt x="409" y="354"/>
                  <a:pt x="409" y="354"/>
                </a:cubicBezTo>
                <a:cubicBezTo>
                  <a:pt x="409" y="355"/>
                  <a:pt x="409" y="355"/>
                  <a:pt x="409" y="356"/>
                </a:cubicBezTo>
                <a:cubicBezTo>
                  <a:pt x="409" y="356"/>
                  <a:pt x="408" y="356"/>
                  <a:pt x="408" y="355"/>
                </a:cubicBezTo>
                <a:cubicBezTo>
                  <a:pt x="408" y="355"/>
                  <a:pt x="408" y="356"/>
                  <a:pt x="407" y="356"/>
                </a:cubicBezTo>
                <a:cubicBezTo>
                  <a:pt x="407" y="356"/>
                  <a:pt x="407" y="357"/>
                  <a:pt x="408" y="357"/>
                </a:cubicBezTo>
                <a:cubicBezTo>
                  <a:pt x="408" y="355"/>
                  <a:pt x="409" y="357"/>
                  <a:pt x="409" y="358"/>
                </a:cubicBezTo>
                <a:cubicBezTo>
                  <a:pt x="410" y="358"/>
                  <a:pt x="409" y="357"/>
                  <a:pt x="410" y="356"/>
                </a:cubicBezTo>
                <a:cubicBezTo>
                  <a:pt x="410" y="357"/>
                  <a:pt x="410" y="357"/>
                  <a:pt x="411" y="357"/>
                </a:cubicBezTo>
                <a:cubicBezTo>
                  <a:pt x="410" y="356"/>
                  <a:pt x="411" y="356"/>
                  <a:pt x="410" y="356"/>
                </a:cubicBezTo>
                <a:cubicBezTo>
                  <a:pt x="411" y="355"/>
                  <a:pt x="411" y="356"/>
                  <a:pt x="411" y="357"/>
                </a:cubicBezTo>
                <a:cubicBezTo>
                  <a:pt x="412" y="357"/>
                  <a:pt x="412" y="357"/>
                  <a:pt x="412" y="356"/>
                </a:cubicBezTo>
                <a:cubicBezTo>
                  <a:pt x="413" y="356"/>
                  <a:pt x="412" y="357"/>
                  <a:pt x="412" y="357"/>
                </a:cubicBezTo>
                <a:cubicBezTo>
                  <a:pt x="412" y="358"/>
                  <a:pt x="413" y="358"/>
                  <a:pt x="412" y="358"/>
                </a:cubicBezTo>
                <a:cubicBezTo>
                  <a:pt x="412" y="358"/>
                  <a:pt x="413" y="359"/>
                  <a:pt x="413" y="358"/>
                </a:cubicBezTo>
                <a:cubicBezTo>
                  <a:pt x="414" y="358"/>
                  <a:pt x="413" y="359"/>
                  <a:pt x="414" y="359"/>
                </a:cubicBezTo>
                <a:cubicBezTo>
                  <a:pt x="414" y="359"/>
                  <a:pt x="413" y="359"/>
                  <a:pt x="413" y="359"/>
                </a:cubicBezTo>
                <a:close/>
                <a:moveTo>
                  <a:pt x="415" y="358"/>
                </a:moveTo>
                <a:cubicBezTo>
                  <a:pt x="414" y="358"/>
                  <a:pt x="414" y="357"/>
                  <a:pt x="414" y="357"/>
                </a:cubicBezTo>
                <a:cubicBezTo>
                  <a:pt x="414" y="357"/>
                  <a:pt x="415" y="357"/>
                  <a:pt x="415" y="358"/>
                </a:cubicBezTo>
                <a:close/>
                <a:moveTo>
                  <a:pt x="415" y="357"/>
                </a:moveTo>
                <a:cubicBezTo>
                  <a:pt x="414" y="357"/>
                  <a:pt x="415" y="355"/>
                  <a:pt x="414" y="356"/>
                </a:cubicBezTo>
                <a:cubicBezTo>
                  <a:pt x="414" y="355"/>
                  <a:pt x="415" y="356"/>
                  <a:pt x="415" y="356"/>
                </a:cubicBezTo>
                <a:cubicBezTo>
                  <a:pt x="415" y="356"/>
                  <a:pt x="415" y="356"/>
                  <a:pt x="415" y="357"/>
                </a:cubicBezTo>
                <a:close/>
                <a:moveTo>
                  <a:pt x="416" y="349"/>
                </a:moveTo>
                <a:cubicBezTo>
                  <a:pt x="415" y="349"/>
                  <a:pt x="416" y="348"/>
                  <a:pt x="416" y="348"/>
                </a:cubicBezTo>
                <a:cubicBezTo>
                  <a:pt x="416" y="349"/>
                  <a:pt x="416" y="349"/>
                  <a:pt x="416" y="349"/>
                </a:cubicBezTo>
                <a:cubicBezTo>
                  <a:pt x="416" y="349"/>
                  <a:pt x="416" y="349"/>
                  <a:pt x="416" y="348"/>
                </a:cubicBezTo>
                <a:cubicBezTo>
                  <a:pt x="416" y="348"/>
                  <a:pt x="416" y="348"/>
                  <a:pt x="416" y="349"/>
                </a:cubicBezTo>
                <a:close/>
                <a:moveTo>
                  <a:pt x="416" y="352"/>
                </a:moveTo>
                <a:cubicBezTo>
                  <a:pt x="417" y="352"/>
                  <a:pt x="417" y="352"/>
                  <a:pt x="417" y="353"/>
                </a:cubicBezTo>
                <a:cubicBezTo>
                  <a:pt x="417" y="353"/>
                  <a:pt x="416" y="352"/>
                  <a:pt x="416" y="353"/>
                </a:cubicBezTo>
                <a:cubicBezTo>
                  <a:pt x="416" y="352"/>
                  <a:pt x="416" y="352"/>
                  <a:pt x="416" y="352"/>
                </a:cubicBezTo>
                <a:close/>
                <a:moveTo>
                  <a:pt x="418" y="363"/>
                </a:moveTo>
                <a:cubicBezTo>
                  <a:pt x="417" y="363"/>
                  <a:pt x="417" y="363"/>
                  <a:pt x="417" y="362"/>
                </a:cubicBezTo>
                <a:cubicBezTo>
                  <a:pt x="418" y="362"/>
                  <a:pt x="418" y="362"/>
                  <a:pt x="418" y="363"/>
                </a:cubicBezTo>
                <a:close/>
                <a:moveTo>
                  <a:pt x="416" y="357"/>
                </a:moveTo>
                <a:cubicBezTo>
                  <a:pt x="417" y="356"/>
                  <a:pt x="417" y="356"/>
                  <a:pt x="418" y="356"/>
                </a:cubicBezTo>
                <a:cubicBezTo>
                  <a:pt x="418" y="356"/>
                  <a:pt x="417" y="356"/>
                  <a:pt x="417" y="355"/>
                </a:cubicBezTo>
                <a:cubicBezTo>
                  <a:pt x="418" y="355"/>
                  <a:pt x="418" y="356"/>
                  <a:pt x="418" y="357"/>
                </a:cubicBezTo>
                <a:cubicBezTo>
                  <a:pt x="417" y="356"/>
                  <a:pt x="417" y="357"/>
                  <a:pt x="416" y="357"/>
                </a:cubicBezTo>
                <a:close/>
                <a:moveTo>
                  <a:pt x="418" y="349"/>
                </a:moveTo>
                <a:cubicBezTo>
                  <a:pt x="419" y="349"/>
                  <a:pt x="420" y="350"/>
                  <a:pt x="420" y="351"/>
                </a:cubicBezTo>
                <a:cubicBezTo>
                  <a:pt x="420" y="351"/>
                  <a:pt x="420" y="351"/>
                  <a:pt x="419" y="351"/>
                </a:cubicBezTo>
                <a:cubicBezTo>
                  <a:pt x="419" y="351"/>
                  <a:pt x="419" y="352"/>
                  <a:pt x="418" y="352"/>
                </a:cubicBezTo>
                <a:cubicBezTo>
                  <a:pt x="419" y="351"/>
                  <a:pt x="418" y="350"/>
                  <a:pt x="418" y="349"/>
                </a:cubicBezTo>
                <a:close/>
                <a:moveTo>
                  <a:pt x="419" y="354"/>
                </a:moveTo>
                <a:cubicBezTo>
                  <a:pt x="419" y="355"/>
                  <a:pt x="419" y="356"/>
                  <a:pt x="420" y="356"/>
                </a:cubicBezTo>
                <a:cubicBezTo>
                  <a:pt x="420" y="356"/>
                  <a:pt x="420" y="356"/>
                  <a:pt x="420" y="356"/>
                </a:cubicBezTo>
                <a:cubicBezTo>
                  <a:pt x="420" y="357"/>
                  <a:pt x="420" y="357"/>
                  <a:pt x="419" y="357"/>
                </a:cubicBezTo>
                <a:cubicBezTo>
                  <a:pt x="419" y="357"/>
                  <a:pt x="419" y="357"/>
                  <a:pt x="419" y="357"/>
                </a:cubicBezTo>
                <a:cubicBezTo>
                  <a:pt x="419" y="356"/>
                  <a:pt x="418" y="356"/>
                  <a:pt x="419" y="354"/>
                </a:cubicBezTo>
                <a:close/>
                <a:moveTo>
                  <a:pt x="421" y="360"/>
                </a:moveTo>
                <a:cubicBezTo>
                  <a:pt x="421" y="360"/>
                  <a:pt x="421" y="360"/>
                  <a:pt x="421" y="361"/>
                </a:cubicBezTo>
                <a:cubicBezTo>
                  <a:pt x="420" y="361"/>
                  <a:pt x="420" y="361"/>
                  <a:pt x="420" y="361"/>
                </a:cubicBezTo>
                <a:cubicBezTo>
                  <a:pt x="420" y="361"/>
                  <a:pt x="420" y="360"/>
                  <a:pt x="421" y="360"/>
                </a:cubicBezTo>
                <a:close/>
                <a:moveTo>
                  <a:pt x="419" y="361"/>
                </a:moveTo>
                <a:cubicBezTo>
                  <a:pt x="419" y="362"/>
                  <a:pt x="420" y="362"/>
                  <a:pt x="420" y="362"/>
                </a:cubicBezTo>
                <a:cubicBezTo>
                  <a:pt x="419" y="362"/>
                  <a:pt x="419" y="362"/>
                  <a:pt x="420" y="363"/>
                </a:cubicBezTo>
                <a:cubicBezTo>
                  <a:pt x="419" y="363"/>
                  <a:pt x="419" y="363"/>
                  <a:pt x="419" y="363"/>
                </a:cubicBezTo>
                <a:cubicBezTo>
                  <a:pt x="419" y="362"/>
                  <a:pt x="419" y="362"/>
                  <a:pt x="419" y="361"/>
                </a:cubicBezTo>
                <a:close/>
                <a:moveTo>
                  <a:pt x="419" y="365"/>
                </a:moveTo>
                <a:cubicBezTo>
                  <a:pt x="419" y="364"/>
                  <a:pt x="419" y="365"/>
                  <a:pt x="419" y="364"/>
                </a:cubicBezTo>
                <a:cubicBezTo>
                  <a:pt x="420" y="364"/>
                  <a:pt x="420" y="366"/>
                  <a:pt x="420" y="366"/>
                </a:cubicBezTo>
                <a:cubicBezTo>
                  <a:pt x="421" y="367"/>
                  <a:pt x="420" y="365"/>
                  <a:pt x="419" y="365"/>
                </a:cubicBezTo>
                <a:close/>
                <a:moveTo>
                  <a:pt x="420" y="364"/>
                </a:moveTo>
                <a:cubicBezTo>
                  <a:pt x="421" y="364"/>
                  <a:pt x="420" y="365"/>
                  <a:pt x="421" y="365"/>
                </a:cubicBezTo>
                <a:cubicBezTo>
                  <a:pt x="421" y="366"/>
                  <a:pt x="420" y="365"/>
                  <a:pt x="420" y="364"/>
                </a:cubicBezTo>
                <a:close/>
                <a:moveTo>
                  <a:pt x="421" y="351"/>
                </a:moveTo>
                <a:cubicBezTo>
                  <a:pt x="420" y="351"/>
                  <a:pt x="420" y="350"/>
                  <a:pt x="420" y="350"/>
                </a:cubicBezTo>
                <a:cubicBezTo>
                  <a:pt x="420" y="349"/>
                  <a:pt x="421" y="349"/>
                  <a:pt x="421" y="350"/>
                </a:cubicBezTo>
                <a:cubicBezTo>
                  <a:pt x="421" y="350"/>
                  <a:pt x="421" y="351"/>
                  <a:pt x="421" y="351"/>
                </a:cubicBezTo>
                <a:close/>
                <a:moveTo>
                  <a:pt x="421" y="348"/>
                </a:moveTo>
                <a:cubicBezTo>
                  <a:pt x="421" y="347"/>
                  <a:pt x="421" y="348"/>
                  <a:pt x="421" y="347"/>
                </a:cubicBezTo>
                <a:cubicBezTo>
                  <a:pt x="421" y="347"/>
                  <a:pt x="422" y="347"/>
                  <a:pt x="422" y="347"/>
                </a:cubicBezTo>
                <a:cubicBezTo>
                  <a:pt x="422" y="348"/>
                  <a:pt x="421" y="348"/>
                  <a:pt x="421" y="348"/>
                </a:cubicBezTo>
                <a:close/>
                <a:moveTo>
                  <a:pt x="422" y="359"/>
                </a:moveTo>
                <a:cubicBezTo>
                  <a:pt x="423" y="358"/>
                  <a:pt x="423" y="357"/>
                  <a:pt x="421" y="358"/>
                </a:cubicBezTo>
                <a:cubicBezTo>
                  <a:pt x="422" y="357"/>
                  <a:pt x="423" y="357"/>
                  <a:pt x="423" y="356"/>
                </a:cubicBezTo>
                <a:cubicBezTo>
                  <a:pt x="423" y="357"/>
                  <a:pt x="424" y="357"/>
                  <a:pt x="424" y="357"/>
                </a:cubicBezTo>
                <a:cubicBezTo>
                  <a:pt x="423" y="357"/>
                  <a:pt x="423" y="359"/>
                  <a:pt x="422" y="359"/>
                </a:cubicBezTo>
                <a:close/>
                <a:moveTo>
                  <a:pt x="423" y="352"/>
                </a:moveTo>
                <a:cubicBezTo>
                  <a:pt x="423" y="352"/>
                  <a:pt x="423" y="352"/>
                  <a:pt x="423" y="352"/>
                </a:cubicBezTo>
                <a:cubicBezTo>
                  <a:pt x="425" y="354"/>
                  <a:pt x="424" y="354"/>
                  <a:pt x="423" y="352"/>
                </a:cubicBezTo>
                <a:close/>
                <a:moveTo>
                  <a:pt x="424" y="344"/>
                </a:moveTo>
                <a:cubicBezTo>
                  <a:pt x="425" y="344"/>
                  <a:pt x="425" y="345"/>
                  <a:pt x="425" y="345"/>
                </a:cubicBezTo>
                <a:cubicBezTo>
                  <a:pt x="425" y="346"/>
                  <a:pt x="425" y="346"/>
                  <a:pt x="424" y="346"/>
                </a:cubicBezTo>
                <a:cubicBezTo>
                  <a:pt x="425" y="345"/>
                  <a:pt x="424" y="345"/>
                  <a:pt x="424" y="344"/>
                </a:cubicBezTo>
                <a:close/>
                <a:moveTo>
                  <a:pt x="425" y="355"/>
                </a:moveTo>
                <a:cubicBezTo>
                  <a:pt x="424" y="355"/>
                  <a:pt x="425" y="354"/>
                  <a:pt x="424" y="354"/>
                </a:cubicBezTo>
                <a:cubicBezTo>
                  <a:pt x="425" y="354"/>
                  <a:pt x="425" y="354"/>
                  <a:pt x="425" y="354"/>
                </a:cubicBezTo>
                <a:cubicBezTo>
                  <a:pt x="426" y="355"/>
                  <a:pt x="425" y="354"/>
                  <a:pt x="425" y="355"/>
                </a:cubicBezTo>
                <a:close/>
                <a:moveTo>
                  <a:pt x="425" y="350"/>
                </a:moveTo>
                <a:cubicBezTo>
                  <a:pt x="426" y="349"/>
                  <a:pt x="427" y="350"/>
                  <a:pt x="426" y="349"/>
                </a:cubicBezTo>
                <a:cubicBezTo>
                  <a:pt x="428" y="350"/>
                  <a:pt x="426" y="349"/>
                  <a:pt x="427" y="351"/>
                </a:cubicBezTo>
                <a:cubicBezTo>
                  <a:pt x="427" y="351"/>
                  <a:pt x="426" y="351"/>
                  <a:pt x="426" y="351"/>
                </a:cubicBezTo>
                <a:cubicBezTo>
                  <a:pt x="426" y="351"/>
                  <a:pt x="426" y="350"/>
                  <a:pt x="425" y="350"/>
                </a:cubicBezTo>
                <a:close/>
                <a:moveTo>
                  <a:pt x="428" y="355"/>
                </a:moveTo>
                <a:cubicBezTo>
                  <a:pt x="428" y="355"/>
                  <a:pt x="427" y="355"/>
                  <a:pt x="427" y="354"/>
                </a:cubicBezTo>
                <a:cubicBezTo>
                  <a:pt x="427" y="354"/>
                  <a:pt x="427" y="355"/>
                  <a:pt x="427" y="355"/>
                </a:cubicBezTo>
                <a:cubicBezTo>
                  <a:pt x="426" y="354"/>
                  <a:pt x="428" y="354"/>
                  <a:pt x="428" y="355"/>
                </a:cubicBezTo>
                <a:close/>
                <a:moveTo>
                  <a:pt x="428" y="331"/>
                </a:moveTo>
                <a:cubicBezTo>
                  <a:pt x="428" y="331"/>
                  <a:pt x="428" y="331"/>
                  <a:pt x="428" y="331"/>
                </a:cubicBezTo>
                <a:cubicBezTo>
                  <a:pt x="428" y="331"/>
                  <a:pt x="428" y="332"/>
                  <a:pt x="428" y="332"/>
                </a:cubicBezTo>
                <a:cubicBezTo>
                  <a:pt x="427" y="332"/>
                  <a:pt x="427" y="331"/>
                  <a:pt x="428" y="331"/>
                </a:cubicBezTo>
                <a:close/>
                <a:moveTo>
                  <a:pt x="428" y="337"/>
                </a:moveTo>
                <a:cubicBezTo>
                  <a:pt x="427" y="337"/>
                  <a:pt x="428" y="336"/>
                  <a:pt x="428" y="336"/>
                </a:cubicBezTo>
                <a:cubicBezTo>
                  <a:pt x="428" y="336"/>
                  <a:pt x="428" y="336"/>
                  <a:pt x="428" y="337"/>
                </a:cubicBezTo>
                <a:close/>
                <a:moveTo>
                  <a:pt x="428" y="348"/>
                </a:moveTo>
                <a:cubicBezTo>
                  <a:pt x="429" y="348"/>
                  <a:pt x="429" y="349"/>
                  <a:pt x="429" y="348"/>
                </a:cubicBezTo>
                <a:cubicBezTo>
                  <a:pt x="430" y="349"/>
                  <a:pt x="428" y="349"/>
                  <a:pt x="428" y="348"/>
                </a:cubicBezTo>
                <a:close/>
                <a:moveTo>
                  <a:pt x="429" y="343"/>
                </a:moveTo>
                <a:cubicBezTo>
                  <a:pt x="429" y="343"/>
                  <a:pt x="429" y="343"/>
                  <a:pt x="429" y="343"/>
                </a:cubicBezTo>
                <a:cubicBezTo>
                  <a:pt x="430" y="342"/>
                  <a:pt x="430" y="343"/>
                  <a:pt x="431" y="343"/>
                </a:cubicBezTo>
                <a:cubicBezTo>
                  <a:pt x="430" y="344"/>
                  <a:pt x="429" y="342"/>
                  <a:pt x="429" y="343"/>
                </a:cubicBezTo>
                <a:close/>
                <a:moveTo>
                  <a:pt x="430" y="348"/>
                </a:moveTo>
                <a:cubicBezTo>
                  <a:pt x="431" y="347"/>
                  <a:pt x="432" y="348"/>
                  <a:pt x="432" y="348"/>
                </a:cubicBezTo>
                <a:cubicBezTo>
                  <a:pt x="432" y="349"/>
                  <a:pt x="431" y="348"/>
                  <a:pt x="430" y="348"/>
                </a:cubicBezTo>
                <a:close/>
                <a:moveTo>
                  <a:pt x="434" y="357"/>
                </a:moveTo>
                <a:cubicBezTo>
                  <a:pt x="433" y="359"/>
                  <a:pt x="430" y="357"/>
                  <a:pt x="432" y="356"/>
                </a:cubicBezTo>
                <a:cubicBezTo>
                  <a:pt x="431" y="357"/>
                  <a:pt x="432" y="357"/>
                  <a:pt x="433" y="357"/>
                </a:cubicBezTo>
                <a:cubicBezTo>
                  <a:pt x="433" y="357"/>
                  <a:pt x="433" y="356"/>
                  <a:pt x="433" y="356"/>
                </a:cubicBezTo>
                <a:cubicBezTo>
                  <a:pt x="434" y="356"/>
                  <a:pt x="433" y="357"/>
                  <a:pt x="434" y="357"/>
                </a:cubicBezTo>
                <a:cubicBezTo>
                  <a:pt x="434" y="357"/>
                  <a:pt x="434" y="357"/>
                  <a:pt x="434" y="357"/>
                </a:cubicBezTo>
                <a:close/>
                <a:moveTo>
                  <a:pt x="433" y="349"/>
                </a:moveTo>
                <a:cubicBezTo>
                  <a:pt x="433" y="349"/>
                  <a:pt x="433" y="348"/>
                  <a:pt x="433" y="348"/>
                </a:cubicBezTo>
                <a:cubicBezTo>
                  <a:pt x="433" y="348"/>
                  <a:pt x="434" y="348"/>
                  <a:pt x="434" y="348"/>
                </a:cubicBezTo>
                <a:cubicBezTo>
                  <a:pt x="434" y="348"/>
                  <a:pt x="434" y="349"/>
                  <a:pt x="433" y="349"/>
                </a:cubicBezTo>
                <a:close/>
                <a:moveTo>
                  <a:pt x="452" y="335"/>
                </a:moveTo>
                <a:cubicBezTo>
                  <a:pt x="452" y="336"/>
                  <a:pt x="451" y="336"/>
                  <a:pt x="450" y="336"/>
                </a:cubicBezTo>
                <a:cubicBezTo>
                  <a:pt x="451" y="335"/>
                  <a:pt x="450" y="335"/>
                  <a:pt x="450" y="335"/>
                </a:cubicBezTo>
                <a:cubicBezTo>
                  <a:pt x="451" y="334"/>
                  <a:pt x="451" y="336"/>
                  <a:pt x="452" y="335"/>
                </a:cubicBezTo>
                <a:close/>
                <a:moveTo>
                  <a:pt x="449" y="335"/>
                </a:moveTo>
                <a:cubicBezTo>
                  <a:pt x="448" y="336"/>
                  <a:pt x="448" y="336"/>
                  <a:pt x="448" y="337"/>
                </a:cubicBezTo>
                <a:cubicBezTo>
                  <a:pt x="448" y="336"/>
                  <a:pt x="447" y="336"/>
                  <a:pt x="447" y="336"/>
                </a:cubicBezTo>
                <a:cubicBezTo>
                  <a:pt x="446" y="336"/>
                  <a:pt x="449" y="336"/>
                  <a:pt x="448" y="335"/>
                </a:cubicBezTo>
                <a:cubicBezTo>
                  <a:pt x="448" y="335"/>
                  <a:pt x="449" y="335"/>
                  <a:pt x="449" y="335"/>
                </a:cubicBezTo>
                <a:close/>
                <a:moveTo>
                  <a:pt x="447" y="333"/>
                </a:moveTo>
                <a:cubicBezTo>
                  <a:pt x="447" y="333"/>
                  <a:pt x="448" y="333"/>
                  <a:pt x="447" y="333"/>
                </a:cubicBezTo>
                <a:cubicBezTo>
                  <a:pt x="449" y="333"/>
                  <a:pt x="448" y="334"/>
                  <a:pt x="447" y="333"/>
                </a:cubicBezTo>
                <a:close/>
                <a:moveTo>
                  <a:pt x="448" y="330"/>
                </a:moveTo>
                <a:cubicBezTo>
                  <a:pt x="449" y="330"/>
                  <a:pt x="447" y="329"/>
                  <a:pt x="447" y="330"/>
                </a:cubicBezTo>
                <a:cubicBezTo>
                  <a:pt x="447" y="330"/>
                  <a:pt x="447" y="330"/>
                  <a:pt x="447" y="330"/>
                </a:cubicBezTo>
                <a:cubicBezTo>
                  <a:pt x="447" y="329"/>
                  <a:pt x="447" y="329"/>
                  <a:pt x="446" y="328"/>
                </a:cubicBezTo>
                <a:cubicBezTo>
                  <a:pt x="447" y="328"/>
                  <a:pt x="447" y="329"/>
                  <a:pt x="448" y="330"/>
                </a:cubicBezTo>
                <a:close/>
                <a:moveTo>
                  <a:pt x="446" y="328"/>
                </a:moveTo>
                <a:cubicBezTo>
                  <a:pt x="445" y="329"/>
                  <a:pt x="445" y="329"/>
                  <a:pt x="444" y="329"/>
                </a:cubicBezTo>
                <a:cubicBezTo>
                  <a:pt x="445" y="328"/>
                  <a:pt x="445" y="329"/>
                  <a:pt x="446" y="328"/>
                </a:cubicBezTo>
                <a:close/>
                <a:moveTo>
                  <a:pt x="442" y="331"/>
                </a:moveTo>
                <a:cubicBezTo>
                  <a:pt x="442" y="331"/>
                  <a:pt x="441" y="331"/>
                  <a:pt x="441" y="331"/>
                </a:cubicBezTo>
                <a:cubicBezTo>
                  <a:pt x="441" y="331"/>
                  <a:pt x="441" y="331"/>
                  <a:pt x="441" y="332"/>
                </a:cubicBezTo>
                <a:cubicBezTo>
                  <a:pt x="440" y="332"/>
                  <a:pt x="441" y="331"/>
                  <a:pt x="440" y="330"/>
                </a:cubicBezTo>
                <a:cubicBezTo>
                  <a:pt x="441" y="330"/>
                  <a:pt x="441" y="331"/>
                  <a:pt x="442" y="331"/>
                </a:cubicBezTo>
                <a:close/>
                <a:moveTo>
                  <a:pt x="439" y="318"/>
                </a:moveTo>
                <a:cubicBezTo>
                  <a:pt x="439" y="318"/>
                  <a:pt x="439" y="318"/>
                  <a:pt x="439" y="318"/>
                </a:cubicBezTo>
                <a:cubicBezTo>
                  <a:pt x="438" y="318"/>
                  <a:pt x="438" y="319"/>
                  <a:pt x="438" y="319"/>
                </a:cubicBezTo>
                <a:cubicBezTo>
                  <a:pt x="438" y="318"/>
                  <a:pt x="438" y="318"/>
                  <a:pt x="439" y="318"/>
                </a:cubicBezTo>
                <a:close/>
                <a:moveTo>
                  <a:pt x="439" y="335"/>
                </a:moveTo>
                <a:cubicBezTo>
                  <a:pt x="438" y="335"/>
                  <a:pt x="438" y="336"/>
                  <a:pt x="437" y="336"/>
                </a:cubicBezTo>
                <a:cubicBezTo>
                  <a:pt x="437" y="333"/>
                  <a:pt x="438" y="333"/>
                  <a:pt x="439" y="335"/>
                </a:cubicBezTo>
                <a:close/>
                <a:moveTo>
                  <a:pt x="436" y="352"/>
                </a:moveTo>
                <a:cubicBezTo>
                  <a:pt x="434" y="352"/>
                  <a:pt x="435" y="352"/>
                  <a:pt x="436" y="351"/>
                </a:cubicBezTo>
                <a:cubicBezTo>
                  <a:pt x="437" y="351"/>
                  <a:pt x="436" y="352"/>
                  <a:pt x="436" y="353"/>
                </a:cubicBezTo>
                <a:cubicBezTo>
                  <a:pt x="435" y="352"/>
                  <a:pt x="435" y="352"/>
                  <a:pt x="436" y="352"/>
                </a:cubicBezTo>
                <a:close/>
                <a:moveTo>
                  <a:pt x="436" y="357"/>
                </a:moveTo>
                <a:cubicBezTo>
                  <a:pt x="436" y="357"/>
                  <a:pt x="436" y="356"/>
                  <a:pt x="437" y="356"/>
                </a:cubicBezTo>
                <a:cubicBezTo>
                  <a:pt x="436" y="356"/>
                  <a:pt x="437" y="357"/>
                  <a:pt x="436" y="357"/>
                </a:cubicBezTo>
                <a:close/>
                <a:moveTo>
                  <a:pt x="437" y="355"/>
                </a:moveTo>
                <a:cubicBezTo>
                  <a:pt x="437" y="355"/>
                  <a:pt x="437" y="355"/>
                  <a:pt x="437" y="355"/>
                </a:cubicBezTo>
                <a:cubicBezTo>
                  <a:pt x="437" y="355"/>
                  <a:pt x="437" y="355"/>
                  <a:pt x="437" y="355"/>
                </a:cubicBezTo>
                <a:cubicBezTo>
                  <a:pt x="436" y="354"/>
                  <a:pt x="438" y="353"/>
                  <a:pt x="437" y="353"/>
                </a:cubicBezTo>
                <a:cubicBezTo>
                  <a:pt x="437" y="352"/>
                  <a:pt x="438" y="353"/>
                  <a:pt x="438" y="352"/>
                </a:cubicBezTo>
                <a:cubicBezTo>
                  <a:pt x="439" y="353"/>
                  <a:pt x="438" y="354"/>
                  <a:pt x="437" y="354"/>
                </a:cubicBezTo>
                <a:cubicBezTo>
                  <a:pt x="437" y="354"/>
                  <a:pt x="438" y="355"/>
                  <a:pt x="437" y="355"/>
                </a:cubicBezTo>
                <a:close/>
                <a:moveTo>
                  <a:pt x="439" y="359"/>
                </a:moveTo>
                <a:cubicBezTo>
                  <a:pt x="439" y="359"/>
                  <a:pt x="439" y="359"/>
                  <a:pt x="439" y="359"/>
                </a:cubicBezTo>
                <a:cubicBezTo>
                  <a:pt x="439" y="358"/>
                  <a:pt x="438" y="359"/>
                  <a:pt x="438" y="359"/>
                </a:cubicBezTo>
                <a:cubicBezTo>
                  <a:pt x="437" y="359"/>
                  <a:pt x="438" y="358"/>
                  <a:pt x="439" y="357"/>
                </a:cubicBezTo>
                <a:cubicBezTo>
                  <a:pt x="440" y="358"/>
                  <a:pt x="439" y="359"/>
                  <a:pt x="439" y="359"/>
                </a:cubicBezTo>
                <a:close/>
                <a:moveTo>
                  <a:pt x="441" y="356"/>
                </a:moveTo>
                <a:cubicBezTo>
                  <a:pt x="441" y="355"/>
                  <a:pt x="441" y="355"/>
                  <a:pt x="441" y="354"/>
                </a:cubicBezTo>
                <a:cubicBezTo>
                  <a:pt x="441" y="353"/>
                  <a:pt x="443" y="356"/>
                  <a:pt x="441" y="356"/>
                </a:cubicBezTo>
                <a:close/>
                <a:moveTo>
                  <a:pt x="441" y="354"/>
                </a:moveTo>
                <a:cubicBezTo>
                  <a:pt x="441" y="353"/>
                  <a:pt x="441" y="353"/>
                  <a:pt x="441" y="353"/>
                </a:cubicBezTo>
                <a:cubicBezTo>
                  <a:pt x="442" y="352"/>
                  <a:pt x="441" y="354"/>
                  <a:pt x="442" y="353"/>
                </a:cubicBezTo>
                <a:cubicBezTo>
                  <a:pt x="442" y="354"/>
                  <a:pt x="441" y="354"/>
                  <a:pt x="441" y="354"/>
                </a:cubicBezTo>
                <a:close/>
                <a:moveTo>
                  <a:pt x="441" y="334"/>
                </a:moveTo>
                <a:cubicBezTo>
                  <a:pt x="442" y="334"/>
                  <a:pt x="442" y="335"/>
                  <a:pt x="442" y="335"/>
                </a:cubicBezTo>
                <a:cubicBezTo>
                  <a:pt x="441" y="334"/>
                  <a:pt x="441" y="335"/>
                  <a:pt x="439" y="334"/>
                </a:cubicBezTo>
                <a:cubicBezTo>
                  <a:pt x="441" y="334"/>
                  <a:pt x="443" y="334"/>
                  <a:pt x="442" y="332"/>
                </a:cubicBezTo>
                <a:cubicBezTo>
                  <a:pt x="443" y="332"/>
                  <a:pt x="443" y="334"/>
                  <a:pt x="441" y="334"/>
                </a:cubicBezTo>
                <a:close/>
                <a:moveTo>
                  <a:pt x="445" y="359"/>
                </a:moveTo>
                <a:cubicBezTo>
                  <a:pt x="445" y="359"/>
                  <a:pt x="445" y="359"/>
                  <a:pt x="446" y="359"/>
                </a:cubicBezTo>
                <a:cubicBezTo>
                  <a:pt x="445" y="360"/>
                  <a:pt x="446" y="360"/>
                  <a:pt x="446" y="361"/>
                </a:cubicBezTo>
                <a:cubicBezTo>
                  <a:pt x="446" y="360"/>
                  <a:pt x="445" y="360"/>
                  <a:pt x="445" y="359"/>
                </a:cubicBezTo>
                <a:close/>
                <a:moveTo>
                  <a:pt x="445" y="358"/>
                </a:moveTo>
                <a:cubicBezTo>
                  <a:pt x="445" y="358"/>
                  <a:pt x="445" y="359"/>
                  <a:pt x="444" y="359"/>
                </a:cubicBezTo>
                <a:cubicBezTo>
                  <a:pt x="444" y="357"/>
                  <a:pt x="442" y="360"/>
                  <a:pt x="442" y="357"/>
                </a:cubicBezTo>
                <a:cubicBezTo>
                  <a:pt x="443" y="357"/>
                  <a:pt x="443" y="357"/>
                  <a:pt x="444" y="357"/>
                </a:cubicBezTo>
                <a:cubicBezTo>
                  <a:pt x="444" y="355"/>
                  <a:pt x="443" y="355"/>
                  <a:pt x="443" y="354"/>
                </a:cubicBezTo>
                <a:cubicBezTo>
                  <a:pt x="445" y="355"/>
                  <a:pt x="446" y="356"/>
                  <a:pt x="447" y="359"/>
                </a:cubicBezTo>
                <a:cubicBezTo>
                  <a:pt x="446" y="358"/>
                  <a:pt x="446" y="358"/>
                  <a:pt x="445" y="358"/>
                </a:cubicBezTo>
                <a:close/>
                <a:moveTo>
                  <a:pt x="450" y="354"/>
                </a:moveTo>
                <a:cubicBezTo>
                  <a:pt x="450" y="355"/>
                  <a:pt x="449" y="353"/>
                  <a:pt x="448" y="353"/>
                </a:cubicBezTo>
                <a:cubicBezTo>
                  <a:pt x="448" y="352"/>
                  <a:pt x="448" y="352"/>
                  <a:pt x="448" y="351"/>
                </a:cubicBezTo>
                <a:cubicBezTo>
                  <a:pt x="449" y="353"/>
                  <a:pt x="450" y="353"/>
                  <a:pt x="450" y="354"/>
                </a:cubicBezTo>
                <a:close/>
                <a:moveTo>
                  <a:pt x="447" y="345"/>
                </a:moveTo>
                <a:cubicBezTo>
                  <a:pt x="448" y="345"/>
                  <a:pt x="448" y="345"/>
                  <a:pt x="448" y="345"/>
                </a:cubicBezTo>
                <a:cubicBezTo>
                  <a:pt x="448" y="345"/>
                  <a:pt x="447" y="345"/>
                  <a:pt x="447" y="345"/>
                </a:cubicBezTo>
                <a:cubicBezTo>
                  <a:pt x="447" y="346"/>
                  <a:pt x="448" y="346"/>
                  <a:pt x="448" y="346"/>
                </a:cubicBezTo>
                <a:cubicBezTo>
                  <a:pt x="448" y="346"/>
                  <a:pt x="447" y="347"/>
                  <a:pt x="447" y="345"/>
                </a:cubicBezTo>
                <a:close/>
                <a:moveTo>
                  <a:pt x="446" y="344"/>
                </a:moveTo>
                <a:cubicBezTo>
                  <a:pt x="447" y="343"/>
                  <a:pt x="446" y="343"/>
                  <a:pt x="447" y="343"/>
                </a:cubicBezTo>
                <a:cubicBezTo>
                  <a:pt x="447" y="344"/>
                  <a:pt x="448" y="343"/>
                  <a:pt x="449" y="343"/>
                </a:cubicBezTo>
                <a:cubicBezTo>
                  <a:pt x="449" y="344"/>
                  <a:pt x="447" y="344"/>
                  <a:pt x="446" y="344"/>
                </a:cubicBezTo>
                <a:close/>
                <a:moveTo>
                  <a:pt x="452" y="340"/>
                </a:moveTo>
                <a:cubicBezTo>
                  <a:pt x="452" y="340"/>
                  <a:pt x="452" y="340"/>
                  <a:pt x="452" y="340"/>
                </a:cubicBezTo>
                <a:cubicBezTo>
                  <a:pt x="450" y="340"/>
                  <a:pt x="450" y="339"/>
                  <a:pt x="449" y="338"/>
                </a:cubicBezTo>
                <a:cubicBezTo>
                  <a:pt x="450" y="337"/>
                  <a:pt x="451" y="336"/>
                  <a:pt x="452" y="336"/>
                </a:cubicBezTo>
                <a:cubicBezTo>
                  <a:pt x="453" y="338"/>
                  <a:pt x="452" y="337"/>
                  <a:pt x="452" y="340"/>
                </a:cubicBezTo>
                <a:close/>
                <a:moveTo>
                  <a:pt x="454" y="346"/>
                </a:moveTo>
                <a:cubicBezTo>
                  <a:pt x="454" y="346"/>
                  <a:pt x="454" y="346"/>
                  <a:pt x="454" y="346"/>
                </a:cubicBezTo>
                <a:cubicBezTo>
                  <a:pt x="454" y="345"/>
                  <a:pt x="454" y="345"/>
                  <a:pt x="454" y="345"/>
                </a:cubicBezTo>
                <a:cubicBezTo>
                  <a:pt x="454" y="344"/>
                  <a:pt x="455" y="345"/>
                  <a:pt x="455" y="346"/>
                </a:cubicBezTo>
                <a:cubicBezTo>
                  <a:pt x="454" y="346"/>
                  <a:pt x="454" y="346"/>
                  <a:pt x="454" y="346"/>
                </a:cubicBezTo>
                <a:close/>
                <a:moveTo>
                  <a:pt x="414" y="291"/>
                </a:moveTo>
                <a:cubicBezTo>
                  <a:pt x="414" y="290"/>
                  <a:pt x="414" y="290"/>
                  <a:pt x="414" y="290"/>
                </a:cubicBezTo>
                <a:cubicBezTo>
                  <a:pt x="414" y="290"/>
                  <a:pt x="414" y="290"/>
                  <a:pt x="414" y="291"/>
                </a:cubicBezTo>
                <a:close/>
                <a:moveTo>
                  <a:pt x="388" y="359"/>
                </a:moveTo>
                <a:cubicBezTo>
                  <a:pt x="387" y="359"/>
                  <a:pt x="387" y="359"/>
                  <a:pt x="387" y="360"/>
                </a:cubicBezTo>
                <a:cubicBezTo>
                  <a:pt x="387" y="360"/>
                  <a:pt x="389" y="360"/>
                  <a:pt x="389" y="359"/>
                </a:cubicBezTo>
                <a:cubicBezTo>
                  <a:pt x="389" y="358"/>
                  <a:pt x="388" y="359"/>
                  <a:pt x="388" y="358"/>
                </a:cubicBezTo>
                <a:cubicBezTo>
                  <a:pt x="389" y="358"/>
                  <a:pt x="389" y="357"/>
                  <a:pt x="390" y="358"/>
                </a:cubicBezTo>
                <a:cubicBezTo>
                  <a:pt x="390" y="357"/>
                  <a:pt x="391" y="357"/>
                  <a:pt x="390" y="357"/>
                </a:cubicBezTo>
                <a:cubicBezTo>
                  <a:pt x="390" y="357"/>
                  <a:pt x="389" y="357"/>
                  <a:pt x="389" y="357"/>
                </a:cubicBezTo>
                <a:cubicBezTo>
                  <a:pt x="389" y="358"/>
                  <a:pt x="387" y="359"/>
                  <a:pt x="388" y="359"/>
                </a:cubicBezTo>
                <a:close/>
                <a:moveTo>
                  <a:pt x="416" y="304"/>
                </a:moveTo>
                <a:cubicBezTo>
                  <a:pt x="416" y="304"/>
                  <a:pt x="416" y="304"/>
                  <a:pt x="416" y="304"/>
                </a:cubicBezTo>
                <a:cubicBezTo>
                  <a:pt x="416" y="304"/>
                  <a:pt x="416" y="304"/>
                  <a:pt x="416" y="304"/>
                </a:cubicBezTo>
                <a:cubicBezTo>
                  <a:pt x="416" y="304"/>
                  <a:pt x="416" y="304"/>
                  <a:pt x="416" y="304"/>
                </a:cubicBezTo>
                <a:close/>
                <a:moveTo>
                  <a:pt x="415" y="305"/>
                </a:moveTo>
                <a:cubicBezTo>
                  <a:pt x="415" y="305"/>
                  <a:pt x="415" y="305"/>
                  <a:pt x="415" y="305"/>
                </a:cubicBezTo>
                <a:cubicBezTo>
                  <a:pt x="415" y="305"/>
                  <a:pt x="415" y="304"/>
                  <a:pt x="416" y="304"/>
                </a:cubicBezTo>
                <a:cubicBezTo>
                  <a:pt x="415" y="304"/>
                  <a:pt x="415" y="304"/>
                  <a:pt x="415" y="304"/>
                </a:cubicBezTo>
                <a:lnTo>
                  <a:pt x="415" y="305"/>
                </a:lnTo>
                <a:close/>
                <a:moveTo>
                  <a:pt x="389" y="357"/>
                </a:moveTo>
                <a:cubicBezTo>
                  <a:pt x="389" y="357"/>
                  <a:pt x="389" y="357"/>
                  <a:pt x="389" y="357"/>
                </a:cubicBezTo>
                <a:cubicBezTo>
                  <a:pt x="389" y="357"/>
                  <a:pt x="389" y="357"/>
                  <a:pt x="389" y="357"/>
                </a:cubicBezTo>
                <a:cubicBezTo>
                  <a:pt x="389" y="357"/>
                  <a:pt x="389" y="357"/>
                  <a:pt x="389" y="357"/>
                </a:cubicBezTo>
                <a:close/>
                <a:moveTo>
                  <a:pt x="301" y="338"/>
                </a:moveTo>
                <a:cubicBezTo>
                  <a:pt x="300" y="339"/>
                  <a:pt x="302" y="339"/>
                  <a:pt x="301" y="338"/>
                </a:cubicBezTo>
                <a:close/>
                <a:moveTo>
                  <a:pt x="151" y="109"/>
                </a:moveTo>
                <a:cubicBezTo>
                  <a:pt x="150" y="108"/>
                  <a:pt x="151" y="109"/>
                  <a:pt x="151" y="108"/>
                </a:cubicBezTo>
                <a:cubicBezTo>
                  <a:pt x="150" y="107"/>
                  <a:pt x="148" y="107"/>
                  <a:pt x="147" y="105"/>
                </a:cubicBezTo>
                <a:cubicBezTo>
                  <a:pt x="146" y="107"/>
                  <a:pt x="146" y="110"/>
                  <a:pt x="148" y="108"/>
                </a:cubicBezTo>
                <a:cubicBezTo>
                  <a:pt x="148" y="108"/>
                  <a:pt x="147" y="108"/>
                  <a:pt x="147" y="107"/>
                </a:cubicBezTo>
                <a:cubicBezTo>
                  <a:pt x="148" y="107"/>
                  <a:pt x="148" y="107"/>
                  <a:pt x="149" y="108"/>
                </a:cubicBezTo>
                <a:cubicBezTo>
                  <a:pt x="148" y="109"/>
                  <a:pt x="149" y="109"/>
                  <a:pt x="149" y="110"/>
                </a:cubicBezTo>
                <a:cubicBezTo>
                  <a:pt x="149" y="109"/>
                  <a:pt x="150" y="110"/>
                  <a:pt x="150" y="109"/>
                </a:cubicBezTo>
                <a:cubicBezTo>
                  <a:pt x="149" y="109"/>
                  <a:pt x="149" y="109"/>
                  <a:pt x="149" y="109"/>
                </a:cubicBezTo>
                <a:cubicBezTo>
                  <a:pt x="149" y="109"/>
                  <a:pt x="150" y="109"/>
                  <a:pt x="151" y="109"/>
                </a:cubicBezTo>
                <a:close/>
                <a:moveTo>
                  <a:pt x="142" y="385"/>
                </a:moveTo>
                <a:cubicBezTo>
                  <a:pt x="142" y="385"/>
                  <a:pt x="143" y="385"/>
                  <a:pt x="143" y="385"/>
                </a:cubicBezTo>
                <a:cubicBezTo>
                  <a:pt x="142" y="385"/>
                  <a:pt x="143" y="384"/>
                  <a:pt x="143" y="384"/>
                </a:cubicBezTo>
                <a:cubicBezTo>
                  <a:pt x="142" y="384"/>
                  <a:pt x="142" y="384"/>
                  <a:pt x="142" y="385"/>
                </a:cubicBezTo>
                <a:close/>
                <a:moveTo>
                  <a:pt x="323" y="336"/>
                </a:moveTo>
                <a:cubicBezTo>
                  <a:pt x="322" y="337"/>
                  <a:pt x="323" y="337"/>
                  <a:pt x="324" y="336"/>
                </a:cubicBezTo>
                <a:cubicBezTo>
                  <a:pt x="323" y="336"/>
                  <a:pt x="324" y="335"/>
                  <a:pt x="323" y="336"/>
                </a:cubicBezTo>
                <a:close/>
                <a:moveTo>
                  <a:pt x="433" y="361"/>
                </a:moveTo>
                <a:cubicBezTo>
                  <a:pt x="433" y="360"/>
                  <a:pt x="433" y="360"/>
                  <a:pt x="433" y="360"/>
                </a:cubicBezTo>
                <a:cubicBezTo>
                  <a:pt x="432" y="360"/>
                  <a:pt x="432" y="361"/>
                  <a:pt x="432" y="361"/>
                </a:cubicBezTo>
                <a:cubicBezTo>
                  <a:pt x="432" y="361"/>
                  <a:pt x="432" y="361"/>
                  <a:pt x="432" y="361"/>
                </a:cubicBezTo>
                <a:cubicBezTo>
                  <a:pt x="433" y="361"/>
                  <a:pt x="432" y="360"/>
                  <a:pt x="433" y="361"/>
                </a:cubicBezTo>
                <a:close/>
                <a:moveTo>
                  <a:pt x="419" y="302"/>
                </a:moveTo>
                <a:cubicBezTo>
                  <a:pt x="419" y="303"/>
                  <a:pt x="420" y="303"/>
                  <a:pt x="420" y="304"/>
                </a:cubicBezTo>
                <a:cubicBezTo>
                  <a:pt x="419" y="304"/>
                  <a:pt x="419" y="304"/>
                  <a:pt x="418" y="304"/>
                </a:cubicBezTo>
                <a:cubicBezTo>
                  <a:pt x="418" y="305"/>
                  <a:pt x="419" y="306"/>
                  <a:pt x="418" y="307"/>
                </a:cubicBezTo>
                <a:cubicBezTo>
                  <a:pt x="419" y="307"/>
                  <a:pt x="420" y="307"/>
                  <a:pt x="419" y="306"/>
                </a:cubicBezTo>
                <a:cubicBezTo>
                  <a:pt x="419" y="306"/>
                  <a:pt x="419" y="306"/>
                  <a:pt x="419" y="305"/>
                </a:cubicBezTo>
                <a:cubicBezTo>
                  <a:pt x="419" y="304"/>
                  <a:pt x="420" y="304"/>
                  <a:pt x="420" y="303"/>
                </a:cubicBezTo>
                <a:cubicBezTo>
                  <a:pt x="419" y="303"/>
                  <a:pt x="420" y="302"/>
                  <a:pt x="419" y="302"/>
                </a:cubicBezTo>
                <a:close/>
                <a:moveTo>
                  <a:pt x="189" y="100"/>
                </a:moveTo>
                <a:cubicBezTo>
                  <a:pt x="193" y="104"/>
                  <a:pt x="196" y="108"/>
                  <a:pt x="204" y="107"/>
                </a:cubicBezTo>
                <a:cubicBezTo>
                  <a:pt x="204" y="106"/>
                  <a:pt x="205" y="106"/>
                  <a:pt x="206" y="106"/>
                </a:cubicBezTo>
                <a:cubicBezTo>
                  <a:pt x="206" y="106"/>
                  <a:pt x="207" y="107"/>
                  <a:pt x="208" y="106"/>
                </a:cubicBezTo>
                <a:cubicBezTo>
                  <a:pt x="208" y="108"/>
                  <a:pt x="208" y="108"/>
                  <a:pt x="207" y="109"/>
                </a:cubicBezTo>
                <a:cubicBezTo>
                  <a:pt x="209" y="110"/>
                  <a:pt x="208" y="111"/>
                  <a:pt x="209" y="112"/>
                </a:cubicBezTo>
                <a:cubicBezTo>
                  <a:pt x="209" y="111"/>
                  <a:pt x="210" y="111"/>
                  <a:pt x="210" y="110"/>
                </a:cubicBezTo>
                <a:cubicBezTo>
                  <a:pt x="210" y="110"/>
                  <a:pt x="210" y="111"/>
                  <a:pt x="211" y="111"/>
                </a:cubicBezTo>
                <a:cubicBezTo>
                  <a:pt x="211" y="110"/>
                  <a:pt x="211" y="110"/>
                  <a:pt x="211" y="109"/>
                </a:cubicBezTo>
                <a:cubicBezTo>
                  <a:pt x="211" y="110"/>
                  <a:pt x="210" y="107"/>
                  <a:pt x="209" y="109"/>
                </a:cubicBezTo>
                <a:cubicBezTo>
                  <a:pt x="210" y="107"/>
                  <a:pt x="210" y="106"/>
                  <a:pt x="210" y="104"/>
                </a:cubicBezTo>
                <a:cubicBezTo>
                  <a:pt x="210" y="104"/>
                  <a:pt x="210" y="105"/>
                  <a:pt x="211" y="105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0"/>
                  <a:pt x="212" y="98"/>
                  <a:pt x="213" y="96"/>
                </a:cubicBezTo>
                <a:cubicBezTo>
                  <a:pt x="212" y="95"/>
                  <a:pt x="213" y="92"/>
                  <a:pt x="213" y="91"/>
                </a:cubicBezTo>
                <a:cubicBezTo>
                  <a:pt x="213" y="89"/>
                  <a:pt x="212" y="88"/>
                  <a:pt x="212" y="86"/>
                </a:cubicBezTo>
                <a:cubicBezTo>
                  <a:pt x="211" y="86"/>
                  <a:pt x="211" y="84"/>
                  <a:pt x="210" y="83"/>
                </a:cubicBezTo>
                <a:cubicBezTo>
                  <a:pt x="207" y="82"/>
                  <a:pt x="205" y="80"/>
                  <a:pt x="202" y="79"/>
                </a:cubicBezTo>
                <a:cubicBezTo>
                  <a:pt x="202" y="79"/>
                  <a:pt x="202" y="78"/>
                  <a:pt x="202" y="77"/>
                </a:cubicBezTo>
                <a:cubicBezTo>
                  <a:pt x="199" y="78"/>
                  <a:pt x="202" y="79"/>
                  <a:pt x="199" y="79"/>
                </a:cubicBezTo>
                <a:cubicBezTo>
                  <a:pt x="198" y="81"/>
                  <a:pt x="196" y="81"/>
                  <a:pt x="195" y="82"/>
                </a:cubicBezTo>
                <a:cubicBezTo>
                  <a:pt x="190" y="85"/>
                  <a:pt x="188" y="92"/>
                  <a:pt x="189" y="100"/>
                </a:cubicBezTo>
                <a:close/>
                <a:moveTo>
                  <a:pt x="129" y="91"/>
                </a:moveTo>
                <a:cubicBezTo>
                  <a:pt x="129" y="91"/>
                  <a:pt x="129" y="91"/>
                  <a:pt x="128" y="91"/>
                </a:cubicBezTo>
                <a:cubicBezTo>
                  <a:pt x="129" y="90"/>
                  <a:pt x="129" y="89"/>
                  <a:pt x="127" y="89"/>
                </a:cubicBezTo>
                <a:cubicBezTo>
                  <a:pt x="128" y="90"/>
                  <a:pt x="128" y="93"/>
                  <a:pt x="129" y="91"/>
                </a:cubicBezTo>
                <a:close/>
                <a:moveTo>
                  <a:pt x="130" y="93"/>
                </a:moveTo>
                <a:cubicBezTo>
                  <a:pt x="130" y="92"/>
                  <a:pt x="131" y="92"/>
                  <a:pt x="131" y="92"/>
                </a:cubicBezTo>
                <a:cubicBezTo>
                  <a:pt x="131" y="93"/>
                  <a:pt x="130" y="93"/>
                  <a:pt x="130" y="93"/>
                </a:cubicBezTo>
                <a:cubicBezTo>
                  <a:pt x="132" y="94"/>
                  <a:pt x="133" y="94"/>
                  <a:pt x="132" y="95"/>
                </a:cubicBezTo>
                <a:cubicBezTo>
                  <a:pt x="134" y="95"/>
                  <a:pt x="133" y="96"/>
                  <a:pt x="134" y="96"/>
                </a:cubicBezTo>
                <a:cubicBezTo>
                  <a:pt x="134" y="95"/>
                  <a:pt x="135" y="96"/>
                  <a:pt x="135" y="94"/>
                </a:cubicBezTo>
                <a:cubicBezTo>
                  <a:pt x="132" y="94"/>
                  <a:pt x="130" y="90"/>
                  <a:pt x="130" y="91"/>
                </a:cubicBezTo>
                <a:cubicBezTo>
                  <a:pt x="130" y="91"/>
                  <a:pt x="129" y="93"/>
                  <a:pt x="130" y="93"/>
                </a:cubicBezTo>
                <a:close/>
                <a:moveTo>
                  <a:pt x="145" y="107"/>
                </a:moveTo>
                <a:cubicBezTo>
                  <a:pt x="144" y="105"/>
                  <a:pt x="146" y="105"/>
                  <a:pt x="146" y="104"/>
                </a:cubicBezTo>
                <a:cubicBezTo>
                  <a:pt x="145" y="104"/>
                  <a:pt x="145" y="104"/>
                  <a:pt x="145" y="104"/>
                </a:cubicBezTo>
                <a:cubicBezTo>
                  <a:pt x="143" y="104"/>
                  <a:pt x="144" y="103"/>
                  <a:pt x="142" y="103"/>
                </a:cubicBezTo>
                <a:cubicBezTo>
                  <a:pt x="142" y="103"/>
                  <a:pt x="142" y="104"/>
                  <a:pt x="142" y="104"/>
                </a:cubicBezTo>
                <a:cubicBezTo>
                  <a:pt x="143" y="104"/>
                  <a:pt x="143" y="106"/>
                  <a:pt x="144" y="105"/>
                </a:cubicBezTo>
                <a:cubicBezTo>
                  <a:pt x="144" y="106"/>
                  <a:pt x="144" y="106"/>
                  <a:pt x="145" y="107"/>
                </a:cubicBezTo>
                <a:close/>
                <a:moveTo>
                  <a:pt x="136" y="106"/>
                </a:moveTo>
                <a:cubicBezTo>
                  <a:pt x="137" y="106"/>
                  <a:pt x="137" y="105"/>
                  <a:pt x="137" y="105"/>
                </a:cubicBezTo>
                <a:cubicBezTo>
                  <a:pt x="138" y="106"/>
                  <a:pt x="139" y="108"/>
                  <a:pt x="140" y="107"/>
                </a:cubicBezTo>
                <a:cubicBezTo>
                  <a:pt x="140" y="108"/>
                  <a:pt x="140" y="108"/>
                  <a:pt x="140" y="108"/>
                </a:cubicBezTo>
                <a:cubicBezTo>
                  <a:pt x="141" y="108"/>
                  <a:pt x="139" y="109"/>
                  <a:pt x="141" y="109"/>
                </a:cubicBezTo>
                <a:cubicBezTo>
                  <a:pt x="140" y="109"/>
                  <a:pt x="142" y="110"/>
                  <a:pt x="143" y="110"/>
                </a:cubicBezTo>
                <a:cubicBezTo>
                  <a:pt x="142" y="109"/>
                  <a:pt x="143" y="109"/>
                  <a:pt x="144" y="109"/>
                </a:cubicBezTo>
                <a:cubicBezTo>
                  <a:pt x="143" y="107"/>
                  <a:pt x="142" y="108"/>
                  <a:pt x="141" y="108"/>
                </a:cubicBezTo>
                <a:cubicBezTo>
                  <a:pt x="140" y="107"/>
                  <a:pt x="138" y="105"/>
                  <a:pt x="136" y="104"/>
                </a:cubicBezTo>
                <a:cubicBezTo>
                  <a:pt x="136" y="105"/>
                  <a:pt x="136" y="105"/>
                  <a:pt x="136" y="105"/>
                </a:cubicBezTo>
                <a:cubicBezTo>
                  <a:pt x="136" y="105"/>
                  <a:pt x="136" y="105"/>
                  <a:pt x="136" y="106"/>
                </a:cubicBezTo>
                <a:close/>
                <a:moveTo>
                  <a:pt x="203" y="115"/>
                </a:moveTo>
                <a:cubicBezTo>
                  <a:pt x="203" y="114"/>
                  <a:pt x="201" y="114"/>
                  <a:pt x="200" y="112"/>
                </a:cubicBezTo>
                <a:cubicBezTo>
                  <a:pt x="200" y="111"/>
                  <a:pt x="200" y="112"/>
                  <a:pt x="199" y="112"/>
                </a:cubicBezTo>
                <a:cubicBezTo>
                  <a:pt x="200" y="113"/>
                  <a:pt x="199" y="112"/>
                  <a:pt x="199" y="113"/>
                </a:cubicBezTo>
                <a:cubicBezTo>
                  <a:pt x="200" y="114"/>
                  <a:pt x="203" y="115"/>
                  <a:pt x="203" y="115"/>
                </a:cubicBezTo>
                <a:close/>
                <a:moveTo>
                  <a:pt x="324" y="116"/>
                </a:moveTo>
                <a:cubicBezTo>
                  <a:pt x="324" y="116"/>
                  <a:pt x="327" y="116"/>
                  <a:pt x="327" y="116"/>
                </a:cubicBezTo>
                <a:cubicBezTo>
                  <a:pt x="326" y="115"/>
                  <a:pt x="326" y="115"/>
                  <a:pt x="325" y="115"/>
                </a:cubicBezTo>
                <a:cubicBezTo>
                  <a:pt x="326" y="117"/>
                  <a:pt x="323" y="115"/>
                  <a:pt x="324" y="116"/>
                </a:cubicBezTo>
                <a:close/>
                <a:moveTo>
                  <a:pt x="308" y="118"/>
                </a:moveTo>
                <a:cubicBezTo>
                  <a:pt x="308" y="117"/>
                  <a:pt x="309" y="118"/>
                  <a:pt x="309" y="117"/>
                </a:cubicBezTo>
                <a:cubicBezTo>
                  <a:pt x="310" y="118"/>
                  <a:pt x="312" y="117"/>
                  <a:pt x="313" y="116"/>
                </a:cubicBezTo>
                <a:cubicBezTo>
                  <a:pt x="312" y="116"/>
                  <a:pt x="312" y="115"/>
                  <a:pt x="311" y="115"/>
                </a:cubicBezTo>
                <a:cubicBezTo>
                  <a:pt x="310" y="115"/>
                  <a:pt x="310" y="117"/>
                  <a:pt x="309" y="117"/>
                </a:cubicBezTo>
                <a:cubicBezTo>
                  <a:pt x="309" y="116"/>
                  <a:pt x="309" y="116"/>
                  <a:pt x="309" y="117"/>
                </a:cubicBezTo>
                <a:cubicBezTo>
                  <a:pt x="309" y="117"/>
                  <a:pt x="309" y="117"/>
                  <a:pt x="309" y="117"/>
                </a:cubicBezTo>
                <a:cubicBezTo>
                  <a:pt x="309" y="117"/>
                  <a:pt x="309" y="117"/>
                  <a:pt x="309" y="117"/>
                </a:cubicBezTo>
                <a:cubicBezTo>
                  <a:pt x="309" y="117"/>
                  <a:pt x="308" y="118"/>
                  <a:pt x="308" y="118"/>
                </a:cubicBezTo>
                <a:close/>
                <a:moveTo>
                  <a:pt x="207" y="118"/>
                </a:moveTo>
                <a:cubicBezTo>
                  <a:pt x="206" y="118"/>
                  <a:pt x="206" y="117"/>
                  <a:pt x="205" y="117"/>
                </a:cubicBezTo>
                <a:cubicBezTo>
                  <a:pt x="205" y="117"/>
                  <a:pt x="207" y="118"/>
                  <a:pt x="207" y="118"/>
                </a:cubicBezTo>
                <a:close/>
                <a:moveTo>
                  <a:pt x="148" y="124"/>
                </a:moveTo>
                <a:cubicBezTo>
                  <a:pt x="148" y="123"/>
                  <a:pt x="149" y="123"/>
                  <a:pt x="149" y="123"/>
                </a:cubicBezTo>
                <a:cubicBezTo>
                  <a:pt x="148" y="123"/>
                  <a:pt x="147" y="122"/>
                  <a:pt x="147" y="122"/>
                </a:cubicBezTo>
                <a:cubicBezTo>
                  <a:pt x="148" y="123"/>
                  <a:pt x="147" y="123"/>
                  <a:pt x="148" y="123"/>
                </a:cubicBezTo>
                <a:cubicBezTo>
                  <a:pt x="148" y="123"/>
                  <a:pt x="148" y="124"/>
                  <a:pt x="148" y="124"/>
                </a:cubicBezTo>
                <a:close/>
                <a:moveTo>
                  <a:pt x="149" y="125"/>
                </a:moveTo>
                <a:cubicBezTo>
                  <a:pt x="150" y="124"/>
                  <a:pt x="150" y="124"/>
                  <a:pt x="151" y="125"/>
                </a:cubicBezTo>
                <a:cubicBezTo>
                  <a:pt x="150" y="126"/>
                  <a:pt x="151" y="125"/>
                  <a:pt x="151" y="125"/>
                </a:cubicBezTo>
                <a:cubicBezTo>
                  <a:pt x="151" y="126"/>
                  <a:pt x="150" y="126"/>
                  <a:pt x="150" y="126"/>
                </a:cubicBezTo>
                <a:cubicBezTo>
                  <a:pt x="151" y="127"/>
                  <a:pt x="152" y="128"/>
                  <a:pt x="153" y="127"/>
                </a:cubicBezTo>
                <a:cubicBezTo>
                  <a:pt x="153" y="128"/>
                  <a:pt x="153" y="128"/>
                  <a:pt x="153" y="128"/>
                </a:cubicBezTo>
                <a:cubicBezTo>
                  <a:pt x="154" y="128"/>
                  <a:pt x="154" y="129"/>
                  <a:pt x="154" y="129"/>
                </a:cubicBezTo>
                <a:cubicBezTo>
                  <a:pt x="155" y="128"/>
                  <a:pt x="154" y="128"/>
                  <a:pt x="154" y="128"/>
                </a:cubicBezTo>
                <a:cubicBezTo>
                  <a:pt x="155" y="129"/>
                  <a:pt x="156" y="131"/>
                  <a:pt x="158" y="130"/>
                </a:cubicBezTo>
                <a:cubicBezTo>
                  <a:pt x="156" y="129"/>
                  <a:pt x="154" y="128"/>
                  <a:pt x="155" y="126"/>
                </a:cubicBezTo>
                <a:cubicBezTo>
                  <a:pt x="153" y="127"/>
                  <a:pt x="151" y="123"/>
                  <a:pt x="149" y="125"/>
                </a:cubicBezTo>
                <a:close/>
                <a:moveTo>
                  <a:pt x="158" y="130"/>
                </a:moveTo>
                <a:cubicBezTo>
                  <a:pt x="158" y="131"/>
                  <a:pt x="159" y="131"/>
                  <a:pt x="159" y="133"/>
                </a:cubicBezTo>
                <a:cubicBezTo>
                  <a:pt x="160" y="133"/>
                  <a:pt x="159" y="132"/>
                  <a:pt x="159" y="132"/>
                </a:cubicBezTo>
                <a:cubicBezTo>
                  <a:pt x="160" y="132"/>
                  <a:pt x="161" y="134"/>
                  <a:pt x="162" y="134"/>
                </a:cubicBezTo>
                <a:cubicBezTo>
                  <a:pt x="161" y="133"/>
                  <a:pt x="161" y="133"/>
                  <a:pt x="161" y="131"/>
                </a:cubicBezTo>
                <a:cubicBezTo>
                  <a:pt x="160" y="131"/>
                  <a:pt x="159" y="130"/>
                  <a:pt x="158" y="130"/>
                </a:cubicBezTo>
                <a:close/>
                <a:moveTo>
                  <a:pt x="399" y="150"/>
                </a:moveTo>
                <a:cubicBezTo>
                  <a:pt x="399" y="149"/>
                  <a:pt x="400" y="151"/>
                  <a:pt x="400" y="150"/>
                </a:cubicBezTo>
                <a:cubicBezTo>
                  <a:pt x="399" y="150"/>
                  <a:pt x="401" y="149"/>
                  <a:pt x="400" y="149"/>
                </a:cubicBezTo>
                <a:cubicBezTo>
                  <a:pt x="400" y="149"/>
                  <a:pt x="399" y="148"/>
                  <a:pt x="399" y="149"/>
                </a:cubicBezTo>
                <a:cubicBezTo>
                  <a:pt x="399" y="149"/>
                  <a:pt x="399" y="149"/>
                  <a:pt x="398" y="149"/>
                </a:cubicBezTo>
                <a:cubicBezTo>
                  <a:pt x="400" y="149"/>
                  <a:pt x="398" y="150"/>
                  <a:pt x="399" y="150"/>
                </a:cubicBezTo>
                <a:close/>
                <a:moveTo>
                  <a:pt x="186" y="161"/>
                </a:moveTo>
                <a:cubicBezTo>
                  <a:pt x="186" y="161"/>
                  <a:pt x="186" y="162"/>
                  <a:pt x="185" y="162"/>
                </a:cubicBezTo>
                <a:cubicBezTo>
                  <a:pt x="185" y="161"/>
                  <a:pt x="185" y="162"/>
                  <a:pt x="185" y="162"/>
                </a:cubicBezTo>
                <a:cubicBezTo>
                  <a:pt x="185" y="161"/>
                  <a:pt x="183" y="162"/>
                  <a:pt x="184" y="162"/>
                </a:cubicBezTo>
                <a:cubicBezTo>
                  <a:pt x="184" y="162"/>
                  <a:pt x="184" y="162"/>
                  <a:pt x="184" y="162"/>
                </a:cubicBezTo>
                <a:cubicBezTo>
                  <a:pt x="185" y="163"/>
                  <a:pt x="184" y="163"/>
                  <a:pt x="185" y="163"/>
                </a:cubicBezTo>
                <a:cubicBezTo>
                  <a:pt x="185" y="163"/>
                  <a:pt x="185" y="163"/>
                  <a:pt x="185" y="164"/>
                </a:cubicBezTo>
                <a:cubicBezTo>
                  <a:pt x="186" y="164"/>
                  <a:pt x="186" y="162"/>
                  <a:pt x="187" y="162"/>
                </a:cubicBezTo>
                <a:cubicBezTo>
                  <a:pt x="187" y="163"/>
                  <a:pt x="188" y="160"/>
                  <a:pt x="188" y="160"/>
                </a:cubicBezTo>
                <a:cubicBezTo>
                  <a:pt x="187" y="160"/>
                  <a:pt x="187" y="161"/>
                  <a:pt x="186" y="161"/>
                </a:cubicBezTo>
                <a:close/>
                <a:moveTo>
                  <a:pt x="188" y="161"/>
                </a:moveTo>
                <a:cubicBezTo>
                  <a:pt x="189" y="161"/>
                  <a:pt x="190" y="160"/>
                  <a:pt x="189" y="160"/>
                </a:cubicBezTo>
                <a:cubicBezTo>
                  <a:pt x="189" y="161"/>
                  <a:pt x="187" y="161"/>
                  <a:pt x="188" y="161"/>
                </a:cubicBezTo>
                <a:close/>
                <a:moveTo>
                  <a:pt x="186" y="165"/>
                </a:moveTo>
                <a:cubicBezTo>
                  <a:pt x="186" y="164"/>
                  <a:pt x="187" y="165"/>
                  <a:pt x="187" y="164"/>
                </a:cubicBezTo>
                <a:cubicBezTo>
                  <a:pt x="186" y="164"/>
                  <a:pt x="186" y="164"/>
                  <a:pt x="186" y="164"/>
                </a:cubicBezTo>
                <a:cubicBezTo>
                  <a:pt x="186" y="165"/>
                  <a:pt x="186" y="165"/>
                  <a:pt x="186" y="165"/>
                </a:cubicBezTo>
                <a:close/>
                <a:moveTo>
                  <a:pt x="434" y="208"/>
                </a:moveTo>
                <a:cubicBezTo>
                  <a:pt x="435" y="208"/>
                  <a:pt x="436" y="206"/>
                  <a:pt x="435" y="207"/>
                </a:cubicBezTo>
                <a:cubicBezTo>
                  <a:pt x="436" y="208"/>
                  <a:pt x="433" y="208"/>
                  <a:pt x="434" y="208"/>
                </a:cubicBezTo>
                <a:close/>
                <a:moveTo>
                  <a:pt x="412" y="229"/>
                </a:moveTo>
                <a:cubicBezTo>
                  <a:pt x="412" y="229"/>
                  <a:pt x="411" y="228"/>
                  <a:pt x="411" y="229"/>
                </a:cubicBezTo>
                <a:cubicBezTo>
                  <a:pt x="413" y="229"/>
                  <a:pt x="414" y="230"/>
                  <a:pt x="415" y="230"/>
                </a:cubicBezTo>
                <a:cubicBezTo>
                  <a:pt x="415" y="229"/>
                  <a:pt x="415" y="230"/>
                  <a:pt x="415" y="229"/>
                </a:cubicBezTo>
                <a:cubicBezTo>
                  <a:pt x="413" y="229"/>
                  <a:pt x="413" y="227"/>
                  <a:pt x="411" y="227"/>
                </a:cubicBezTo>
                <a:cubicBezTo>
                  <a:pt x="411" y="228"/>
                  <a:pt x="412" y="228"/>
                  <a:pt x="412" y="229"/>
                </a:cubicBezTo>
                <a:close/>
                <a:moveTo>
                  <a:pt x="420" y="231"/>
                </a:moveTo>
                <a:cubicBezTo>
                  <a:pt x="420" y="231"/>
                  <a:pt x="420" y="232"/>
                  <a:pt x="420" y="232"/>
                </a:cubicBezTo>
                <a:cubicBezTo>
                  <a:pt x="421" y="232"/>
                  <a:pt x="421" y="233"/>
                  <a:pt x="422" y="232"/>
                </a:cubicBezTo>
                <a:cubicBezTo>
                  <a:pt x="421" y="232"/>
                  <a:pt x="420" y="230"/>
                  <a:pt x="419" y="231"/>
                </a:cubicBezTo>
                <a:cubicBezTo>
                  <a:pt x="420" y="231"/>
                  <a:pt x="420" y="231"/>
                  <a:pt x="419" y="231"/>
                </a:cubicBezTo>
                <a:cubicBezTo>
                  <a:pt x="419" y="231"/>
                  <a:pt x="419" y="231"/>
                  <a:pt x="419" y="231"/>
                </a:cubicBezTo>
                <a:cubicBezTo>
                  <a:pt x="419" y="232"/>
                  <a:pt x="419" y="232"/>
                  <a:pt x="419" y="232"/>
                </a:cubicBezTo>
                <a:cubicBezTo>
                  <a:pt x="420" y="232"/>
                  <a:pt x="419" y="232"/>
                  <a:pt x="420" y="231"/>
                </a:cubicBezTo>
                <a:close/>
                <a:moveTo>
                  <a:pt x="421" y="241"/>
                </a:moveTo>
                <a:cubicBezTo>
                  <a:pt x="422" y="240"/>
                  <a:pt x="421" y="243"/>
                  <a:pt x="423" y="242"/>
                </a:cubicBezTo>
                <a:cubicBezTo>
                  <a:pt x="422" y="242"/>
                  <a:pt x="422" y="241"/>
                  <a:pt x="422" y="240"/>
                </a:cubicBezTo>
                <a:cubicBezTo>
                  <a:pt x="423" y="241"/>
                  <a:pt x="423" y="242"/>
                  <a:pt x="423" y="242"/>
                </a:cubicBezTo>
                <a:cubicBezTo>
                  <a:pt x="423" y="242"/>
                  <a:pt x="423" y="241"/>
                  <a:pt x="424" y="241"/>
                </a:cubicBezTo>
                <a:cubicBezTo>
                  <a:pt x="423" y="239"/>
                  <a:pt x="422" y="240"/>
                  <a:pt x="420" y="239"/>
                </a:cubicBezTo>
                <a:cubicBezTo>
                  <a:pt x="420" y="240"/>
                  <a:pt x="421" y="240"/>
                  <a:pt x="421" y="241"/>
                </a:cubicBezTo>
                <a:close/>
                <a:moveTo>
                  <a:pt x="425" y="241"/>
                </a:moveTo>
                <a:cubicBezTo>
                  <a:pt x="423" y="241"/>
                  <a:pt x="424" y="242"/>
                  <a:pt x="423" y="243"/>
                </a:cubicBezTo>
                <a:cubicBezTo>
                  <a:pt x="424" y="242"/>
                  <a:pt x="425" y="243"/>
                  <a:pt x="425" y="244"/>
                </a:cubicBezTo>
                <a:cubicBezTo>
                  <a:pt x="426" y="243"/>
                  <a:pt x="429" y="244"/>
                  <a:pt x="428" y="245"/>
                </a:cubicBezTo>
                <a:cubicBezTo>
                  <a:pt x="428" y="245"/>
                  <a:pt x="427" y="243"/>
                  <a:pt x="426" y="244"/>
                </a:cubicBezTo>
                <a:cubicBezTo>
                  <a:pt x="428" y="245"/>
                  <a:pt x="429" y="246"/>
                  <a:pt x="430" y="247"/>
                </a:cubicBezTo>
                <a:cubicBezTo>
                  <a:pt x="431" y="246"/>
                  <a:pt x="429" y="245"/>
                  <a:pt x="430" y="245"/>
                </a:cubicBezTo>
                <a:cubicBezTo>
                  <a:pt x="430" y="245"/>
                  <a:pt x="431" y="247"/>
                  <a:pt x="431" y="246"/>
                </a:cubicBezTo>
                <a:cubicBezTo>
                  <a:pt x="430" y="244"/>
                  <a:pt x="426" y="244"/>
                  <a:pt x="425" y="241"/>
                </a:cubicBezTo>
                <a:close/>
                <a:moveTo>
                  <a:pt x="415" y="238"/>
                </a:moveTo>
                <a:cubicBezTo>
                  <a:pt x="417" y="238"/>
                  <a:pt x="418" y="239"/>
                  <a:pt x="419" y="240"/>
                </a:cubicBezTo>
                <a:cubicBezTo>
                  <a:pt x="420" y="239"/>
                  <a:pt x="420" y="239"/>
                  <a:pt x="421" y="237"/>
                </a:cubicBezTo>
                <a:cubicBezTo>
                  <a:pt x="420" y="238"/>
                  <a:pt x="419" y="236"/>
                  <a:pt x="419" y="237"/>
                </a:cubicBezTo>
                <a:cubicBezTo>
                  <a:pt x="420" y="237"/>
                  <a:pt x="420" y="238"/>
                  <a:pt x="420" y="239"/>
                </a:cubicBezTo>
                <a:cubicBezTo>
                  <a:pt x="418" y="239"/>
                  <a:pt x="416" y="237"/>
                  <a:pt x="418" y="236"/>
                </a:cubicBezTo>
                <a:cubicBezTo>
                  <a:pt x="418" y="236"/>
                  <a:pt x="419" y="237"/>
                  <a:pt x="419" y="236"/>
                </a:cubicBezTo>
                <a:cubicBezTo>
                  <a:pt x="418" y="235"/>
                  <a:pt x="417" y="235"/>
                  <a:pt x="416" y="235"/>
                </a:cubicBezTo>
                <a:cubicBezTo>
                  <a:pt x="416" y="235"/>
                  <a:pt x="417" y="235"/>
                  <a:pt x="416" y="235"/>
                </a:cubicBezTo>
                <a:cubicBezTo>
                  <a:pt x="416" y="237"/>
                  <a:pt x="411" y="233"/>
                  <a:pt x="410" y="234"/>
                </a:cubicBezTo>
                <a:cubicBezTo>
                  <a:pt x="410" y="233"/>
                  <a:pt x="410" y="233"/>
                  <a:pt x="409" y="233"/>
                </a:cubicBezTo>
                <a:cubicBezTo>
                  <a:pt x="409" y="235"/>
                  <a:pt x="413" y="236"/>
                  <a:pt x="415" y="238"/>
                </a:cubicBezTo>
                <a:cubicBezTo>
                  <a:pt x="415" y="237"/>
                  <a:pt x="416" y="237"/>
                  <a:pt x="415" y="236"/>
                </a:cubicBezTo>
                <a:cubicBezTo>
                  <a:pt x="416" y="236"/>
                  <a:pt x="416" y="236"/>
                  <a:pt x="416" y="236"/>
                </a:cubicBezTo>
                <a:cubicBezTo>
                  <a:pt x="416" y="237"/>
                  <a:pt x="416" y="237"/>
                  <a:pt x="416" y="237"/>
                </a:cubicBezTo>
                <a:cubicBezTo>
                  <a:pt x="416" y="237"/>
                  <a:pt x="416" y="238"/>
                  <a:pt x="415" y="238"/>
                </a:cubicBezTo>
                <a:close/>
                <a:moveTo>
                  <a:pt x="434" y="248"/>
                </a:moveTo>
                <a:cubicBezTo>
                  <a:pt x="434" y="248"/>
                  <a:pt x="433" y="247"/>
                  <a:pt x="433" y="247"/>
                </a:cubicBezTo>
                <a:cubicBezTo>
                  <a:pt x="433" y="248"/>
                  <a:pt x="432" y="248"/>
                  <a:pt x="433" y="248"/>
                </a:cubicBezTo>
                <a:cubicBezTo>
                  <a:pt x="433" y="247"/>
                  <a:pt x="434" y="249"/>
                  <a:pt x="434" y="248"/>
                </a:cubicBezTo>
                <a:close/>
                <a:moveTo>
                  <a:pt x="436" y="251"/>
                </a:moveTo>
                <a:cubicBezTo>
                  <a:pt x="436" y="251"/>
                  <a:pt x="437" y="251"/>
                  <a:pt x="437" y="251"/>
                </a:cubicBezTo>
                <a:cubicBezTo>
                  <a:pt x="437" y="251"/>
                  <a:pt x="438" y="250"/>
                  <a:pt x="437" y="250"/>
                </a:cubicBezTo>
                <a:cubicBezTo>
                  <a:pt x="438" y="251"/>
                  <a:pt x="437" y="251"/>
                  <a:pt x="437" y="250"/>
                </a:cubicBezTo>
                <a:cubicBezTo>
                  <a:pt x="437" y="249"/>
                  <a:pt x="438" y="250"/>
                  <a:pt x="437" y="249"/>
                </a:cubicBezTo>
                <a:cubicBezTo>
                  <a:pt x="436" y="249"/>
                  <a:pt x="436" y="248"/>
                  <a:pt x="435" y="248"/>
                </a:cubicBezTo>
                <a:cubicBezTo>
                  <a:pt x="435" y="249"/>
                  <a:pt x="435" y="249"/>
                  <a:pt x="435" y="250"/>
                </a:cubicBezTo>
                <a:cubicBezTo>
                  <a:pt x="436" y="250"/>
                  <a:pt x="437" y="249"/>
                  <a:pt x="437" y="250"/>
                </a:cubicBezTo>
                <a:cubicBezTo>
                  <a:pt x="436" y="250"/>
                  <a:pt x="436" y="250"/>
                  <a:pt x="436" y="251"/>
                </a:cubicBezTo>
                <a:close/>
                <a:moveTo>
                  <a:pt x="413" y="249"/>
                </a:moveTo>
                <a:cubicBezTo>
                  <a:pt x="414" y="251"/>
                  <a:pt x="413" y="251"/>
                  <a:pt x="415" y="251"/>
                </a:cubicBezTo>
                <a:cubicBezTo>
                  <a:pt x="414" y="250"/>
                  <a:pt x="414" y="249"/>
                  <a:pt x="413" y="249"/>
                </a:cubicBezTo>
                <a:close/>
                <a:moveTo>
                  <a:pt x="110" y="286"/>
                </a:moveTo>
                <a:cubicBezTo>
                  <a:pt x="111" y="286"/>
                  <a:pt x="112" y="285"/>
                  <a:pt x="114" y="286"/>
                </a:cubicBezTo>
                <a:cubicBezTo>
                  <a:pt x="115" y="285"/>
                  <a:pt x="118" y="283"/>
                  <a:pt x="117" y="280"/>
                </a:cubicBezTo>
                <a:cubicBezTo>
                  <a:pt x="115" y="274"/>
                  <a:pt x="104" y="279"/>
                  <a:pt x="108" y="284"/>
                </a:cubicBezTo>
                <a:cubicBezTo>
                  <a:pt x="108" y="284"/>
                  <a:pt x="110" y="285"/>
                  <a:pt x="110" y="286"/>
                </a:cubicBezTo>
                <a:close/>
                <a:moveTo>
                  <a:pt x="114" y="278"/>
                </a:moveTo>
                <a:cubicBezTo>
                  <a:pt x="116" y="278"/>
                  <a:pt x="115" y="279"/>
                  <a:pt x="116" y="279"/>
                </a:cubicBezTo>
                <a:cubicBezTo>
                  <a:pt x="116" y="280"/>
                  <a:pt x="114" y="280"/>
                  <a:pt x="114" y="281"/>
                </a:cubicBezTo>
                <a:cubicBezTo>
                  <a:pt x="114" y="282"/>
                  <a:pt x="116" y="283"/>
                  <a:pt x="114" y="283"/>
                </a:cubicBezTo>
                <a:cubicBezTo>
                  <a:pt x="113" y="281"/>
                  <a:pt x="114" y="280"/>
                  <a:pt x="114" y="278"/>
                </a:cubicBezTo>
                <a:close/>
                <a:moveTo>
                  <a:pt x="112" y="285"/>
                </a:moveTo>
                <a:cubicBezTo>
                  <a:pt x="112" y="285"/>
                  <a:pt x="112" y="284"/>
                  <a:pt x="113" y="284"/>
                </a:cubicBezTo>
                <a:cubicBezTo>
                  <a:pt x="113" y="285"/>
                  <a:pt x="113" y="285"/>
                  <a:pt x="112" y="285"/>
                </a:cubicBezTo>
                <a:close/>
                <a:moveTo>
                  <a:pt x="112" y="284"/>
                </a:moveTo>
                <a:cubicBezTo>
                  <a:pt x="111" y="283"/>
                  <a:pt x="113" y="283"/>
                  <a:pt x="113" y="282"/>
                </a:cubicBezTo>
                <a:cubicBezTo>
                  <a:pt x="114" y="282"/>
                  <a:pt x="113" y="284"/>
                  <a:pt x="112" y="284"/>
                </a:cubicBezTo>
                <a:close/>
                <a:moveTo>
                  <a:pt x="113" y="279"/>
                </a:moveTo>
                <a:cubicBezTo>
                  <a:pt x="113" y="279"/>
                  <a:pt x="113" y="281"/>
                  <a:pt x="113" y="281"/>
                </a:cubicBezTo>
                <a:cubicBezTo>
                  <a:pt x="113" y="282"/>
                  <a:pt x="112" y="282"/>
                  <a:pt x="112" y="282"/>
                </a:cubicBezTo>
                <a:cubicBezTo>
                  <a:pt x="112" y="283"/>
                  <a:pt x="112" y="282"/>
                  <a:pt x="112" y="282"/>
                </a:cubicBezTo>
                <a:cubicBezTo>
                  <a:pt x="112" y="281"/>
                  <a:pt x="112" y="282"/>
                  <a:pt x="112" y="282"/>
                </a:cubicBezTo>
                <a:cubicBezTo>
                  <a:pt x="113" y="281"/>
                  <a:pt x="112" y="280"/>
                  <a:pt x="113" y="279"/>
                </a:cubicBezTo>
                <a:close/>
                <a:moveTo>
                  <a:pt x="111" y="278"/>
                </a:moveTo>
                <a:cubicBezTo>
                  <a:pt x="112" y="278"/>
                  <a:pt x="112" y="278"/>
                  <a:pt x="112" y="278"/>
                </a:cubicBezTo>
                <a:cubicBezTo>
                  <a:pt x="112" y="279"/>
                  <a:pt x="112" y="279"/>
                  <a:pt x="112" y="279"/>
                </a:cubicBezTo>
                <a:cubicBezTo>
                  <a:pt x="112" y="279"/>
                  <a:pt x="111" y="279"/>
                  <a:pt x="111" y="278"/>
                </a:cubicBezTo>
                <a:close/>
                <a:moveTo>
                  <a:pt x="111" y="282"/>
                </a:moveTo>
                <a:cubicBezTo>
                  <a:pt x="112" y="282"/>
                  <a:pt x="111" y="283"/>
                  <a:pt x="111" y="283"/>
                </a:cubicBezTo>
                <a:cubicBezTo>
                  <a:pt x="111" y="283"/>
                  <a:pt x="111" y="283"/>
                  <a:pt x="110" y="283"/>
                </a:cubicBezTo>
                <a:cubicBezTo>
                  <a:pt x="110" y="282"/>
                  <a:pt x="111" y="283"/>
                  <a:pt x="111" y="282"/>
                </a:cubicBezTo>
                <a:close/>
                <a:moveTo>
                  <a:pt x="110" y="278"/>
                </a:moveTo>
                <a:cubicBezTo>
                  <a:pt x="111" y="278"/>
                  <a:pt x="110" y="279"/>
                  <a:pt x="110" y="279"/>
                </a:cubicBezTo>
                <a:cubicBezTo>
                  <a:pt x="110" y="279"/>
                  <a:pt x="109" y="280"/>
                  <a:pt x="109" y="279"/>
                </a:cubicBezTo>
                <a:cubicBezTo>
                  <a:pt x="110" y="280"/>
                  <a:pt x="110" y="278"/>
                  <a:pt x="110" y="278"/>
                </a:cubicBezTo>
                <a:close/>
                <a:moveTo>
                  <a:pt x="110" y="282"/>
                </a:moveTo>
                <a:cubicBezTo>
                  <a:pt x="110" y="283"/>
                  <a:pt x="109" y="282"/>
                  <a:pt x="109" y="284"/>
                </a:cubicBezTo>
                <a:cubicBezTo>
                  <a:pt x="108" y="283"/>
                  <a:pt x="109" y="283"/>
                  <a:pt x="108" y="282"/>
                </a:cubicBezTo>
                <a:cubicBezTo>
                  <a:pt x="109" y="282"/>
                  <a:pt x="109" y="281"/>
                  <a:pt x="110" y="282"/>
                </a:cubicBezTo>
                <a:close/>
                <a:moveTo>
                  <a:pt x="432" y="282"/>
                </a:moveTo>
                <a:cubicBezTo>
                  <a:pt x="432" y="281"/>
                  <a:pt x="433" y="281"/>
                  <a:pt x="433" y="282"/>
                </a:cubicBezTo>
                <a:cubicBezTo>
                  <a:pt x="432" y="282"/>
                  <a:pt x="431" y="282"/>
                  <a:pt x="431" y="282"/>
                </a:cubicBezTo>
                <a:cubicBezTo>
                  <a:pt x="432" y="283"/>
                  <a:pt x="432" y="283"/>
                  <a:pt x="433" y="284"/>
                </a:cubicBezTo>
                <a:cubicBezTo>
                  <a:pt x="433" y="283"/>
                  <a:pt x="433" y="283"/>
                  <a:pt x="434" y="283"/>
                </a:cubicBezTo>
                <a:cubicBezTo>
                  <a:pt x="434" y="283"/>
                  <a:pt x="434" y="283"/>
                  <a:pt x="434" y="283"/>
                </a:cubicBezTo>
                <a:cubicBezTo>
                  <a:pt x="434" y="283"/>
                  <a:pt x="433" y="283"/>
                  <a:pt x="433" y="284"/>
                </a:cubicBezTo>
                <a:cubicBezTo>
                  <a:pt x="435" y="285"/>
                  <a:pt x="437" y="286"/>
                  <a:pt x="439" y="288"/>
                </a:cubicBezTo>
                <a:cubicBezTo>
                  <a:pt x="439" y="287"/>
                  <a:pt x="439" y="287"/>
                  <a:pt x="440" y="287"/>
                </a:cubicBezTo>
                <a:cubicBezTo>
                  <a:pt x="440" y="287"/>
                  <a:pt x="440" y="287"/>
                  <a:pt x="441" y="287"/>
                </a:cubicBezTo>
                <a:cubicBezTo>
                  <a:pt x="440" y="287"/>
                  <a:pt x="440" y="287"/>
                  <a:pt x="440" y="288"/>
                </a:cubicBezTo>
                <a:cubicBezTo>
                  <a:pt x="440" y="289"/>
                  <a:pt x="441" y="287"/>
                  <a:pt x="441" y="288"/>
                </a:cubicBezTo>
                <a:cubicBezTo>
                  <a:pt x="440" y="289"/>
                  <a:pt x="441" y="290"/>
                  <a:pt x="441" y="291"/>
                </a:cubicBezTo>
                <a:cubicBezTo>
                  <a:pt x="442" y="290"/>
                  <a:pt x="441" y="290"/>
                  <a:pt x="441" y="289"/>
                </a:cubicBezTo>
                <a:cubicBezTo>
                  <a:pt x="442" y="290"/>
                  <a:pt x="441" y="290"/>
                  <a:pt x="442" y="290"/>
                </a:cubicBezTo>
                <a:cubicBezTo>
                  <a:pt x="442" y="290"/>
                  <a:pt x="443" y="291"/>
                  <a:pt x="443" y="291"/>
                </a:cubicBezTo>
                <a:cubicBezTo>
                  <a:pt x="442" y="291"/>
                  <a:pt x="442" y="291"/>
                  <a:pt x="442" y="291"/>
                </a:cubicBezTo>
                <a:cubicBezTo>
                  <a:pt x="443" y="293"/>
                  <a:pt x="444" y="294"/>
                  <a:pt x="447" y="294"/>
                </a:cubicBezTo>
                <a:cubicBezTo>
                  <a:pt x="446" y="295"/>
                  <a:pt x="448" y="295"/>
                  <a:pt x="448" y="296"/>
                </a:cubicBezTo>
                <a:cubicBezTo>
                  <a:pt x="448" y="296"/>
                  <a:pt x="449" y="297"/>
                  <a:pt x="449" y="296"/>
                </a:cubicBezTo>
                <a:cubicBezTo>
                  <a:pt x="448" y="295"/>
                  <a:pt x="448" y="295"/>
                  <a:pt x="448" y="294"/>
                </a:cubicBezTo>
                <a:cubicBezTo>
                  <a:pt x="448" y="293"/>
                  <a:pt x="448" y="294"/>
                  <a:pt x="449" y="294"/>
                </a:cubicBezTo>
                <a:cubicBezTo>
                  <a:pt x="447" y="293"/>
                  <a:pt x="446" y="290"/>
                  <a:pt x="445" y="290"/>
                </a:cubicBezTo>
                <a:cubicBezTo>
                  <a:pt x="445" y="291"/>
                  <a:pt x="445" y="292"/>
                  <a:pt x="445" y="292"/>
                </a:cubicBezTo>
                <a:cubicBezTo>
                  <a:pt x="445" y="291"/>
                  <a:pt x="444" y="292"/>
                  <a:pt x="444" y="292"/>
                </a:cubicBezTo>
                <a:cubicBezTo>
                  <a:pt x="444" y="291"/>
                  <a:pt x="443" y="291"/>
                  <a:pt x="444" y="289"/>
                </a:cubicBezTo>
                <a:cubicBezTo>
                  <a:pt x="442" y="288"/>
                  <a:pt x="440" y="285"/>
                  <a:pt x="438" y="285"/>
                </a:cubicBezTo>
                <a:cubicBezTo>
                  <a:pt x="436" y="284"/>
                  <a:pt x="436" y="283"/>
                  <a:pt x="435" y="282"/>
                </a:cubicBezTo>
                <a:cubicBezTo>
                  <a:pt x="434" y="281"/>
                  <a:pt x="432" y="281"/>
                  <a:pt x="431" y="280"/>
                </a:cubicBezTo>
                <a:cubicBezTo>
                  <a:pt x="432" y="281"/>
                  <a:pt x="432" y="281"/>
                  <a:pt x="432" y="282"/>
                </a:cubicBezTo>
                <a:close/>
                <a:moveTo>
                  <a:pt x="424" y="288"/>
                </a:moveTo>
                <a:cubicBezTo>
                  <a:pt x="424" y="288"/>
                  <a:pt x="424" y="286"/>
                  <a:pt x="423" y="287"/>
                </a:cubicBezTo>
                <a:cubicBezTo>
                  <a:pt x="423" y="287"/>
                  <a:pt x="423" y="288"/>
                  <a:pt x="423" y="289"/>
                </a:cubicBezTo>
                <a:cubicBezTo>
                  <a:pt x="423" y="288"/>
                  <a:pt x="425" y="289"/>
                  <a:pt x="424" y="288"/>
                </a:cubicBezTo>
                <a:close/>
                <a:moveTo>
                  <a:pt x="421" y="289"/>
                </a:moveTo>
                <a:cubicBezTo>
                  <a:pt x="422" y="289"/>
                  <a:pt x="423" y="287"/>
                  <a:pt x="422" y="287"/>
                </a:cubicBezTo>
                <a:cubicBezTo>
                  <a:pt x="422" y="287"/>
                  <a:pt x="422" y="287"/>
                  <a:pt x="422" y="287"/>
                </a:cubicBezTo>
                <a:cubicBezTo>
                  <a:pt x="421" y="287"/>
                  <a:pt x="421" y="289"/>
                  <a:pt x="421" y="289"/>
                </a:cubicBezTo>
                <a:close/>
                <a:moveTo>
                  <a:pt x="426" y="289"/>
                </a:moveTo>
                <a:cubicBezTo>
                  <a:pt x="427" y="289"/>
                  <a:pt x="428" y="290"/>
                  <a:pt x="429" y="290"/>
                </a:cubicBezTo>
                <a:cubicBezTo>
                  <a:pt x="427" y="288"/>
                  <a:pt x="425" y="288"/>
                  <a:pt x="426" y="287"/>
                </a:cubicBezTo>
                <a:cubicBezTo>
                  <a:pt x="424" y="287"/>
                  <a:pt x="424" y="287"/>
                  <a:pt x="424" y="287"/>
                </a:cubicBezTo>
                <a:cubicBezTo>
                  <a:pt x="425" y="289"/>
                  <a:pt x="425" y="289"/>
                  <a:pt x="424" y="290"/>
                </a:cubicBezTo>
                <a:cubicBezTo>
                  <a:pt x="425" y="290"/>
                  <a:pt x="425" y="289"/>
                  <a:pt x="426" y="290"/>
                </a:cubicBezTo>
                <a:cubicBezTo>
                  <a:pt x="427" y="289"/>
                  <a:pt x="425" y="289"/>
                  <a:pt x="426" y="289"/>
                </a:cubicBezTo>
                <a:close/>
                <a:moveTo>
                  <a:pt x="429" y="291"/>
                </a:moveTo>
                <a:cubicBezTo>
                  <a:pt x="429" y="290"/>
                  <a:pt x="428" y="291"/>
                  <a:pt x="428" y="291"/>
                </a:cubicBezTo>
                <a:cubicBezTo>
                  <a:pt x="429" y="291"/>
                  <a:pt x="430" y="292"/>
                  <a:pt x="429" y="291"/>
                </a:cubicBezTo>
                <a:close/>
                <a:moveTo>
                  <a:pt x="180" y="294"/>
                </a:moveTo>
                <a:cubicBezTo>
                  <a:pt x="179" y="294"/>
                  <a:pt x="179" y="295"/>
                  <a:pt x="178" y="296"/>
                </a:cubicBezTo>
                <a:cubicBezTo>
                  <a:pt x="179" y="296"/>
                  <a:pt x="179" y="294"/>
                  <a:pt x="180" y="294"/>
                </a:cubicBezTo>
                <a:close/>
                <a:moveTo>
                  <a:pt x="427" y="294"/>
                </a:moveTo>
                <a:cubicBezTo>
                  <a:pt x="428" y="294"/>
                  <a:pt x="427" y="295"/>
                  <a:pt x="427" y="295"/>
                </a:cubicBezTo>
                <a:cubicBezTo>
                  <a:pt x="428" y="295"/>
                  <a:pt x="427" y="293"/>
                  <a:pt x="427" y="294"/>
                </a:cubicBezTo>
                <a:close/>
                <a:moveTo>
                  <a:pt x="430" y="296"/>
                </a:moveTo>
                <a:cubicBezTo>
                  <a:pt x="429" y="296"/>
                  <a:pt x="429" y="295"/>
                  <a:pt x="428" y="295"/>
                </a:cubicBezTo>
                <a:cubicBezTo>
                  <a:pt x="428" y="296"/>
                  <a:pt x="426" y="297"/>
                  <a:pt x="426" y="297"/>
                </a:cubicBezTo>
                <a:cubicBezTo>
                  <a:pt x="427" y="297"/>
                  <a:pt x="427" y="298"/>
                  <a:pt x="427" y="298"/>
                </a:cubicBezTo>
                <a:cubicBezTo>
                  <a:pt x="428" y="298"/>
                  <a:pt x="427" y="298"/>
                  <a:pt x="428" y="297"/>
                </a:cubicBezTo>
                <a:cubicBezTo>
                  <a:pt x="428" y="297"/>
                  <a:pt x="428" y="298"/>
                  <a:pt x="428" y="299"/>
                </a:cubicBezTo>
                <a:cubicBezTo>
                  <a:pt x="428" y="298"/>
                  <a:pt x="428" y="298"/>
                  <a:pt x="427" y="298"/>
                </a:cubicBezTo>
                <a:cubicBezTo>
                  <a:pt x="427" y="299"/>
                  <a:pt x="427" y="299"/>
                  <a:pt x="427" y="299"/>
                </a:cubicBezTo>
                <a:cubicBezTo>
                  <a:pt x="428" y="299"/>
                  <a:pt x="429" y="299"/>
                  <a:pt x="429" y="298"/>
                </a:cubicBezTo>
                <a:cubicBezTo>
                  <a:pt x="428" y="297"/>
                  <a:pt x="429" y="296"/>
                  <a:pt x="428" y="296"/>
                </a:cubicBezTo>
                <a:cubicBezTo>
                  <a:pt x="428" y="296"/>
                  <a:pt x="429" y="296"/>
                  <a:pt x="429" y="296"/>
                </a:cubicBezTo>
                <a:cubicBezTo>
                  <a:pt x="429" y="297"/>
                  <a:pt x="431" y="297"/>
                  <a:pt x="431" y="297"/>
                </a:cubicBezTo>
                <a:cubicBezTo>
                  <a:pt x="430" y="296"/>
                  <a:pt x="431" y="296"/>
                  <a:pt x="431" y="295"/>
                </a:cubicBezTo>
                <a:cubicBezTo>
                  <a:pt x="430" y="295"/>
                  <a:pt x="430" y="296"/>
                  <a:pt x="430" y="296"/>
                </a:cubicBezTo>
                <a:close/>
                <a:moveTo>
                  <a:pt x="429" y="299"/>
                </a:moveTo>
                <a:cubicBezTo>
                  <a:pt x="429" y="301"/>
                  <a:pt x="427" y="300"/>
                  <a:pt x="427" y="300"/>
                </a:cubicBezTo>
                <a:cubicBezTo>
                  <a:pt x="427" y="300"/>
                  <a:pt x="427" y="301"/>
                  <a:pt x="428" y="301"/>
                </a:cubicBezTo>
                <a:cubicBezTo>
                  <a:pt x="429" y="300"/>
                  <a:pt x="429" y="301"/>
                  <a:pt x="431" y="300"/>
                </a:cubicBezTo>
                <a:cubicBezTo>
                  <a:pt x="430" y="301"/>
                  <a:pt x="431" y="300"/>
                  <a:pt x="431" y="300"/>
                </a:cubicBezTo>
                <a:cubicBezTo>
                  <a:pt x="430" y="300"/>
                  <a:pt x="430" y="299"/>
                  <a:pt x="429" y="299"/>
                </a:cubicBezTo>
                <a:close/>
                <a:moveTo>
                  <a:pt x="426" y="307"/>
                </a:moveTo>
                <a:cubicBezTo>
                  <a:pt x="427" y="307"/>
                  <a:pt x="427" y="308"/>
                  <a:pt x="426" y="308"/>
                </a:cubicBezTo>
                <a:cubicBezTo>
                  <a:pt x="426" y="307"/>
                  <a:pt x="426" y="307"/>
                  <a:pt x="426" y="305"/>
                </a:cubicBezTo>
                <a:cubicBezTo>
                  <a:pt x="425" y="305"/>
                  <a:pt x="425" y="306"/>
                  <a:pt x="425" y="306"/>
                </a:cubicBezTo>
                <a:cubicBezTo>
                  <a:pt x="425" y="306"/>
                  <a:pt x="424" y="306"/>
                  <a:pt x="425" y="305"/>
                </a:cubicBezTo>
                <a:cubicBezTo>
                  <a:pt x="424" y="305"/>
                  <a:pt x="424" y="306"/>
                  <a:pt x="423" y="306"/>
                </a:cubicBezTo>
                <a:cubicBezTo>
                  <a:pt x="423" y="305"/>
                  <a:pt x="423" y="305"/>
                  <a:pt x="423" y="305"/>
                </a:cubicBezTo>
                <a:cubicBezTo>
                  <a:pt x="422" y="305"/>
                  <a:pt x="422" y="305"/>
                  <a:pt x="421" y="304"/>
                </a:cubicBezTo>
                <a:cubicBezTo>
                  <a:pt x="422" y="304"/>
                  <a:pt x="422" y="304"/>
                  <a:pt x="422" y="304"/>
                </a:cubicBezTo>
                <a:cubicBezTo>
                  <a:pt x="422" y="304"/>
                  <a:pt x="422" y="304"/>
                  <a:pt x="423" y="305"/>
                </a:cubicBezTo>
                <a:cubicBezTo>
                  <a:pt x="423" y="304"/>
                  <a:pt x="422" y="304"/>
                  <a:pt x="424" y="304"/>
                </a:cubicBezTo>
                <a:cubicBezTo>
                  <a:pt x="423" y="303"/>
                  <a:pt x="424" y="302"/>
                  <a:pt x="424" y="301"/>
                </a:cubicBezTo>
                <a:cubicBezTo>
                  <a:pt x="423" y="301"/>
                  <a:pt x="422" y="301"/>
                  <a:pt x="423" y="299"/>
                </a:cubicBezTo>
                <a:cubicBezTo>
                  <a:pt x="424" y="299"/>
                  <a:pt x="424" y="299"/>
                  <a:pt x="425" y="297"/>
                </a:cubicBezTo>
                <a:cubicBezTo>
                  <a:pt x="423" y="298"/>
                  <a:pt x="423" y="296"/>
                  <a:pt x="422" y="296"/>
                </a:cubicBezTo>
                <a:cubicBezTo>
                  <a:pt x="423" y="298"/>
                  <a:pt x="421" y="297"/>
                  <a:pt x="421" y="298"/>
                </a:cubicBezTo>
                <a:cubicBezTo>
                  <a:pt x="422" y="298"/>
                  <a:pt x="422" y="297"/>
                  <a:pt x="422" y="297"/>
                </a:cubicBezTo>
                <a:cubicBezTo>
                  <a:pt x="422" y="299"/>
                  <a:pt x="421" y="300"/>
                  <a:pt x="420" y="300"/>
                </a:cubicBezTo>
                <a:cubicBezTo>
                  <a:pt x="421" y="301"/>
                  <a:pt x="420" y="302"/>
                  <a:pt x="420" y="302"/>
                </a:cubicBezTo>
                <a:cubicBezTo>
                  <a:pt x="420" y="302"/>
                  <a:pt x="421" y="302"/>
                  <a:pt x="421" y="302"/>
                </a:cubicBezTo>
                <a:cubicBezTo>
                  <a:pt x="421" y="302"/>
                  <a:pt x="422" y="302"/>
                  <a:pt x="422" y="303"/>
                </a:cubicBezTo>
                <a:cubicBezTo>
                  <a:pt x="420" y="302"/>
                  <a:pt x="422" y="305"/>
                  <a:pt x="420" y="304"/>
                </a:cubicBezTo>
                <a:cubicBezTo>
                  <a:pt x="420" y="305"/>
                  <a:pt x="421" y="306"/>
                  <a:pt x="421" y="307"/>
                </a:cubicBezTo>
                <a:cubicBezTo>
                  <a:pt x="422" y="307"/>
                  <a:pt x="422" y="305"/>
                  <a:pt x="423" y="307"/>
                </a:cubicBezTo>
                <a:cubicBezTo>
                  <a:pt x="423" y="307"/>
                  <a:pt x="423" y="307"/>
                  <a:pt x="423" y="308"/>
                </a:cubicBezTo>
                <a:cubicBezTo>
                  <a:pt x="424" y="308"/>
                  <a:pt x="423" y="307"/>
                  <a:pt x="424" y="307"/>
                </a:cubicBezTo>
                <a:cubicBezTo>
                  <a:pt x="424" y="308"/>
                  <a:pt x="425" y="307"/>
                  <a:pt x="425" y="307"/>
                </a:cubicBezTo>
                <a:cubicBezTo>
                  <a:pt x="427" y="307"/>
                  <a:pt x="425" y="308"/>
                  <a:pt x="426" y="309"/>
                </a:cubicBezTo>
                <a:cubicBezTo>
                  <a:pt x="427" y="308"/>
                  <a:pt x="427" y="308"/>
                  <a:pt x="428" y="307"/>
                </a:cubicBezTo>
                <a:cubicBezTo>
                  <a:pt x="427" y="307"/>
                  <a:pt x="427" y="306"/>
                  <a:pt x="426" y="307"/>
                </a:cubicBezTo>
                <a:close/>
                <a:moveTo>
                  <a:pt x="420" y="301"/>
                </a:moveTo>
                <a:cubicBezTo>
                  <a:pt x="421" y="301"/>
                  <a:pt x="422" y="299"/>
                  <a:pt x="422" y="299"/>
                </a:cubicBezTo>
                <a:cubicBezTo>
                  <a:pt x="423" y="298"/>
                  <a:pt x="422" y="301"/>
                  <a:pt x="422" y="301"/>
                </a:cubicBezTo>
                <a:cubicBezTo>
                  <a:pt x="422" y="302"/>
                  <a:pt x="421" y="301"/>
                  <a:pt x="420" y="301"/>
                </a:cubicBezTo>
                <a:close/>
                <a:moveTo>
                  <a:pt x="109" y="303"/>
                </a:moveTo>
                <a:cubicBezTo>
                  <a:pt x="109" y="303"/>
                  <a:pt x="109" y="304"/>
                  <a:pt x="109" y="305"/>
                </a:cubicBezTo>
                <a:cubicBezTo>
                  <a:pt x="110" y="304"/>
                  <a:pt x="110" y="305"/>
                  <a:pt x="110" y="304"/>
                </a:cubicBezTo>
                <a:cubicBezTo>
                  <a:pt x="111" y="305"/>
                  <a:pt x="113" y="305"/>
                  <a:pt x="113" y="306"/>
                </a:cubicBezTo>
                <a:cubicBezTo>
                  <a:pt x="113" y="307"/>
                  <a:pt x="113" y="307"/>
                  <a:pt x="113" y="308"/>
                </a:cubicBezTo>
                <a:cubicBezTo>
                  <a:pt x="114" y="308"/>
                  <a:pt x="114" y="307"/>
                  <a:pt x="115" y="308"/>
                </a:cubicBezTo>
                <a:cubicBezTo>
                  <a:pt x="115" y="307"/>
                  <a:pt x="115" y="307"/>
                  <a:pt x="115" y="306"/>
                </a:cubicBezTo>
                <a:cubicBezTo>
                  <a:pt x="114" y="305"/>
                  <a:pt x="115" y="307"/>
                  <a:pt x="114" y="306"/>
                </a:cubicBezTo>
                <a:cubicBezTo>
                  <a:pt x="116" y="305"/>
                  <a:pt x="119" y="306"/>
                  <a:pt x="120" y="303"/>
                </a:cubicBezTo>
                <a:cubicBezTo>
                  <a:pt x="123" y="298"/>
                  <a:pt x="118" y="295"/>
                  <a:pt x="114" y="294"/>
                </a:cubicBezTo>
                <a:cubicBezTo>
                  <a:pt x="110" y="295"/>
                  <a:pt x="107" y="299"/>
                  <a:pt x="109" y="303"/>
                </a:cubicBezTo>
                <a:close/>
                <a:moveTo>
                  <a:pt x="111" y="303"/>
                </a:moveTo>
                <a:cubicBezTo>
                  <a:pt x="111" y="302"/>
                  <a:pt x="111" y="303"/>
                  <a:pt x="111" y="302"/>
                </a:cubicBezTo>
                <a:cubicBezTo>
                  <a:pt x="111" y="302"/>
                  <a:pt x="111" y="302"/>
                  <a:pt x="111" y="302"/>
                </a:cubicBezTo>
                <a:cubicBezTo>
                  <a:pt x="112" y="302"/>
                  <a:pt x="112" y="303"/>
                  <a:pt x="111" y="303"/>
                </a:cubicBezTo>
                <a:close/>
                <a:moveTo>
                  <a:pt x="109" y="300"/>
                </a:moveTo>
                <a:cubicBezTo>
                  <a:pt x="109" y="300"/>
                  <a:pt x="110" y="300"/>
                  <a:pt x="110" y="300"/>
                </a:cubicBezTo>
                <a:cubicBezTo>
                  <a:pt x="110" y="300"/>
                  <a:pt x="110" y="300"/>
                  <a:pt x="110" y="300"/>
                </a:cubicBezTo>
                <a:cubicBezTo>
                  <a:pt x="111" y="301"/>
                  <a:pt x="110" y="299"/>
                  <a:pt x="111" y="299"/>
                </a:cubicBezTo>
                <a:cubicBezTo>
                  <a:pt x="111" y="299"/>
                  <a:pt x="111" y="299"/>
                  <a:pt x="111" y="300"/>
                </a:cubicBezTo>
                <a:cubicBezTo>
                  <a:pt x="111" y="300"/>
                  <a:pt x="112" y="300"/>
                  <a:pt x="112" y="300"/>
                </a:cubicBezTo>
                <a:cubicBezTo>
                  <a:pt x="112" y="300"/>
                  <a:pt x="111" y="300"/>
                  <a:pt x="109" y="300"/>
                </a:cubicBezTo>
                <a:close/>
                <a:moveTo>
                  <a:pt x="111" y="298"/>
                </a:moveTo>
                <a:cubicBezTo>
                  <a:pt x="111" y="297"/>
                  <a:pt x="113" y="298"/>
                  <a:pt x="112" y="297"/>
                </a:cubicBezTo>
                <a:cubicBezTo>
                  <a:pt x="113" y="297"/>
                  <a:pt x="112" y="298"/>
                  <a:pt x="111" y="298"/>
                </a:cubicBezTo>
                <a:close/>
                <a:moveTo>
                  <a:pt x="112" y="297"/>
                </a:moveTo>
                <a:cubicBezTo>
                  <a:pt x="112" y="297"/>
                  <a:pt x="112" y="296"/>
                  <a:pt x="112" y="296"/>
                </a:cubicBezTo>
                <a:cubicBezTo>
                  <a:pt x="113" y="296"/>
                  <a:pt x="113" y="297"/>
                  <a:pt x="112" y="297"/>
                </a:cubicBezTo>
                <a:close/>
                <a:moveTo>
                  <a:pt x="117" y="296"/>
                </a:moveTo>
                <a:cubicBezTo>
                  <a:pt x="118" y="296"/>
                  <a:pt x="117" y="297"/>
                  <a:pt x="118" y="297"/>
                </a:cubicBezTo>
                <a:cubicBezTo>
                  <a:pt x="118" y="298"/>
                  <a:pt x="116" y="297"/>
                  <a:pt x="117" y="299"/>
                </a:cubicBezTo>
                <a:cubicBezTo>
                  <a:pt x="117" y="299"/>
                  <a:pt x="117" y="299"/>
                  <a:pt x="117" y="299"/>
                </a:cubicBezTo>
                <a:cubicBezTo>
                  <a:pt x="116" y="299"/>
                  <a:pt x="116" y="299"/>
                  <a:pt x="116" y="299"/>
                </a:cubicBezTo>
                <a:cubicBezTo>
                  <a:pt x="116" y="297"/>
                  <a:pt x="117" y="298"/>
                  <a:pt x="117" y="296"/>
                </a:cubicBezTo>
                <a:close/>
                <a:moveTo>
                  <a:pt x="117" y="300"/>
                </a:moveTo>
                <a:cubicBezTo>
                  <a:pt x="118" y="301"/>
                  <a:pt x="117" y="301"/>
                  <a:pt x="117" y="302"/>
                </a:cubicBezTo>
                <a:cubicBezTo>
                  <a:pt x="117" y="302"/>
                  <a:pt x="117" y="302"/>
                  <a:pt x="117" y="302"/>
                </a:cubicBezTo>
                <a:cubicBezTo>
                  <a:pt x="117" y="302"/>
                  <a:pt x="117" y="302"/>
                  <a:pt x="117" y="302"/>
                </a:cubicBezTo>
                <a:cubicBezTo>
                  <a:pt x="116" y="302"/>
                  <a:pt x="116" y="301"/>
                  <a:pt x="116" y="300"/>
                </a:cubicBezTo>
                <a:cubicBezTo>
                  <a:pt x="116" y="300"/>
                  <a:pt x="117" y="301"/>
                  <a:pt x="117" y="300"/>
                </a:cubicBezTo>
                <a:close/>
                <a:moveTo>
                  <a:pt x="115" y="297"/>
                </a:moveTo>
                <a:cubicBezTo>
                  <a:pt x="114" y="298"/>
                  <a:pt x="114" y="300"/>
                  <a:pt x="115" y="301"/>
                </a:cubicBezTo>
                <a:cubicBezTo>
                  <a:pt x="115" y="301"/>
                  <a:pt x="114" y="301"/>
                  <a:pt x="114" y="301"/>
                </a:cubicBezTo>
                <a:cubicBezTo>
                  <a:pt x="114" y="300"/>
                  <a:pt x="114" y="299"/>
                  <a:pt x="113" y="299"/>
                </a:cubicBezTo>
                <a:cubicBezTo>
                  <a:pt x="113" y="299"/>
                  <a:pt x="113" y="298"/>
                  <a:pt x="113" y="298"/>
                </a:cubicBezTo>
                <a:cubicBezTo>
                  <a:pt x="114" y="298"/>
                  <a:pt x="114" y="298"/>
                  <a:pt x="115" y="297"/>
                </a:cubicBezTo>
                <a:close/>
                <a:moveTo>
                  <a:pt x="417" y="301"/>
                </a:moveTo>
                <a:cubicBezTo>
                  <a:pt x="417" y="300"/>
                  <a:pt x="417" y="300"/>
                  <a:pt x="416" y="299"/>
                </a:cubicBezTo>
                <a:cubicBezTo>
                  <a:pt x="416" y="300"/>
                  <a:pt x="416" y="300"/>
                  <a:pt x="417" y="301"/>
                </a:cubicBezTo>
                <a:close/>
                <a:moveTo>
                  <a:pt x="427" y="300"/>
                </a:moveTo>
                <a:cubicBezTo>
                  <a:pt x="426" y="301"/>
                  <a:pt x="426" y="300"/>
                  <a:pt x="425" y="300"/>
                </a:cubicBezTo>
                <a:cubicBezTo>
                  <a:pt x="426" y="300"/>
                  <a:pt x="426" y="302"/>
                  <a:pt x="427" y="300"/>
                </a:cubicBezTo>
                <a:close/>
                <a:moveTo>
                  <a:pt x="431" y="302"/>
                </a:moveTo>
                <a:cubicBezTo>
                  <a:pt x="430" y="302"/>
                  <a:pt x="429" y="302"/>
                  <a:pt x="429" y="303"/>
                </a:cubicBezTo>
                <a:cubicBezTo>
                  <a:pt x="428" y="303"/>
                  <a:pt x="428" y="303"/>
                  <a:pt x="429" y="304"/>
                </a:cubicBezTo>
                <a:cubicBezTo>
                  <a:pt x="428" y="304"/>
                  <a:pt x="428" y="304"/>
                  <a:pt x="428" y="304"/>
                </a:cubicBezTo>
                <a:cubicBezTo>
                  <a:pt x="428" y="304"/>
                  <a:pt x="428" y="303"/>
                  <a:pt x="427" y="303"/>
                </a:cubicBezTo>
                <a:cubicBezTo>
                  <a:pt x="427" y="304"/>
                  <a:pt x="427" y="304"/>
                  <a:pt x="428" y="304"/>
                </a:cubicBezTo>
                <a:cubicBezTo>
                  <a:pt x="427" y="304"/>
                  <a:pt x="427" y="304"/>
                  <a:pt x="426" y="304"/>
                </a:cubicBezTo>
                <a:cubicBezTo>
                  <a:pt x="426" y="305"/>
                  <a:pt x="427" y="305"/>
                  <a:pt x="427" y="305"/>
                </a:cubicBezTo>
                <a:cubicBezTo>
                  <a:pt x="427" y="304"/>
                  <a:pt x="428" y="305"/>
                  <a:pt x="428" y="305"/>
                </a:cubicBezTo>
                <a:cubicBezTo>
                  <a:pt x="428" y="305"/>
                  <a:pt x="428" y="305"/>
                  <a:pt x="428" y="304"/>
                </a:cubicBezTo>
                <a:cubicBezTo>
                  <a:pt x="429" y="304"/>
                  <a:pt x="429" y="305"/>
                  <a:pt x="429" y="304"/>
                </a:cubicBezTo>
                <a:cubicBezTo>
                  <a:pt x="429" y="305"/>
                  <a:pt x="430" y="305"/>
                  <a:pt x="430" y="305"/>
                </a:cubicBezTo>
                <a:cubicBezTo>
                  <a:pt x="430" y="304"/>
                  <a:pt x="429" y="304"/>
                  <a:pt x="429" y="304"/>
                </a:cubicBezTo>
                <a:cubicBezTo>
                  <a:pt x="430" y="303"/>
                  <a:pt x="430" y="303"/>
                  <a:pt x="431" y="303"/>
                </a:cubicBezTo>
                <a:cubicBezTo>
                  <a:pt x="430" y="303"/>
                  <a:pt x="430" y="302"/>
                  <a:pt x="430" y="302"/>
                </a:cubicBezTo>
                <a:cubicBezTo>
                  <a:pt x="430" y="303"/>
                  <a:pt x="431" y="303"/>
                  <a:pt x="431" y="302"/>
                </a:cubicBezTo>
                <a:close/>
                <a:moveTo>
                  <a:pt x="435" y="306"/>
                </a:moveTo>
                <a:cubicBezTo>
                  <a:pt x="435" y="305"/>
                  <a:pt x="434" y="305"/>
                  <a:pt x="434" y="304"/>
                </a:cubicBezTo>
                <a:cubicBezTo>
                  <a:pt x="434" y="305"/>
                  <a:pt x="433" y="305"/>
                  <a:pt x="433" y="305"/>
                </a:cubicBezTo>
                <a:cubicBezTo>
                  <a:pt x="433" y="306"/>
                  <a:pt x="432" y="305"/>
                  <a:pt x="432" y="306"/>
                </a:cubicBezTo>
                <a:cubicBezTo>
                  <a:pt x="432" y="307"/>
                  <a:pt x="434" y="306"/>
                  <a:pt x="433" y="308"/>
                </a:cubicBezTo>
                <a:cubicBezTo>
                  <a:pt x="434" y="308"/>
                  <a:pt x="434" y="308"/>
                  <a:pt x="434" y="307"/>
                </a:cubicBezTo>
                <a:cubicBezTo>
                  <a:pt x="434" y="307"/>
                  <a:pt x="434" y="306"/>
                  <a:pt x="434" y="306"/>
                </a:cubicBezTo>
                <a:cubicBezTo>
                  <a:pt x="434" y="306"/>
                  <a:pt x="433" y="306"/>
                  <a:pt x="433" y="306"/>
                </a:cubicBezTo>
                <a:cubicBezTo>
                  <a:pt x="433" y="305"/>
                  <a:pt x="435" y="306"/>
                  <a:pt x="435" y="306"/>
                </a:cubicBezTo>
                <a:close/>
                <a:moveTo>
                  <a:pt x="434" y="309"/>
                </a:moveTo>
                <a:cubicBezTo>
                  <a:pt x="434" y="309"/>
                  <a:pt x="434" y="309"/>
                  <a:pt x="434" y="310"/>
                </a:cubicBezTo>
                <a:cubicBezTo>
                  <a:pt x="435" y="309"/>
                  <a:pt x="434" y="309"/>
                  <a:pt x="435" y="309"/>
                </a:cubicBezTo>
                <a:cubicBezTo>
                  <a:pt x="435" y="309"/>
                  <a:pt x="435" y="309"/>
                  <a:pt x="435" y="309"/>
                </a:cubicBezTo>
                <a:cubicBezTo>
                  <a:pt x="435" y="309"/>
                  <a:pt x="434" y="308"/>
                  <a:pt x="434" y="309"/>
                </a:cubicBezTo>
                <a:cubicBezTo>
                  <a:pt x="434" y="309"/>
                  <a:pt x="434" y="309"/>
                  <a:pt x="434" y="309"/>
                </a:cubicBezTo>
                <a:close/>
                <a:moveTo>
                  <a:pt x="395" y="325"/>
                </a:moveTo>
                <a:cubicBezTo>
                  <a:pt x="395" y="326"/>
                  <a:pt x="396" y="326"/>
                  <a:pt x="396" y="326"/>
                </a:cubicBezTo>
                <a:cubicBezTo>
                  <a:pt x="397" y="325"/>
                  <a:pt x="395" y="325"/>
                  <a:pt x="395" y="325"/>
                </a:cubicBezTo>
                <a:close/>
                <a:moveTo>
                  <a:pt x="393" y="322"/>
                </a:moveTo>
                <a:cubicBezTo>
                  <a:pt x="393" y="323"/>
                  <a:pt x="393" y="323"/>
                  <a:pt x="394" y="323"/>
                </a:cubicBezTo>
                <a:cubicBezTo>
                  <a:pt x="394" y="323"/>
                  <a:pt x="393" y="322"/>
                  <a:pt x="393" y="322"/>
                </a:cubicBezTo>
                <a:close/>
                <a:moveTo>
                  <a:pt x="51" y="327"/>
                </a:moveTo>
                <a:cubicBezTo>
                  <a:pt x="50" y="328"/>
                  <a:pt x="48" y="327"/>
                  <a:pt x="48" y="329"/>
                </a:cubicBezTo>
                <a:cubicBezTo>
                  <a:pt x="47" y="328"/>
                  <a:pt x="45" y="329"/>
                  <a:pt x="45" y="331"/>
                </a:cubicBezTo>
                <a:cubicBezTo>
                  <a:pt x="46" y="331"/>
                  <a:pt x="49" y="330"/>
                  <a:pt x="49" y="331"/>
                </a:cubicBezTo>
                <a:cubicBezTo>
                  <a:pt x="50" y="330"/>
                  <a:pt x="54" y="331"/>
                  <a:pt x="54" y="328"/>
                </a:cubicBezTo>
                <a:cubicBezTo>
                  <a:pt x="53" y="327"/>
                  <a:pt x="51" y="328"/>
                  <a:pt x="51" y="327"/>
                </a:cubicBezTo>
                <a:close/>
                <a:moveTo>
                  <a:pt x="242" y="330"/>
                </a:moveTo>
                <a:cubicBezTo>
                  <a:pt x="241" y="329"/>
                  <a:pt x="242" y="328"/>
                  <a:pt x="241" y="328"/>
                </a:cubicBezTo>
                <a:cubicBezTo>
                  <a:pt x="241" y="329"/>
                  <a:pt x="241" y="329"/>
                  <a:pt x="241" y="330"/>
                </a:cubicBezTo>
                <a:cubicBezTo>
                  <a:pt x="242" y="329"/>
                  <a:pt x="242" y="331"/>
                  <a:pt x="242" y="330"/>
                </a:cubicBezTo>
                <a:close/>
                <a:moveTo>
                  <a:pt x="346" y="334"/>
                </a:moveTo>
                <a:cubicBezTo>
                  <a:pt x="347" y="334"/>
                  <a:pt x="347" y="334"/>
                  <a:pt x="348" y="334"/>
                </a:cubicBezTo>
                <a:cubicBezTo>
                  <a:pt x="348" y="334"/>
                  <a:pt x="347" y="334"/>
                  <a:pt x="348" y="335"/>
                </a:cubicBezTo>
                <a:cubicBezTo>
                  <a:pt x="349" y="334"/>
                  <a:pt x="347" y="332"/>
                  <a:pt x="346" y="334"/>
                </a:cubicBezTo>
                <a:close/>
                <a:moveTo>
                  <a:pt x="215" y="335"/>
                </a:moveTo>
                <a:cubicBezTo>
                  <a:pt x="214" y="337"/>
                  <a:pt x="213" y="337"/>
                  <a:pt x="213" y="339"/>
                </a:cubicBezTo>
                <a:cubicBezTo>
                  <a:pt x="208" y="339"/>
                  <a:pt x="208" y="345"/>
                  <a:pt x="208" y="349"/>
                </a:cubicBezTo>
                <a:cubicBezTo>
                  <a:pt x="208" y="349"/>
                  <a:pt x="207" y="348"/>
                  <a:pt x="207" y="348"/>
                </a:cubicBezTo>
                <a:cubicBezTo>
                  <a:pt x="207" y="351"/>
                  <a:pt x="207" y="352"/>
                  <a:pt x="205" y="353"/>
                </a:cubicBezTo>
                <a:cubicBezTo>
                  <a:pt x="206" y="353"/>
                  <a:pt x="206" y="354"/>
                  <a:pt x="206" y="354"/>
                </a:cubicBezTo>
                <a:cubicBezTo>
                  <a:pt x="207" y="352"/>
                  <a:pt x="208" y="350"/>
                  <a:pt x="208" y="349"/>
                </a:cubicBezTo>
                <a:cubicBezTo>
                  <a:pt x="209" y="347"/>
                  <a:pt x="211" y="345"/>
                  <a:pt x="212" y="343"/>
                </a:cubicBezTo>
                <a:cubicBezTo>
                  <a:pt x="213" y="341"/>
                  <a:pt x="212" y="339"/>
                  <a:pt x="214" y="338"/>
                </a:cubicBezTo>
                <a:cubicBezTo>
                  <a:pt x="214" y="337"/>
                  <a:pt x="215" y="336"/>
                  <a:pt x="215" y="335"/>
                </a:cubicBezTo>
                <a:close/>
                <a:moveTo>
                  <a:pt x="339" y="337"/>
                </a:moveTo>
                <a:cubicBezTo>
                  <a:pt x="338" y="337"/>
                  <a:pt x="338" y="337"/>
                  <a:pt x="337" y="337"/>
                </a:cubicBezTo>
                <a:cubicBezTo>
                  <a:pt x="338" y="337"/>
                  <a:pt x="338" y="337"/>
                  <a:pt x="338" y="336"/>
                </a:cubicBezTo>
                <a:cubicBezTo>
                  <a:pt x="336" y="337"/>
                  <a:pt x="337" y="337"/>
                  <a:pt x="337" y="339"/>
                </a:cubicBezTo>
                <a:cubicBezTo>
                  <a:pt x="338" y="339"/>
                  <a:pt x="338" y="340"/>
                  <a:pt x="339" y="340"/>
                </a:cubicBezTo>
                <a:cubicBezTo>
                  <a:pt x="339" y="339"/>
                  <a:pt x="339" y="339"/>
                  <a:pt x="340" y="338"/>
                </a:cubicBezTo>
                <a:cubicBezTo>
                  <a:pt x="338" y="338"/>
                  <a:pt x="339" y="337"/>
                  <a:pt x="339" y="337"/>
                </a:cubicBezTo>
                <a:close/>
                <a:moveTo>
                  <a:pt x="348" y="339"/>
                </a:moveTo>
                <a:cubicBezTo>
                  <a:pt x="348" y="339"/>
                  <a:pt x="348" y="340"/>
                  <a:pt x="348" y="341"/>
                </a:cubicBezTo>
                <a:cubicBezTo>
                  <a:pt x="349" y="341"/>
                  <a:pt x="349" y="341"/>
                  <a:pt x="349" y="341"/>
                </a:cubicBezTo>
                <a:cubicBezTo>
                  <a:pt x="350" y="338"/>
                  <a:pt x="348" y="338"/>
                  <a:pt x="346" y="337"/>
                </a:cubicBezTo>
                <a:cubicBezTo>
                  <a:pt x="346" y="339"/>
                  <a:pt x="347" y="338"/>
                  <a:pt x="348" y="339"/>
                </a:cubicBezTo>
                <a:close/>
                <a:moveTo>
                  <a:pt x="336" y="340"/>
                </a:moveTo>
                <a:cubicBezTo>
                  <a:pt x="336" y="340"/>
                  <a:pt x="336" y="339"/>
                  <a:pt x="336" y="340"/>
                </a:cubicBezTo>
                <a:cubicBezTo>
                  <a:pt x="336" y="339"/>
                  <a:pt x="337" y="339"/>
                  <a:pt x="336" y="339"/>
                </a:cubicBezTo>
                <a:cubicBezTo>
                  <a:pt x="336" y="339"/>
                  <a:pt x="335" y="340"/>
                  <a:pt x="336" y="340"/>
                </a:cubicBezTo>
                <a:close/>
                <a:moveTo>
                  <a:pt x="239" y="341"/>
                </a:moveTo>
                <a:cubicBezTo>
                  <a:pt x="236" y="337"/>
                  <a:pt x="234" y="341"/>
                  <a:pt x="235" y="344"/>
                </a:cubicBezTo>
                <a:cubicBezTo>
                  <a:pt x="236" y="344"/>
                  <a:pt x="236" y="345"/>
                  <a:pt x="236" y="345"/>
                </a:cubicBezTo>
                <a:cubicBezTo>
                  <a:pt x="235" y="345"/>
                  <a:pt x="236" y="345"/>
                  <a:pt x="235" y="345"/>
                </a:cubicBezTo>
                <a:cubicBezTo>
                  <a:pt x="235" y="345"/>
                  <a:pt x="235" y="346"/>
                  <a:pt x="235" y="346"/>
                </a:cubicBezTo>
                <a:cubicBezTo>
                  <a:pt x="236" y="345"/>
                  <a:pt x="237" y="347"/>
                  <a:pt x="238" y="346"/>
                </a:cubicBezTo>
                <a:cubicBezTo>
                  <a:pt x="238" y="346"/>
                  <a:pt x="238" y="346"/>
                  <a:pt x="238" y="346"/>
                </a:cubicBezTo>
                <a:cubicBezTo>
                  <a:pt x="239" y="346"/>
                  <a:pt x="240" y="346"/>
                  <a:pt x="241" y="346"/>
                </a:cubicBezTo>
                <a:cubicBezTo>
                  <a:pt x="243" y="344"/>
                  <a:pt x="240" y="343"/>
                  <a:pt x="239" y="341"/>
                </a:cubicBezTo>
                <a:close/>
                <a:moveTo>
                  <a:pt x="232" y="340"/>
                </a:moveTo>
                <a:cubicBezTo>
                  <a:pt x="231" y="342"/>
                  <a:pt x="232" y="343"/>
                  <a:pt x="231" y="345"/>
                </a:cubicBezTo>
                <a:cubicBezTo>
                  <a:pt x="232" y="343"/>
                  <a:pt x="232" y="343"/>
                  <a:pt x="233" y="341"/>
                </a:cubicBezTo>
                <a:cubicBezTo>
                  <a:pt x="232" y="341"/>
                  <a:pt x="232" y="340"/>
                  <a:pt x="232" y="340"/>
                </a:cubicBezTo>
                <a:close/>
                <a:moveTo>
                  <a:pt x="302" y="341"/>
                </a:moveTo>
                <a:cubicBezTo>
                  <a:pt x="301" y="341"/>
                  <a:pt x="301" y="341"/>
                  <a:pt x="301" y="343"/>
                </a:cubicBezTo>
                <a:cubicBezTo>
                  <a:pt x="302" y="343"/>
                  <a:pt x="302" y="341"/>
                  <a:pt x="302" y="341"/>
                </a:cubicBezTo>
                <a:close/>
                <a:moveTo>
                  <a:pt x="327" y="343"/>
                </a:moveTo>
                <a:cubicBezTo>
                  <a:pt x="327" y="342"/>
                  <a:pt x="327" y="341"/>
                  <a:pt x="327" y="341"/>
                </a:cubicBezTo>
                <a:cubicBezTo>
                  <a:pt x="325" y="342"/>
                  <a:pt x="325" y="343"/>
                  <a:pt x="326" y="344"/>
                </a:cubicBezTo>
                <a:cubicBezTo>
                  <a:pt x="326" y="342"/>
                  <a:pt x="327" y="343"/>
                  <a:pt x="327" y="343"/>
                </a:cubicBezTo>
                <a:close/>
                <a:moveTo>
                  <a:pt x="198" y="342"/>
                </a:moveTo>
                <a:cubicBezTo>
                  <a:pt x="196" y="345"/>
                  <a:pt x="194" y="349"/>
                  <a:pt x="193" y="352"/>
                </a:cubicBezTo>
                <a:cubicBezTo>
                  <a:pt x="195" y="350"/>
                  <a:pt x="196" y="348"/>
                  <a:pt x="197" y="346"/>
                </a:cubicBezTo>
                <a:cubicBezTo>
                  <a:pt x="197" y="346"/>
                  <a:pt x="198" y="343"/>
                  <a:pt x="198" y="342"/>
                </a:cubicBezTo>
                <a:close/>
                <a:moveTo>
                  <a:pt x="344" y="344"/>
                </a:moveTo>
                <a:cubicBezTo>
                  <a:pt x="344" y="344"/>
                  <a:pt x="343" y="344"/>
                  <a:pt x="342" y="343"/>
                </a:cubicBezTo>
                <a:cubicBezTo>
                  <a:pt x="342" y="344"/>
                  <a:pt x="343" y="344"/>
                  <a:pt x="344" y="344"/>
                </a:cubicBezTo>
                <a:close/>
                <a:moveTo>
                  <a:pt x="367" y="345"/>
                </a:moveTo>
                <a:cubicBezTo>
                  <a:pt x="369" y="345"/>
                  <a:pt x="369" y="346"/>
                  <a:pt x="371" y="345"/>
                </a:cubicBezTo>
                <a:cubicBezTo>
                  <a:pt x="371" y="343"/>
                  <a:pt x="368" y="344"/>
                  <a:pt x="368" y="343"/>
                </a:cubicBezTo>
                <a:cubicBezTo>
                  <a:pt x="367" y="343"/>
                  <a:pt x="368" y="344"/>
                  <a:pt x="367" y="345"/>
                </a:cubicBezTo>
                <a:close/>
                <a:moveTo>
                  <a:pt x="318" y="348"/>
                </a:moveTo>
                <a:cubicBezTo>
                  <a:pt x="318" y="347"/>
                  <a:pt x="319" y="347"/>
                  <a:pt x="319" y="346"/>
                </a:cubicBezTo>
                <a:cubicBezTo>
                  <a:pt x="317" y="347"/>
                  <a:pt x="317" y="346"/>
                  <a:pt x="317" y="346"/>
                </a:cubicBezTo>
                <a:cubicBezTo>
                  <a:pt x="316" y="346"/>
                  <a:pt x="316" y="347"/>
                  <a:pt x="315" y="348"/>
                </a:cubicBezTo>
                <a:cubicBezTo>
                  <a:pt x="315" y="347"/>
                  <a:pt x="315" y="347"/>
                  <a:pt x="315" y="347"/>
                </a:cubicBezTo>
                <a:cubicBezTo>
                  <a:pt x="314" y="348"/>
                  <a:pt x="313" y="349"/>
                  <a:pt x="313" y="350"/>
                </a:cubicBezTo>
                <a:cubicBezTo>
                  <a:pt x="314" y="350"/>
                  <a:pt x="314" y="350"/>
                  <a:pt x="314" y="349"/>
                </a:cubicBezTo>
                <a:cubicBezTo>
                  <a:pt x="314" y="350"/>
                  <a:pt x="314" y="350"/>
                  <a:pt x="314" y="351"/>
                </a:cubicBezTo>
                <a:cubicBezTo>
                  <a:pt x="315" y="350"/>
                  <a:pt x="316" y="347"/>
                  <a:pt x="318" y="347"/>
                </a:cubicBezTo>
                <a:cubicBezTo>
                  <a:pt x="318" y="347"/>
                  <a:pt x="318" y="347"/>
                  <a:pt x="318" y="347"/>
                </a:cubicBezTo>
                <a:cubicBezTo>
                  <a:pt x="318" y="347"/>
                  <a:pt x="318" y="347"/>
                  <a:pt x="318" y="348"/>
                </a:cubicBezTo>
                <a:close/>
                <a:moveTo>
                  <a:pt x="331" y="346"/>
                </a:moveTo>
                <a:cubicBezTo>
                  <a:pt x="331" y="347"/>
                  <a:pt x="330" y="346"/>
                  <a:pt x="330" y="348"/>
                </a:cubicBezTo>
                <a:cubicBezTo>
                  <a:pt x="331" y="347"/>
                  <a:pt x="331" y="348"/>
                  <a:pt x="331" y="348"/>
                </a:cubicBezTo>
                <a:cubicBezTo>
                  <a:pt x="331" y="348"/>
                  <a:pt x="330" y="349"/>
                  <a:pt x="331" y="349"/>
                </a:cubicBezTo>
                <a:cubicBezTo>
                  <a:pt x="331" y="349"/>
                  <a:pt x="331" y="348"/>
                  <a:pt x="331" y="348"/>
                </a:cubicBezTo>
                <a:cubicBezTo>
                  <a:pt x="330" y="347"/>
                  <a:pt x="332" y="346"/>
                  <a:pt x="331" y="346"/>
                </a:cubicBezTo>
                <a:close/>
                <a:moveTo>
                  <a:pt x="332" y="349"/>
                </a:moveTo>
                <a:cubicBezTo>
                  <a:pt x="333" y="349"/>
                  <a:pt x="333" y="349"/>
                  <a:pt x="333" y="349"/>
                </a:cubicBezTo>
                <a:cubicBezTo>
                  <a:pt x="333" y="350"/>
                  <a:pt x="333" y="350"/>
                  <a:pt x="333" y="350"/>
                </a:cubicBezTo>
                <a:cubicBezTo>
                  <a:pt x="333" y="350"/>
                  <a:pt x="333" y="349"/>
                  <a:pt x="333" y="349"/>
                </a:cubicBezTo>
                <a:cubicBezTo>
                  <a:pt x="333" y="349"/>
                  <a:pt x="333" y="349"/>
                  <a:pt x="333" y="349"/>
                </a:cubicBezTo>
                <a:cubicBezTo>
                  <a:pt x="335" y="349"/>
                  <a:pt x="334" y="350"/>
                  <a:pt x="335" y="351"/>
                </a:cubicBezTo>
                <a:cubicBezTo>
                  <a:pt x="335" y="350"/>
                  <a:pt x="337" y="350"/>
                  <a:pt x="336" y="349"/>
                </a:cubicBezTo>
                <a:cubicBezTo>
                  <a:pt x="336" y="350"/>
                  <a:pt x="335" y="350"/>
                  <a:pt x="335" y="349"/>
                </a:cubicBezTo>
                <a:cubicBezTo>
                  <a:pt x="335" y="349"/>
                  <a:pt x="335" y="349"/>
                  <a:pt x="335" y="348"/>
                </a:cubicBezTo>
                <a:cubicBezTo>
                  <a:pt x="334" y="349"/>
                  <a:pt x="336" y="347"/>
                  <a:pt x="334" y="348"/>
                </a:cubicBezTo>
                <a:cubicBezTo>
                  <a:pt x="334" y="348"/>
                  <a:pt x="335" y="348"/>
                  <a:pt x="335" y="349"/>
                </a:cubicBezTo>
                <a:cubicBezTo>
                  <a:pt x="334" y="349"/>
                  <a:pt x="334" y="348"/>
                  <a:pt x="333" y="348"/>
                </a:cubicBezTo>
                <a:cubicBezTo>
                  <a:pt x="333" y="347"/>
                  <a:pt x="334" y="348"/>
                  <a:pt x="334" y="347"/>
                </a:cubicBezTo>
                <a:cubicBezTo>
                  <a:pt x="333" y="347"/>
                  <a:pt x="333" y="347"/>
                  <a:pt x="333" y="347"/>
                </a:cubicBezTo>
                <a:cubicBezTo>
                  <a:pt x="333" y="347"/>
                  <a:pt x="333" y="347"/>
                  <a:pt x="332" y="347"/>
                </a:cubicBezTo>
                <a:cubicBezTo>
                  <a:pt x="333" y="348"/>
                  <a:pt x="333" y="348"/>
                  <a:pt x="332" y="349"/>
                </a:cubicBezTo>
                <a:close/>
                <a:moveTo>
                  <a:pt x="370" y="353"/>
                </a:moveTo>
                <a:cubicBezTo>
                  <a:pt x="370" y="353"/>
                  <a:pt x="370" y="353"/>
                  <a:pt x="370" y="353"/>
                </a:cubicBezTo>
                <a:cubicBezTo>
                  <a:pt x="369" y="353"/>
                  <a:pt x="369" y="353"/>
                  <a:pt x="368" y="353"/>
                </a:cubicBezTo>
                <a:cubicBezTo>
                  <a:pt x="368" y="352"/>
                  <a:pt x="368" y="352"/>
                  <a:pt x="367" y="352"/>
                </a:cubicBezTo>
                <a:cubicBezTo>
                  <a:pt x="368" y="352"/>
                  <a:pt x="368" y="352"/>
                  <a:pt x="369" y="351"/>
                </a:cubicBezTo>
                <a:cubicBezTo>
                  <a:pt x="368" y="351"/>
                  <a:pt x="368" y="352"/>
                  <a:pt x="367" y="351"/>
                </a:cubicBezTo>
                <a:cubicBezTo>
                  <a:pt x="366" y="349"/>
                  <a:pt x="371" y="349"/>
                  <a:pt x="369" y="347"/>
                </a:cubicBezTo>
                <a:cubicBezTo>
                  <a:pt x="369" y="348"/>
                  <a:pt x="366" y="349"/>
                  <a:pt x="366" y="351"/>
                </a:cubicBezTo>
                <a:cubicBezTo>
                  <a:pt x="366" y="351"/>
                  <a:pt x="366" y="350"/>
                  <a:pt x="367" y="351"/>
                </a:cubicBezTo>
                <a:cubicBezTo>
                  <a:pt x="367" y="351"/>
                  <a:pt x="365" y="352"/>
                  <a:pt x="366" y="352"/>
                </a:cubicBezTo>
                <a:cubicBezTo>
                  <a:pt x="366" y="352"/>
                  <a:pt x="367" y="352"/>
                  <a:pt x="367" y="352"/>
                </a:cubicBezTo>
                <a:cubicBezTo>
                  <a:pt x="366" y="353"/>
                  <a:pt x="367" y="352"/>
                  <a:pt x="367" y="354"/>
                </a:cubicBezTo>
                <a:cubicBezTo>
                  <a:pt x="367" y="354"/>
                  <a:pt x="367" y="354"/>
                  <a:pt x="367" y="354"/>
                </a:cubicBezTo>
                <a:cubicBezTo>
                  <a:pt x="367" y="354"/>
                  <a:pt x="366" y="353"/>
                  <a:pt x="366" y="354"/>
                </a:cubicBezTo>
                <a:cubicBezTo>
                  <a:pt x="367" y="354"/>
                  <a:pt x="367" y="354"/>
                  <a:pt x="368" y="354"/>
                </a:cubicBezTo>
                <a:cubicBezTo>
                  <a:pt x="368" y="355"/>
                  <a:pt x="367" y="354"/>
                  <a:pt x="368" y="355"/>
                </a:cubicBezTo>
                <a:cubicBezTo>
                  <a:pt x="367" y="355"/>
                  <a:pt x="367" y="355"/>
                  <a:pt x="367" y="355"/>
                </a:cubicBezTo>
                <a:cubicBezTo>
                  <a:pt x="367" y="357"/>
                  <a:pt x="368" y="356"/>
                  <a:pt x="368" y="357"/>
                </a:cubicBezTo>
                <a:cubicBezTo>
                  <a:pt x="370" y="357"/>
                  <a:pt x="370" y="355"/>
                  <a:pt x="368" y="355"/>
                </a:cubicBezTo>
                <a:cubicBezTo>
                  <a:pt x="369" y="355"/>
                  <a:pt x="369" y="354"/>
                  <a:pt x="370" y="353"/>
                </a:cubicBezTo>
                <a:close/>
                <a:moveTo>
                  <a:pt x="345" y="350"/>
                </a:moveTo>
                <a:cubicBezTo>
                  <a:pt x="345" y="348"/>
                  <a:pt x="347" y="348"/>
                  <a:pt x="347" y="347"/>
                </a:cubicBezTo>
                <a:cubicBezTo>
                  <a:pt x="345" y="348"/>
                  <a:pt x="344" y="349"/>
                  <a:pt x="345" y="350"/>
                </a:cubicBezTo>
                <a:close/>
                <a:moveTo>
                  <a:pt x="350" y="351"/>
                </a:moveTo>
                <a:cubicBezTo>
                  <a:pt x="350" y="352"/>
                  <a:pt x="350" y="351"/>
                  <a:pt x="351" y="351"/>
                </a:cubicBezTo>
                <a:cubicBezTo>
                  <a:pt x="351" y="351"/>
                  <a:pt x="352" y="350"/>
                  <a:pt x="352" y="351"/>
                </a:cubicBezTo>
                <a:cubicBezTo>
                  <a:pt x="352" y="351"/>
                  <a:pt x="351" y="352"/>
                  <a:pt x="351" y="352"/>
                </a:cubicBezTo>
                <a:cubicBezTo>
                  <a:pt x="352" y="351"/>
                  <a:pt x="353" y="353"/>
                  <a:pt x="353" y="352"/>
                </a:cubicBezTo>
                <a:cubicBezTo>
                  <a:pt x="353" y="351"/>
                  <a:pt x="353" y="351"/>
                  <a:pt x="352" y="351"/>
                </a:cubicBezTo>
                <a:cubicBezTo>
                  <a:pt x="352" y="350"/>
                  <a:pt x="353" y="351"/>
                  <a:pt x="353" y="351"/>
                </a:cubicBezTo>
                <a:cubicBezTo>
                  <a:pt x="353" y="351"/>
                  <a:pt x="353" y="350"/>
                  <a:pt x="354" y="350"/>
                </a:cubicBezTo>
                <a:cubicBezTo>
                  <a:pt x="354" y="350"/>
                  <a:pt x="354" y="351"/>
                  <a:pt x="354" y="351"/>
                </a:cubicBezTo>
                <a:cubicBezTo>
                  <a:pt x="354" y="350"/>
                  <a:pt x="355" y="351"/>
                  <a:pt x="355" y="351"/>
                </a:cubicBezTo>
                <a:cubicBezTo>
                  <a:pt x="355" y="351"/>
                  <a:pt x="356" y="350"/>
                  <a:pt x="355" y="350"/>
                </a:cubicBezTo>
                <a:cubicBezTo>
                  <a:pt x="355" y="350"/>
                  <a:pt x="355" y="350"/>
                  <a:pt x="354" y="350"/>
                </a:cubicBezTo>
                <a:cubicBezTo>
                  <a:pt x="353" y="350"/>
                  <a:pt x="354" y="349"/>
                  <a:pt x="354" y="349"/>
                </a:cubicBezTo>
                <a:cubicBezTo>
                  <a:pt x="353" y="349"/>
                  <a:pt x="352" y="349"/>
                  <a:pt x="353" y="350"/>
                </a:cubicBezTo>
                <a:cubicBezTo>
                  <a:pt x="353" y="350"/>
                  <a:pt x="352" y="350"/>
                  <a:pt x="352" y="349"/>
                </a:cubicBezTo>
                <a:cubicBezTo>
                  <a:pt x="352" y="349"/>
                  <a:pt x="353" y="349"/>
                  <a:pt x="353" y="348"/>
                </a:cubicBezTo>
                <a:cubicBezTo>
                  <a:pt x="352" y="348"/>
                  <a:pt x="352" y="348"/>
                  <a:pt x="351" y="348"/>
                </a:cubicBezTo>
                <a:cubicBezTo>
                  <a:pt x="352" y="349"/>
                  <a:pt x="351" y="350"/>
                  <a:pt x="352" y="350"/>
                </a:cubicBezTo>
                <a:cubicBezTo>
                  <a:pt x="351" y="349"/>
                  <a:pt x="350" y="350"/>
                  <a:pt x="350" y="349"/>
                </a:cubicBezTo>
                <a:cubicBezTo>
                  <a:pt x="351" y="349"/>
                  <a:pt x="349" y="348"/>
                  <a:pt x="351" y="349"/>
                </a:cubicBezTo>
                <a:cubicBezTo>
                  <a:pt x="350" y="347"/>
                  <a:pt x="350" y="348"/>
                  <a:pt x="348" y="348"/>
                </a:cubicBezTo>
                <a:cubicBezTo>
                  <a:pt x="348" y="349"/>
                  <a:pt x="348" y="349"/>
                  <a:pt x="348" y="350"/>
                </a:cubicBezTo>
                <a:cubicBezTo>
                  <a:pt x="349" y="349"/>
                  <a:pt x="349" y="349"/>
                  <a:pt x="349" y="348"/>
                </a:cubicBezTo>
                <a:cubicBezTo>
                  <a:pt x="350" y="350"/>
                  <a:pt x="350" y="350"/>
                  <a:pt x="350" y="351"/>
                </a:cubicBezTo>
                <a:close/>
                <a:moveTo>
                  <a:pt x="363" y="349"/>
                </a:moveTo>
                <a:cubicBezTo>
                  <a:pt x="363" y="348"/>
                  <a:pt x="363" y="347"/>
                  <a:pt x="362" y="348"/>
                </a:cubicBezTo>
                <a:cubicBezTo>
                  <a:pt x="362" y="348"/>
                  <a:pt x="362" y="349"/>
                  <a:pt x="363" y="349"/>
                </a:cubicBezTo>
                <a:cubicBezTo>
                  <a:pt x="363" y="349"/>
                  <a:pt x="363" y="349"/>
                  <a:pt x="363" y="349"/>
                </a:cubicBezTo>
                <a:close/>
                <a:moveTo>
                  <a:pt x="360" y="349"/>
                </a:moveTo>
                <a:cubicBezTo>
                  <a:pt x="359" y="349"/>
                  <a:pt x="360" y="348"/>
                  <a:pt x="360" y="348"/>
                </a:cubicBezTo>
                <a:cubicBezTo>
                  <a:pt x="359" y="347"/>
                  <a:pt x="359" y="348"/>
                  <a:pt x="358" y="347"/>
                </a:cubicBezTo>
                <a:cubicBezTo>
                  <a:pt x="358" y="348"/>
                  <a:pt x="358" y="350"/>
                  <a:pt x="359" y="351"/>
                </a:cubicBezTo>
                <a:cubicBezTo>
                  <a:pt x="358" y="351"/>
                  <a:pt x="358" y="352"/>
                  <a:pt x="358" y="352"/>
                </a:cubicBezTo>
                <a:cubicBezTo>
                  <a:pt x="358" y="351"/>
                  <a:pt x="358" y="351"/>
                  <a:pt x="359" y="351"/>
                </a:cubicBezTo>
                <a:cubicBezTo>
                  <a:pt x="359" y="350"/>
                  <a:pt x="359" y="350"/>
                  <a:pt x="359" y="349"/>
                </a:cubicBezTo>
                <a:cubicBezTo>
                  <a:pt x="359" y="349"/>
                  <a:pt x="360" y="349"/>
                  <a:pt x="360" y="349"/>
                </a:cubicBezTo>
                <a:close/>
                <a:moveTo>
                  <a:pt x="308" y="351"/>
                </a:moveTo>
                <a:cubicBezTo>
                  <a:pt x="308" y="352"/>
                  <a:pt x="308" y="352"/>
                  <a:pt x="309" y="352"/>
                </a:cubicBezTo>
                <a:cubicBezTo>
                  <a:pt x="309" y="352"/>
                  <a:pt x="309" y="352"/>
                  <a:pt x="310" y="352"/>
                </a:cubicBezTo>
                <a:cubicBezTo>
                  <a:pt x="309" y="351"/>
                  <a:pt x="310" y="351"/>
                  <a:pt x="310" y="351"/>
                </a:cubicBezTo>
                <a:cubicBezTo>
                  <a:pt x="310" y="352"/>
                  <a:pt x="308" y="350"/>
                  <a:pt x="309" y="350"/>
                </a:cubicBezTo>
                <a:cubicBezTo>
                  <a:pt x="308" y="350"/>
                  <a:pt x="307" y="351"/>
                  <a:pt x="306" y="352"/>
                </a:cubicBezTo>
                <a:cubicBezTo>
                  <a:pt x="307" y="352"/>
                  <a:pt x="307" y="351"/>
                  <a:pt x="308" y="351"/>
                </a:cubicBezTo>
                <a:close/>
                <a:moveTo>
                  <a:pt x="309" y="351"/>
                </a:moveTo>
                <a:cubicBezTo>
                  <a:pt x="309" y="350"/>
                  <a:pt x="309" y="350"/>
                  <a:pt x="309" y="350"/>
                </a:cubicBezTo>
                <a:cubicBezTo>
                  <a:pt x="309" y="350"/>
                  <a:pt x="309" y="351"/>
                  <a:pt x="309" y="351"/>
                </a:cubicBezTo>
                <a:close/>
                <a:moveTo>
                  <a:pt x="309" y="350"/>
                </a:moveTo>
                <a:cubicBezTo>
                  <a:pt x="309" y="350"/>
                  <a:pt x="309" y="350"/>
                  <a:pt x="309" y="350"/>
                </a:cubicBezTo>
                <a:cubicBezTo>
                  <a:pt x="309" y="350"/>
                  <a:pt x="309" y="350"/>
                  <a:pt x="309" y="350"/>
                </a:cubicBezTo>
                <a:cubicBezTo>
                  <a:pt x="309" y="350"/>
                  <a:pt x="309" y="350"/>
                  <a:pt x="309" y="350"/>
                </a:cubicBezTo>
                <a:close/>
                <a:moveTo>
                  <a:pt x="338" y="350"/>
                </a:moveTo>
                <a:cubicBezTo>
                  <a:pt x="338" y="350"/>
                  <a:pt x="337" y="351"/>
                  <a:pt x="338" y="352"/>
                </a:cubicBezTo>
                <a:cubicBezTo>
                  <a:pt x="338" y="351"/>
                  <a:pt x="340" y="350"/>
                  <a:pt x="338" y="350"/>
                </a:cubicBezTo>
                <a:close/>
                <a:moveTo>
                  <a:pt x="345" y="352"/>
                </a:moveTo>
                <a:cubicBezTo>
                  <a:pt x="346" y="352"/>
                  <a:pt x="346" y="353"/>
                  <a:pt x="347" y="353"/>
                </a:cubicBezTo>
                <a:cubicBezTo>
                  <a:pt x="347" y="352"/>
                  <a:pt x="347" y="352"/>
                  <a:pt x="347" y="352"/>
                </a:cubicBezTo>
                <a:cubicBezTo>
                  <a:pt x="347" y="351"/>
                  <a:pt x="346" y="351"/>
                  <a:pt x="345" y="351"/>
                </a:cubicBezTo>
                <a:cubicBezTo>
                  <a:pt x="345" y="351"/>
                  <a:pt x="345" y="351"/>
                  <a:pt x="345" y="352"/>
                </a:cubicBezTo>
                <a:close/>
                <a:moveTo>
                  <a:pt x="371" y="353"/>
                </a:moveTo>
                <a:cubicBezTo>
                  <a:pt x="371" y="353"/>
                  <a:pt x="370" y="353"/>
                  <a:pt x="370" y="353"/>
                </a:cubicBezTo>
                <a:cubicBezTo>
                  <a:pt x="371" y="353"/>
                  <a:pt x="372" y="353"/>
                  <a:pt x="372" y="352"/>
                </a:cubicBezTo>
                <a:cubicBezTo>
                  <a:pt x="371" y="351"/>
                  <a:pt x="371" y="351"/>
                  <a:pt x="371" y="351"/>
                </a:cubicBezTo>
                <a:cubicBezTo>
                  <a:pt x="370" y="351"/>
                  <a:pt x="370" y="351"/>
                  <a:pt x="370" y="352"/>
                </a:cubicBezTo>
                <a:cubicBezTo>
                  <a:pt x="371" y="352"/>
                  <a:pt x="371" y="352"/>
                  <a:pt x="371" y="353"/>
                </a:cubicBezTo>
                <a:close/>
                <a:moveTo>
                  <a:pt x="341" y="354"/>
                </a:moveTo>
                <a:cubicBezTo>
                  <a:pt x="341" y="354"/>
                  <a:pt x="341" y="356"/>
                  <a:pt x="341" y="356"/>
                </a:cubicBezTo>
                <a:cubicBezTo>
                  <a:pt x="341" y="355"/>
                  <a:pt x="342" y="356"/>
                  <a:pt x="342" y="355"/>
                </a:cubicBezTo>
                <a:cubicBezTo>
                  <a:pt x="341" y="354"/>
                  <a:pt x="342" y="353"/>
                  <a:pt x="342" y="351"/>
                </a:cubicBezTo>
                <a:cubicBezTo>
                  <a:pt x="341" y="352"/>
                  <a:pt x="341" y="353"/>
                  <a:pt x="340" y="353"/>
                </a:cubicBezTo>
                <a:cubicBezTo>
                  <a:pt x="340" y="352"/>
                  <a:pt x="340" y="351"/>
                  <a:pt x="340" y="352"/>
                </a:cubicBezTo>
                <a:cubicBezTo>
                  <a:pt x="340" y="353"/>
                  <a:pt x="341" y="353"/>
                  <a:pt x="341" y="354"/>
                </a:cubicBezTo>
                <a:close/>
                <a:moveTo>
                  <a:pt x="344" y="352"/>
                </a:moveTo>
                <a:cubicBezTo>
                  <a:pt x="343" y="352"/>
                  <a:pt x="343" y="352"/>
                  <a:pt x="343" y="352"/>
                </a:cubicBezTo>
                <a:cubicBezTo>
                  <a:pt x="343" y="352"/>
                  <a:pt x="343" y="351"/>
                  <a:pt x="342" y="351"/>
                </a:cubicBezTo>
                <a:cubicBezTo>
                  <a:pt x="342" y="352"/>
                  <a:pt x="342" y="352"/>
                  <a:pt x="342" y="352"/>
                </a:cubicBezTo>
                <a:cubicBezTo>
                  <a:pt x="343" y="353"/>
                  <a:pt x="343" y="353"/>
                  <a:pt x="344" y="353"/>
                </a:cubicBezTo>
                <a:cubicBezTo>
                  <a:pt x="344" y="353"/>
                  <a:pt x="343" y="353"/>
                  <a:pt x="344" y="353"/>
                </a:cubicBezTo>
                <a:cubicBezTo>
                  <a:pt x="345" y="353"/>
                  <a:pt x="344" y="353"/>
                  <a:pt x="344" y="352"/>
                </a:cubicBezTo>
                <a:close/>
                <a:moveTo>
                  <a:pt x="377" y="352"/>
                </a:moveTo>
                <a:cubicBezTo>
                  <a:pt x="376" y="353"/>
                  <a:pt x="376" y="352"/>
                  <a:pt x="375" y="351"/>
                </a:cubicBezTo>
                <a:cubicBezTo>
                  <a:pt x="375" y="352"/>
                  <a:pt x="374" y="352"/>
                  <a:pt x="374" y="353"/>
                </a:cubicBezTo>
                <a:cubicBezTo>
                  <a:pt x="375" y="353"/>
                  <a:pt x="376" y="353"/>
                  <a:pt x="377" y="352"/>
                </a:cubicBezTo>
                <a:close/>
                <a:moveTo>
                  <a:pt x="330" y="352"/>
                </a:moveTo>
                <a:cubicBezTo>
                  <a:pt x="329" y="352"/>
                  <a:pt x="329" y="352"/>
                  <a:pt x="328" y="353"/>
                </a:cubicBezTo>
                <a:cubicBezTo>
                  <a:pt x="329" y="353"/>
                  <a:pt x="330" y="353"/>
                  <a:pt x="330" y="352"/>
                </a:cubicBezTo>
                <a:close/>
                <a:moveTo>
                  <a:pt x="351" y="353"/>
                </a:moveTo>
                <a:cubicBezTo>
                  <a:pt x="351" y="353"/>
                  <a:pt x="351" y="353"/>
                  <a:pt x="351" y="353"/>
                </a:cubicBezTo>
                <a:cubicBezTo>
                  <a:pt x="351" y="353"/>
                  <a:pt x="350" y="352"/>
                  <a:pt x="350" y="352"/>
                </a:cubicBezTo>
                <a:cubicBezTo>
                  <a:pt x="350" y="354"/>
                  <a:pt x="350" y="354"/>
                  <a:pt x="350" y="354"/>
                </a:cubicBezTo>
                <a:cubicBezTo>
                  <a:pt x="351" y="354"/>
                  <a:pt x="351" y="354"/>
                  <a:pt x="351" y="354"/>
                </a:cubicBezTo>
                <a:cubicBezTo>
                  <a:pt x="351" y="353"/>
                  <a:pt x="353" y="353"/>
                  <a:pt x="351" y="353"/>
                </a:cubicBezTo>
                <a:close/>
                <a:moveTo>
                  <a:pt x="359" y="354"/>
                </a:moveTo>
                <a:cubicBezTo>
                  <a:pt x="360" y="353"/>
                  <a:pt x="360" y="353"/>
                  <a:pt x="361" y="352"/>
                </a:cubicBezTo>
                <a:cubicBezTo>
                  <a:pt x="360" y="353"/>
                  <a:pt x="360" y="353"/>
                  <a:pt x="359" y="352"/>
                </a:cubicBezTo>
                <a:cubicBezTo>
                  <a:pt x="360" y="353"/>
                  <a:pt x="359" y="353"/>
                  <a:pt x="359" y="354"/>
                </a:cubicBezTo>
                <a:close/>
                <a:moveTo>
                  <a:pt x="363" y="354"/>
                </a:moveTo>
                <a:cubicBezTo>
                  <a:pt x="365" y="353"/>
                  <a:pt x="363" y="353"/>
                  <a:pt x="364" y="353"/>
                </a:cubicBezTo>
                <a:cubicBezTo>
                  <a:pt x="363" y="353"/>
                  <a:pt x="362" y="352"/>
                  <a:pt x="362" y="352"/>
                </a:cubicBezTo>
                <a:cubicBezTo>
                  <a:pt x="363" y="353"/>
                  <a:pt x="362" y="353"/>
                  <a:pt x="363" y="353"/>
                </a:cubicBezTo>
                <a:cubicBezTo>
                  <a:pt x="362" y="353"/>
                  <a:pt x="363" y="355"/>
                  <a:pt x="362" y="355"/>
                </a:cubicBezTo>
                <a:cubicBezTo>
                  <a:pt x="362" y="355"/>
                  <a:pt x="362" y="355"/>
                  <a:pt x="362" y="355"/>
                </a:cubicBezTo>
                <a:cubicBezTo>
                  <a:pt x="362" y="354"/>
                  <a:pt x="361" y="354"/>
                  <a:pt x="361" y="354"/>
                </a:cubicBezTo>
                <a:cubicBezTo>
                  <a:pt x="361" y="355"/>
                  <a:pt x="361" y="355"/>
                  <a:pt x="361" y="355"/>
                </a:cubicBezTo>
                <a:cubicBezTo>
                  <a:pt x="361" y="355"/>
                  <a:pt x="361" y="356"/>
                  <a:pt x="362" y="356"/>
                </a:cubicBezTo>
                <a:cubicBezTo>
                  <a:pt x="362" y="355"/>
                  <a:pt x="362" y="355"/>
                  <a:pt x="363" y="355"/>
                </a:cubicBezTo>
                <a:cubicBezTo>
                  <a:pt x="363" y="355"/>
                  <a:pt x="363" y="355"/>
                  <a:pt x="363" y="356"/>
                </a:cubicBezTo>
                <a:cubicBezTo>
                  <a:pt x="364" y="356"/>
                  <a:pt x="363" y="356"/>
                  <a:pt x="364" y="356"/>
                </a:cubicBezTo>
                <a:cubicBezTo>
                  <a:pt x="364" y="355"/>
                  <a:pt x="364" y="354"/>
                  <a:pt x="365" y="354"/>
                </a:cubicBezTo>
                <a:cubicBezTo>
                  <a:pt x="364" y="353"/>
                  <a:pt x="364" y="355"/>
                  <a:pt x="363" y="354"/>
                </a:cubicBezTo>
                <a:close/>
                <a:moveTo>
                  <a:pt x="322" y="352"/>
                </a:moveTo>
                <a:cubicBezTo>
                  <a:pt x="321" y="353"/>
                  <a:pt x="321" y="352"/>
                  <a:pt x="321" y="353"/>
                </a:cubicBezTo>
                <a:cubicBezTo>
                  <a:pt x="321" y="353"/>
                  <a:pt x="321" y="354"/>
                  <a:pt x="321" y="355"/>
                </a:cubicBezTo>
                <a:cubicBezTo>
                  <a:pt x="322" y="354"/>
                  <a:pt x="322" y="356"/>
                  <a:pt x="323" y="356"/>
                </a:cubicBezTo>
                <a:cubicBezTo>
                  <a:pt x="324" y="356"/>
                  <a:pt x="324" y="355"/>
                  <a:pt x="324" y="354"/>
                </a:cubicBezTo>
                <a:cubicBezTo>
                  <a:pt x="323" y="354"/>
                  <a:pt x="322" y="354"/>
                  <a:pt x="322" y="354"/>
                </a:cubicBezTo>
                <a:cubicBezTo>
                  <a:pt x="322" y="353"/>
                  <a:pt x="323" y="353"/>
                  <a:pt x="322" y="352"/>
                </a:cubicBezTo>
                <a:close/>
                <a:moveTo>
                  <a:pt x="346" y="355"/>
                </a:moveTo>
                <a:cubicBezTo>
                  <a:pt x="346" y="355"/>
                  <a:pt x="346" y="355"/>
                  <a:pt x="346" y="355"/>
                </a:cubicBezTo>
                <a:cubicBezTo>
                  <a:pt x="347" y="355"/>
                  <a:pt x="346" y="356"/>
                  <a:pt x="346" y="356"/>
                </a:cubicBezTo>
                <a:cubicBezTo>
                  <a:pt x="348" y="355"/>
                  <a:pt x="347" y="354"/>
                  <a:pt x="347" y="353"/>
                </a:cubicBezTo>
                <a:cubicBezTo>
                  <a:pt x="346" y="353"/>
                  <a:pt x="347" y="355"/>
                  <a:pt x="346" y="355"/>
                </a:cubicBezTo>
                <a:close/>
                <a:moveTo>
                  <a:pt x="348" y="354"/>
                </a:moveTo>
                <a:cubicBezTo>
                  <a:pt x="348" y="355"/>
                  <a:pt x="348" y="355"/>
                  <a:pt x="348" y="355"/>
                </a:cubicBezTo>
                <a:cubicBezTo>
                  <a:pt x="348" y="355"/>
                  <a:pt x="349" y="355"/>
                  <a:pt x="349" y="355"/>
                </a:cubicBezTo>
                <a:cubicBezTo>
                  <a:pt x="349" y="355"/>
                  <a:pt x="348" y="355"/>
                  <a:pt x="348" y="356"/>
                </a:cubicBezTo>
                <a:cubicBezTo>
                  <a:pt x="349" y="356"/>
                  <a:pt x="349" y="356"/>
                  <a:pt x="349" y="356"/>
                </a:cubicBezTo>
                <a:cubicBezTo>
                  <a:pt x="349" y="355"/>
                  <a:pt x="349" y="354"/>
                  <a:pt x="348" y="354"/>
                </a:cubicBezTo>
                <a:close/>
                <a:moveTo>
                  <a:pt x="350" y="355"/>
                </a:moveTo>
                <a:cubicBezTo>
                  <a:pt x="350" y="355"/>
                  <a:pt x="350" y="354"/>
                  <a:pt x="351" y="354"/>
                </a:cubicBezTo>
                <a:cubicBezTo>
                  <a:pt x="350" y="354"/>
                  <a:pt x="349" y="354"/>
                  <a:pt x="350" y="355"/>
                </a:cubicBezTo>
                <a:close/>
                <a:moveTo>
                  <a:pt x="352" y="354"/>
                </a:moveTo>
                <a:cubicBezTo>
                  <a:pt x="351" y="355"/>
                  <a:pt x="352" y="356"/>
                  <a:pt x="352" y="356"/>
                </a:cubicBezTo>
                <a:cubicBezTo>
                  <a:pt x="352" y="355"/>
                  <a:pt x="353" y="355"/>
                  <a:pt x="353" y="354"/>
                </a:cubicBezTo>
                <a:cubicBezTo>
                  <a:pt x="352" y="355"/>
                  <a:pt x="352" y="354"/>
                  <a:pt x="352" y="354"/>
                </a:cubicBezTo>
                <a:close/>
                <a:moveTo>
                  <a:pt x="366" y="354"/>
                </a:moveTo>
                <a:cubicBezTo>
                  <a:pt x="365" y="355"/>
                  <a:pt x="367" y="355"/>
                  <a:pt x="367" y="355"/>
                </a:cubicBezTo>
                <a:cubicBezTo>
                  <a:pt x="367" y="355"/>
                  <a:pt x="366" y="354"/>
                  <a:pt x="366" y="354"/>
                </a:cubicBezTo>
                <a:close/>
                <a:moveTo>
                  <a:pt x="332" y="362"/>
                </a:moveTo>
                <a:cubicBezTo>
                  <a:pt x="333" y="362"/>
                  <a:pt x="333" y="360"/>
                  <a:pt x="334" y="360"/>
                </a:cubicBezTo>
                <a:cubicBezTo>
                  <a:pt x="333" y="359"/>
                  <a:pt x="335" y="358"/>
                  <a:pt x="335" y="357"/>
                </a:cubicBezTo>
                <a:cubicBezTo>
                  <a:pt x="334" y="357"/>
                  <a:pt x="333" y="358"/>
                  <a:pt x="333" y="357"/>
                </a:cubicBezTo>
                <a:cubicBezTo>
                  <a:pt x="334" y="357"/>
                  <a:pt x="334" y="357"/>
                  <a:pt x="334" y="356"/>
                </a:cubicBezTo>
                <a:cubicBezTo>
                  <a:pt x="333" y="357"/>
                  <a:pt x="333" y="356"/>
                  <a:pt x="333" y="356"/>
                </a:cubicBezTo>
                <a:cubicBezTo>
                  <a:pt x="334" y="357"/>
                  <a:pt x="334" y="355"/>
                  <a:pt x="334" y="354"/>
                </a:cubicBezTo>
                <a:cubicBezTo>
                  <a:pt x="333" y="355"/>
                  <a:pt x="333" y="355"/>
                  <a:pt x="332" y="356"/>
                </a:cubicBezTo>
                <a:cubicBezTo>
                  <a:pt x="332" y="355"/>
                  <a:pt x="331" y="355"/>
                  <a:pt x="331" y="355"/>
                </a:cubicBezTo>
                <a:cubicBezTo>
                  <a:pt x="331" y="356"/>
                  <a:pt x="330" y="356"/>
                  <a:pt x="329" y="356"/>
                </a:cubicBezTo>
                <a:cubicBezTo>
                  <a:pt x="329" y="356"/>
                  <a:pt x="330" y="355"/>
                  <a:pt x="329" y="355"/>
                </a:cubicBezTo>
                <a:cubicBezTo>
                  <a:pt x="329" y="355"/>
                  <a:pt x="329" y="356"/>
                  <a:pt x="328" y="357"/>
                </a:cubicBezTo>
                <a:cubicBezTo>
                  <a:pt x="328" y="357"/>
                  <a:pt x="328" y="356"/>
                  <a:pt x="328" y="356"/>
                </a:cubicBezTo>
                <a:cubicBezTo>
                  <a:pt x="328" y="356"/>
                  <a:pt x="327" y="356"/>
                  <a:pt x="327" y="356"/>
                </a:cubicBezTo>
                <a:cubicBezTo>
                  <a:pt x="327" y="358"/>
                  <a:pt x="325" y="356"/>
                  <a:pt x="325" y="357"/>
                </a:cubicBezTo>
                <a:cubicBezTo>
                  <a:pt x="325" y="357"/>
                  <a:pt x="325" y="357"/>
                  <a:pt x="324" y="357"/>
                </a:cubicBezTo>
                <a:cubicBezTo>
                  <a:pt x="324" y="357"/>
                  <a:pt x="324" y="357"/>
                  <a:pt x="324" y="357"/>
                </a:cubicBezTo>
                <a:cubicBezTo>
                  <a:pt x="324" y="358"/>
                  <a:pt x="324" y="358"/>
                  <a:pt x="325" y="358"/>
                </a:cubicBezTo>
                <a:cubicBezTo>
                  <a:pt x="324" y="358"/>
                  <a:pt x="324" y="358"/>
                  <a:pt x="324" y="359"/>
                </a:cubicBezTo>
                <a:cubicBezTo>
                  <a:pt x="326" y="359"/>
                  <a:pt x="326" y="359"/>
                  <a:pt x="327" y="359"/>
                </a:cubicBezTo>
                <a:cubicBezTo>
                  <a:pt x="326" y="359"/>
                  <a:pt x="327" y="358"/>
                  <a:pt x="328" y="357"/>
                </a:cubicBezTo>
                <a:cubicBezTo>
                  <a:pt x="328" y="358"/>
                  <a:pt x="329" y="357"/>
                  <a:pt x="329" y="358"/>
                </a:cubicBezTo>
                <a:cubicBezTo>
                  <a:pt x="329" y="359"/>
                  <a:pt x="328" y="359"/>
                  <a:pt x="328" y="361"/>
                </a:cubicBezTo>
                <a:cubicBezTo>
                  <a:pt x="328" y="360"/>
                  <a:pt x="328" y="361"/>
                  <a:pt x="329" y="361"/>
                </a:cubicBezTo>
                <a:cubicBezTo>
                  <a:pt x="329" y="360"/>
                  <a:pt x="329" y="360"/>
                  <a:pt x="330" y="360"/>
                </a:cubicBezTo>
                <a:cubicBezTo>
                  <a:pt x="331" y="362"/>
                  <a:pt x="331" y="362"/>
                  <a:pt x="331" y="364"/>
                </a:cubicBezTo>
                <a:cubicBezTo>
                  <a:pt x="332" y="364"/>
                  <a:pt x="332" y="364"/>
                  <a:pt x="332" y="363"/>
                </a:cubicBezTo>
                <a:cubicBezTo>
                  <a:pt x="333" y="362"/>
                  <a:pt x="332" y="362"/>
                  <a:pt x="332" y="362"/>
                </a:cubicBezTo>
                <a:close/>
                <a:moveTo>
                  <a:pt x="318" y="357"/>
                </a:moveTo>
                <a:cubicBezTo>
                  <a:pt x="317" y="357"/>
                  <a:pt x="318" y="358"/>
                  <a:pt x="318" y="358"/>
                </a:cubicBezTo>
                <a:cubicBezTo>
                  <a:pt x="318" y="358"/>
                  <a:pt x="318" y="358"/>
                  <a:pt x="318" y="358"/>
                </a:cubicBezTo>
                <a:cubicBezTo>
                  <a:pt x="318" y="358"/>
                  <a:pt x="319" y="358"/>
                  <a:pt x="319" y="358"/>
                </a:cubicBezTo>
                <a:cubicBezTo>
                  <a:pt x="318" y="358"/>
                  <a:pt x="319" y="357"/>
                  <a:pt x="318" y="357"/>
                </a:cubicBezTo>
                <a:close/>
                <a:moveTo>
                  <a:pt x="321" y="357"/>
                </a:moveTo>
                <a:cubicBezTo>
                  <a:pt x="321" y="357"/>
                  <a:pt x="322" y="357"/>
                  <a:pt x="322" y="357"/>
                </a:cubicBezTo>
                <a:cubicBezTo>
                  <a:pt x="321" y="357"/>
                  <a:pt x="322" y="356"/>
                  <a:pt x="321" y="355"/>
                </a:cubicBezTo>
                <a:cubicBezTo>
                  <a:pt x="320" y="356"/>
                  <a:pt x="320" y="357"/>
                  <a:pt x="320" y="359"/>
                </a:cubicBezTo>
                <a:cubicBezTo>
                  <a:pt x="321" y="358"/>
                  <a:pt x="321" y="358"/>
                  <a:pt x="321" y="357"/>
                </a:cubicBezTo>
                <a:close/>
                <a:moveTo>
                  <a:pt x="381" y="356"/>
                </a:moveTo>
                <a:cubicBezTo>
                  <a:pt x="381" y="356"/>
                  <a:pt x="381" y="355"/>
                  <a:pt x="381" y="355"/>
                </a:cubicBezTo>
                <a:cubicBezTo>
                  <a:pt x="381" y="356"/>
                  <a:pt x="380" y="355"/>
                  <a:pt x="380" y="356"/>
                </a:cubicBezTo>
                <a:cubicBezTo>
                  <a:pt x="380" y="357"/>
                  <a:pt x="381" y="357"/>
                  <a:pt x="381" y="357"/>
                </a:cubicBezTo>
                <a:cubicBezTo>
                  <a:pt x="382" y="357"/>
                  <a:pt x="381" y="357"/>
                  <a:pt x="381" y="356"/>
                </a:cubicBezTo>
                <a:cubicBezTo>
                  <a:pt x="381" y="356"/>
                  <a:pt x="382" y="358"/>
                  <a:pt x="382" y="356"/>
                </a:cubicBezTo>
                <a:cubicBezTo>
                  <a:pt x="382" y="356"/>
                  <a:pt x="381" y="356"/>
                  <a:pt x="381" y="356"/>
                </a:cubicBezTo>
                <a:close/>
                <a:moveTo>
                  <a:pt x="351" y="357"/>
                </a:moveTo>
                <a:cubicBezTo>
                  <a:pt x="353" y="357"/>
                  <a:pt x="352" y="359"/>
                  <a:pt x="353" y="359"/>
                </a:cubicBezTo>
                <a:cubicBezTo>
                  <a:pt x="353" y="358"/>
                  <a:pt x="353" y="358"/>
                  <a:pt x="353" y="358"/>
                </a:cubicBezTo>
                <a:cubicBezTo>
                  <a:pt x="353" y="358"/>
                  <a:pt x="354" y="358"/>
                  <a:pt x="353" y="357"/>
                </a:cubicBezTo>
                <a:cubicBezTo>
                  <a:pt x="352" y="358"/>
                  <a:pt x="352" y="356"/>
                  <a:pt x="351" y="357"/>
                </a:cubicBezTo>
                <a:close/>
                <a:moveTo>
                  <a:pt x="365" y="357"/>
                </a:moveTo>
                <a:cubicBezTo>
                  <a:pt x="365" y="357"/>
                  <a:pt x="365" y="357"/>
                  <a:pt x="365" y="357"/>
                </a:cubicBezTo>
                <a:cubicBezTo>
                  <a:pt x="365" y="357"/>
                  <a:pt x="365" y="357"/>
                  <a:pt x="364" y="357"/>
                </a:cubicBezTo>
                <a:cubicBezTo>
                  <a:pt x="365" y="358"/>
                  <a:pt x="366" y="359"/>
                  <a:pt x="365" y="357"/>
                </a:cubicBezTo>
                <a:cubicBezTo>
                  <a:pt x="365" y="357"/>
                  <a:pt x="366" y="357"/>
                  <a:pt x="365" y="357"/>
                </a:cubicBezTo>
                <a:close/>
                <a:moveTo>
                  <a:pt x="322" y="363"/>
                </a:moveTo>
                <a:cubicBezTo>
                  <a:pt x="322" y="362"/>
                  <a:pt x="322" y="362"/>
                  <a:pt x="322" y="362"/>
                </a:cubicBezTo>
                <a:cubicBezTo>
                  <a:pt x="322" y="363"/>
                  <a:pt x="323" y="362"/>
                  <a:pt x="322" y="362"/>
                </a:cubicBezTo>
                <a:cubicBezTo>
                  <a:pt x="322" y="362"/>
                  <a:pt x="322" y="362"/>
                  <a:pt x="322" y="362"/>
                </a:cubicBezTo>
                <a:cubicBezTo>
                  <a:pt x="321" y="362"/>
                  <a:pt x="322" y="364"/>
                  <a:pt x="322" y="363"/>
                </a:cubicBezTo>
                <a:close/>
                <a:moveTo>
                  <a:pt x="324" y="361"/>
                </a:moveTo>
                <a:cubicBezTo>
                  <a:pt x="323" y="362"/>
                  <a:pt x="324" y="362"/>
                  <a:pt x="324" y="362"/>
                </a:cubicBezTo>
                <a:cubicBezTo>
                  <a:pt x="324" y="363"/>
                  <a:pt x="323" y="362"/>
                  <a:pt x="323" y="363"/>
                </a:cubicBezTo>
                <a:cubicBezTo>
                  <a:pt x="324" y="363"/>
                  <a:pt x="325" y="362"/>
                  <a:pt x="325" y="361"/>
                </a:cubicBezTo>
                <a:cubicBezTo>
                  <a:pt x="325" y="361"/>
                  <a:pt x="324" y="362"/>
                  <a:pt x="324" y="361"/>
                </a:cubicBezTo>
                <a:cubicBezTo>
                  <a:pt x="324" y="361"/>
                  <a:pt x="324" y="361"/>
                  <a:pt x="325" y="360"/>
                </a:cubicBezTo>
                <a:cubicBezTo>
                  <a:pt x="324" y="359"/>
                  <a:pt x="323" y="361"/>
                  <a:pt x="322" y="361"/>
                </a:cubicBezTo>
                <a:cubicBezTo>
                  <a:pt x="322" y="360"/>
                  <a:pt x="321" y="362"/>
                  <a:pt x="321" y="361"/>
                </a:cubicBezTo>
                <a:cubicBezTo>
                  <a:pt x="321" y="363"/>
                  <a:pt x="322" y="361"/>
                  <a:pt x="324" y="361"/>
                </a:cubicBezTo>
                <a:close/>
                <a:moveTo>
                  <a:pt x="312" y="362"/>
                </a:moveTo>
                <a:cubicBezTo>
                  <a:pt x="312" y="361"/>
                  <a:pt x="312" y="361"/>
                  <a:pt x="312" y="361"/>
                </a:cubicBezTo>
                <a:cubicBezTo>
                  <a:pt x="313" y="361"/>
                  <a:pt x="312" y="360"/>
                  <a:pt x="311" y="359"/>
                </a:cubicBezTo>
                <a:cubicBezTo>
                  <a:pt x="311" y="360"/>
                  <a:pt x="311" y="360"/>
                  <a:pt x="310" y="361"/>
                </a:cubicBezTo>
                <a:cubicBezTo>
                  <a:pt x="312" y="361"/>
                  <a:pt x="313" y="362"/>
                  <a:pt x="313" y="363"/>
                </a:cubicBezTo>
                <a:cubicBezTo>
                  <a:pt x="314" y="363"/>
                  <a:pt x="314" y="362"/>
                  <a:pt x="314" y="361"/>
                </a:cubicBezTo>
                <a:cubicBezTo>
                  <a:pt x="314" y="362"/>
                  <a:pt x="313" y="362"/>
                  <a:pt x="313" y="361"/>
                </a:cubicBezTo>
                <a:cubicBezTo>
                  <a:pt x="312" y="361"/>
                  <a:pt x="313" y="362"/>
                  <a:pt x="312" y="362"/>
                </a:cubicBezTo>
                <a:close/>
                <a:moveTo>
                  <a:pt x="360" y="360"/>
                </a:moveTo>
                <a:cubicBezTo>
                  <a:pt x="360" y="361"/>
                  <a:pt x="361" y="361"/>
                  <a:pt x="361" y="361"/>
                </a:cubicBezTo>
                <a:cubicBezTo>
                  <a:pt x="360" y="361"/>
                  <a:pt x="360" y="360"/>
                  <a:pt x="360" y="360"/>
                </a:cubicBezTo>
                <a:cubicBezTo>
                  <a:pt x="360" y="361"/>
                  <a:pt x="360" y="361"/>
                  <a:pt x="359" y="362"/>
                </a:cubicBezTo>
                <a:cubicBezTo>
                  <a:pt x="360" y="362"/>
                  <a:pt x="360" y="362"/>
                  <a:pt x="361" y="362"/>
                </a:cubicBezTo>
                <a:cubicBezTo>
                  <a:pt x="361" y="361"/>
                  <a:pt x="361" y="361"/>
                  <a:pt x="361" y="360"/>
                </a:cubicBezTo>
                <a:cubicBezTo>
                  <a:pt x="361" y="360"/>
                  <a:pt x="361" y="360"/>
                  <a:pt x="360" y="360"/>
                </a:cubicBezTo>
                <a:close/>
                <a:moveTo>
                  <a:pt x="279" y="361"/>
                </a:moveTo>
                <a:cubicBezTo>
                  <a:pt x="278" y="360"/>
                  <a:pt x="278" y="361"/>
                  <a:pt x="277" y="362"/>
                </a:cubicBezTo>
                <a:cubicBezTo>
                  <a:pt x="278" y="362"/>
                  <a:pt x="278" y="362"/>
                  <a:pt x="278" y="361"/>
                </a:cubicBezTo>
                <a:cubicBezTo>
                  <a:pt x="278" y="362"/>
                  <a:pt x="278" y="361"/>
                  <a:pt x="279" y="361"/>
                </a:cubicBezTo>
                <a:close/>
                <a:moveTo>
                  <a:pt x="313" y="368"/>
                </a:moveTo>
                <a:cubicBezTo>
                  <a:pt x="312" y="367"/>
                  <a:pt x="313" y="367"/>
                  <a:pt x="313" y="367"/>
                </a:cubicBezTo>
                <a:cubicBezTo>
                  <a:pt x="311" y="365"/>
                  <a:pt x="312" y="363"/>
                  <a:pt x="311" y="362"/>
                </a:cubicBezTo>
                <a:cubicBezTo>
                  <a:pt x="311" y="362"/>
                  <a:pt x="311" y="362"/>
                  <a:pt x="311" y="361"/>
                </a:cubicBezTo>
                <a:cubicBezTo>
                  <a:pt x="309" y="361"/>
                  <a:pt x="311" y="364"/>
                  <a:pt x="310" y="364"/>
                </a:cubicBezTo>
                <a:cubicBezTo>
                  <a:pt x="312" y="365"/>
                  <a:pt x="312" y="366"/>
                  <a:pt x="312" y="368"/>
                </a:cubicBezTo>
                <a:cubicBezTo>
                  <a:pt x="312" y="368"/>
                  <a:pt x="312" y="368"/>
                  <a:pt x="313" y="368"/>
                </a:cubicBezTo>
                <a:close/>
                <a:moveTo>
                  <a:pt x="391" y="365"/>
                </a:moveTo>
                <a:cubicBezTo>
                  <a:pt x="391" y="364"/>
                  <a:pt x="391" y="363"/>
                  <a:pt x="391" y="363"/>
                </a:cubicBezTo>
                <a:cubicBezTo>
                  <a:pt x="391" y="363"/>
                  <a:pt x="391" y="363"/>
                  <a:pt x="390" y="363"/>
                </a:cubicBezTo>
                <a:cubicBezTo>
                  <a:pt x="390" y="364"/>
                  <a:pt x="391" y="365"/>
                  <a:pt x="391" y="365"/>
                </a:cubicBezTo>
                <a:close/>
                <a:moveTo>
                  <a:pt x="390" y="363"/>
                </a:moveTo>
                <a:cubicBezTo>
                  <a:pt x="390" y="363"/>
                  <a:pt x="390" y="363"/>
                  <a:pt x="390" y="363"/>
                </a:cubicBezTo>
                <a:cubicBezTo>
                  <a:pt x="390" y="363"/>
                  <a:pt x="390" y="363"/>
                  <a:pt x="390" y="363"/>
                </a:cubicBezTo>
                <a:close/>
                <a:moveTo>
                  <a:pt x="319" y="365"/>
                </a:moveTo>
                <a:cubicBezTo>
                  <a:pt x="319" y="365"/>
                  <a:pt x="319" y="366"/>
                  <a:pt x="319" y="366"/>
                </a:cubicBezTo>
                <a:cubicBezTo>
                  <a:pt x="320" y="366"/>
                  <a:pt x="319" y="368"/>
                  <a:pt x="320" y="368"/>
                </a:cubicBezTo>
                <a:cubicBezTo>
                  <a:pt x="319" y="367"/>
                  <a:pt x="321" y="365"/>
                  <a:pt x="320" y="364"/>
                </a:cubicBezTo>
                <a:cubicBezTo>
                  <a:pt x="320" y="364"/>
                  <a:pt x="320" y="364"/>
                  <a:pt x="320" y="364"/>
                </a:cubicBezTo>
                <a:cubicBezTo>
                  <a:pt x="319" y="363"/>
                  <a:pt x="320" y="367"/>
                  <a:pt x="319" y="365"/>
                </a:cubicBezTo>
                <a:close/>
                <a:moveTo>
                  <a:pt x="389" y="365"/>
                </a:moveTo>
                <a:cubicBezTo>
                  <a:pt x="388" y="365"/>
                  <a:pt x="387" y="366"/>
                  <a:pt x="387" y="365"/>
                </a:cubicBezTo>
                <a:cubicBezTo>
                  <a:pt x="387" y="365"/>
                  <a:pt x="388" y="364"/>
                  <a:pt x="388" y="364"/>
                </a:cubicBezTo>
                <a:cubicBezTo>
                  <a:pt x="388" y="363"/>
                  <a:pt x="386" y="364"/>
                  <a:pt x="387" y="364"/>
                </a:cubicBezTo>
                <a:cubicBezTo>
                  <a:pt x="388" y="363"/>
                  <a:pt x="386" y="367"/>
                  <a:pt x="388" y="367"/>
                </a:cubicBezTo>
                <a:cubicBezTo>
                  <a:pt x="388" y="366"/>
                  <a:pt x="388" y="366"/>
                  <a:pt x="388" y="366"/>
                </a:cubicBezTo>
                <a:cubicBezTo>
                  <a:pt x="389" y="366"/>
                  <a:pt x="389" y="365"/>
                  <a:pt x="389" y="365"/>
                </a:cubicBezTo>
                <a:close/>
                <a:moveTo>
                  <a:pt x="402" y="365"/>
                </a:moveTo>
                <a:cubicBezTo>
                  <a:pt x="402" y="365"/>
                  <a:pt x="402" y="364"/>
                  <a:pt x="402" y="364"/>
                </a:cubicBezTo>
                <a:cubicBezTo>
                  <a:pt x="401" y="365"/>
                  <a:pt x="404" y="366"/>
                  <a:pt x="403" y="365"/>
                </a:cubicBezTo>
                <a:cubicBezTo>
                  <a:pt x="403" y="365"/>
                  <a:pt x="402" y="365"/>
                  <a:pt x="402" y="365"/>
                </a:cubicBezTo>
                <a:close/>
                <a:moveTo>
                  <a:pt x="308" y="368"/>
                </a:moveTo>
                <a:cubicBezTo>
                  <a:pt x="309" y="368"/>
                  <a:pt x="308" y="368"/>
                  <a:pt x="309" y="368"/>
                </a:cubicBezTo>
                <a:cubicBezTo>
                  <a:pt x="309" y="368"/>
                  <a:pt x="309" y="369"/>
                  <a:pt x="310" y="368"/>
                </a:cubicBezTo>
                <a:cubicBezTo>
                  <a:pt x="310" y="368"/>
                  <a:pt x="310" y="369"/>
                  <a:pt x="310" y="369"/>
                </a:cubicBezTo>
                <a:cubicBezTo>
                  <a:pt x="310" y="368"/>
                  <a:pt x="310" y="368"/>
                  <a:pt x="311" y="368"/>
                </a:cubicBezTo>
                <a:cubicBezTo>
                  <a:pt x="311" y="369"/>
                  <a:pt x="310" y="367"/>
                  <a:pt x="310" y="366"/>
                </a:cubicBezTo>
                <a:cubicBezTo>
                  <a:pt x="310" y="367"/>
                  <a:pt x="310" y="367"/>
                  <a:pt x="310" y="367"/>
                </a:cubicBezTo>
                <a:cubicBezTo>
                  <a:pt x="309" y="367"/>
                  <a:pt x="310" y="367"/>
                  <a:pt x="310" y="366"/>
                </a:cubicBezTo>
                <a:cubicBezTo>
                  <a:pt x="309" y="367"/>
                  <a:pt x="309" y="366"/>
                  <a:pt x="309" y="365"/>
                </a:cubicBezTo>
                <a:cubicBezTo>
                  <a:pt x="309" y="366"/>
                  <a:pt x="309" y="366"/>
                  <a:pt x="310" y="366"/>
                </a:cubicBezTo>
                <a:cubicBezTo>
                  <a:pt x="310" y="365"/>
                  <a:pt x="309" y="365"/>
                  <a:pt x="309" y="365"/>
                </a:cubicBezTo>
                <a:cubicBezTo>
                  <a:pt x="308" y="366"/>
                  <a:pt x="310" y="367"/>
                  <a:pt x="308" y="368"/>
                </a:cubicBezTo>
                <a:close/>
                <a:moveTo>
                  <a:pt x="366" y="365"/>
                </a:moveTo>
                <a:cubicBezTo>
                  <a:pt x="366" y="366"/>
                  <a:pt x="366" y="366"/>
                  <a:pt x="366" y="366"/>
                </a:cubicBezTo>
                <a:cubicBezTo>
                  <a:pt x="366" y="366"/>
                  <a:pt x="365" y="366"/>
                  <a:pt x="366" y="366"/>
                </a:cubicBezTo>
                <a:cubicBezTo>
                  <a:pt x="368" y="367"/>
                  <a:pt x="366" y="365"/>
                  <a:pt x="366" y="365"/>
                </a:cubicBezTo>
                <a:close/>
                <a:moveTo>
                  <a:pt x="327" y="366"/>
                </a:moveTo>
                <a:cubicBezTo>
                  <a:pt x="326" y="367"/>
                  <a:pt x="327" y="367"/>
                  <a:pt x="326" y="367"/>
                </a:cubicBezTo>
                <a:cubicBezTo>
                  <a:pt x="326" y="368"/>
                  <a:pt x="326" y="368"/>
                  <a:pt x="326" y="368"/>
                </a:cubicBezTo>
                <a:cubicBezTo>
                  <a:pt x="326" y="368"/>
                  <a:pt x="326" y="368"/>
                  <a:pt x="327" y="368"/>
                </a:cubicBezTo>
                <a:cubicBezTo>
                  <a:pt x="326" y="367"/>
                  <a:pt x="327" y="366"/>
                  <a:pt x="327" y="366"/>
                </a:cubicBezTo>
                <a:close/>
                <a:moveTo>
                  <a:pt x="328" y="365"/>
                </a:moveTo>
                <a:cubicBezTo>
                  <a:pt x="328" y="366"/>
                  <a:pt x="328" y="367"/>
                  <a:pt x="328" y="367"/>
                </a:cubicBezTo>
                <a:cubicBezTo>
                  <a:pt x="328" y="366"/>
                  <a:pt x="329" y="367"/>
                  <a:pt x="330" y="367"/>
                </a:cubicBezTo>
                <a:cubicBezTo>
                  <a:pt x="330" y="366"/>
                  <a:pt x="329" y="366"/>
                  <a:pt x="328" y="365"/>
                </a:cubicBezTo>
                <a:close/>
                <a:moveTo>
                  <a:pt x="15" y="372"/>
                </a:moveTo>
                <a:cubicBezTo>
                  <a:pt x="13" y="370"/>
                  <a:pt x="17" y="369"/>
                  <a:pt x="16" y="368"/>
                </a:cubicBezTo>
                <a:cubicBezTo>
                  <a:pt x="15" y="369"/>
                  <a:pt x="15" y="368"/>
                  <a:pt x="14" y="369"/>
                </a:cubicBezTo>
                <a:cubicBezTo>
                  <a:pt x="13" y="369"/>
                  <a:pt x="14" y="368"/>
                  <a:pt x="14" y="367"/>
                </a:cubicBezTo>
                <a:cubicBezTo>
                  <a:pt x="15" y="367"/>
                  <a:pt x="15" y="369"/>
                  <a:pt x="16" y="368"/>
                </a:cubicBezTo>
                <a:cubicBezTo>
                  <a:pt x="15" y="367"/>
                  <a:pt x="14" y="366"/>
                  <a:pt x="13" y="366"/>
                </a:cubicBezTo>
                <a:cubicBezTo>
                  <a:pt x="12" y="368"/>
                  <a:pt x="10" y="368"/>
                  <a:pt x="12" y="370"/>
                </a:cubicBezTo>
                <a:cubicBezTo>
                  <a:pt x="11" y="370"/>
                  <a:pt x="11" y="370"/>
                  <a:pt x="11" y="370"/>
                </a:cubicBezTo>
                <a:cubicBezTo>
                  <a:pt x="11" y="371"/>
                  <a:pt x="13" y="373"/>
                  <a:pt x="14" y="373"/>
                </a:cubicBezTo>
                <a:cubicBezTo>
                  <a:pt x="13" y="372"/>
                  <a:pt x="14" y="372"/>
                  <a:pt x="15" y="372"/>
                </a:cubicBezTo>
                <a:close/>
                <a:moveTo>
                  <a:pt x="371" y="368"/>
                </a:moveTo>
                <a:cubicBezTo>
                  <a:pt x="370" y="368"/>
                  <a:pt x="371" y="368"/>
                  <a:pt x="370" y="368"/>
                </a:cubicBezTo>
                <a:cubicBezTo>
                  <a:pt x="370" y="369"/>
                  <a:pt x="372" y="369"/>
                  <a:pt x="372" y="368"/>
                </a:cubicBezTo>
                <a:cubicBezTo>
                  <a:pt x="371" y="367"/>
                  <a:pt x="371" y="368"/>
                  <a:pt x="371" y="368"/>
                </a:cubicBezTo>
                <a:close/>
                <a:moveTo>
                  <a:pt x="407" y="369"/>
                </a:moveTo>
                <a:cubicBezTo>
                  <a:pt x="407" y="369"/>
                  <a:pt x="407" y="369"/>
                  <a:pt x="407" y="369"/>
                </a:cubicBezTo>
                <a:cubicBezTo>
                  <a:pt x="407" y="369"/>
                  <a:pt x="407" y="368"/>
                  <a:pt x="406" y="368"/>
                </a:cubicBezTo>
                <a:cubicBezTo>
                  <a:pt x="406" y="369"/>
                  <a:pt x="405" y="369"/>
                  <a:pt x="405" y="369"/>
                </a:cubicBezTo>
                <a:cubicBezTo>
                  <a:pt x="406" y="370"/>
                  <a:pt x="406" y="370"/>
                  <a:pt x="407" y="369"/>
                </a:cubicBezTo>
                <a:close/>
                <a:moveTo>
                  <a:pt x="309" y="369"/>
                </a:moveTo>
                <a:cubicBezTo>
                  <a:pt x="309" y="369"/>
                  <a:pt x="309" y="369"/>
                  <a:pt x="309" y="369"/>
                </a:cubicBezTo>
                <a:cubicBezTo>
                  <a:pt x="309" y="369"/>
                  <a:pt x="309" y="369"/>
                  <a:pt x="309" y="369"/>
                </a:cubicBezTo>
                <a:cubicBezTo>
                  <a:pt x="309" y="369"/>
                  <a:pt x="308" y="369"/>
                  <a:pt x="308" y="370"/>
                </a:cubicBezTo>
                <a:cubicBezTo>
                  <a:pt x="309" y="370"/>
                  <a:pt x="310" y="370"/>
                  <a:pt x="309" y="369"/>
                </a:cubicBezTo>
                <a:close/>
                <a:moveTo>
                  <a:pt x="338" y="369"/>
                </a:moveTo>
                <a:cubicBezTo>
                  <a:pt x="337" y="370"/>
                  <a:pt x="338" y="368"/>
                  <a:pt x="337" y="369"/>
                </a:cubicBezTo>
                <a:cubicBezTo>
                  <a:pt x="337" y="369"/>
                  <a:pt x="337" y="369"/>
                  <a:pt x="337" y="369"/>
                </a:cubicBezTo>
                <a:cubicBezTo>
                  <a:pt x="337" y="369"/>
                  <a:pt x="337" y="370"/>
                  <a:pt x="337" y="370"/>
                </a:cubicBezTo>
                <a:cubicBezTo>
                  <a:pt x="337" y="369"/>
                  <a:pt x="339" y="370"/>
                  <a:pt x="338" y="369"/>
                </a:cubicBezTo>
                <a:close/>
                <a:moveTo>
                  <a:pt x="313" y="370"/>
                </a:moveTo>
                <a:cubicBezTo>
                  <a:pt x="313" y="371"/>
                  <a:pt x="314" y="371"/>
                  <a:pt x="314" y="372"/>
                </a:cubicBezTo>
                <a:cubicBezTo>
                  <a:pt x="314" y="372"/>
                  <a:pt x="314" y="372"/>
                  <a:pt x="314" y="372"/>
                </a:cubicBezTo>
                <a:cubicBezTo>
                  <a:pt x="314" y="371"/>
                  <a:pt x="314" y="371"/>
                  <a:pt x="313" y="371"/>
                </a:cubicBezTo>
                <a:cubicBezTo>
                  <a:pt x="313" y="372"/>
                  <a:pt x="313" y="372"/>
                  <a:pt x="313" y="372"/>
                </a:cubicBezTo>
                <a:cubicBezTo>
                  <a:pt x="314" y="372"/>
                  <a:pt x="314" y="372"/>
                  <a:pt x="314" y="372"/>
                </a:cubicBezTo>
                <a:cubicBezTo>
                  <a:pt x="315" y="371"/>
                  <a:pt x="313" y="371"/>
                  <a:pt x="314" y="370"/>
                </a:cubicBezTo>
                <a:cubicBezTo>
                  <a:pt x="313" y="370"/>
                  <a:pt x="313" y="370"/>
                  <a:pt x="313" y="370"/>
                </a:cubicBezTo>
                <a:close/>
                <a:moveTo>
                  <a:pt x="405" y="370"/>
                </a:moveTo>
                <a:cubicBezTo>
                  <a:pt x="406" y="370"/>
                  <a:pt x="406" y="370"/>
                  <a:pt x="406" y="370"/>
                </a:cubicBezTo>
                <a:cubicBezTo>
                  <a:pt x="405" y="370"/>
                  <a:pt x="405" y="371"/>
                  <a:pt x="405" y="371"/>
                </a:cubicBezTo>
                <a:cubicBezTo>
                  <a:pt x="406" y="371"/>
                  <a:pt x="407" y="371"/>
                  <a:pt x="405" y="370"/>
                </a:cubicBezTo>
                <a:close/>
                <a:moveTo>
                  <a:pt x="285" y="370"/>
                </a:moveTo>
                <a:cubicBezTo>
                  <a:pt x="284" y="370"/>
                  <a:pt x="284" y="371"/>
                  <a:pt x="284" y="372"/>
                </a:cubicBezTo>
                <a:cubicBezTo>
                  <a:pt x="284" y="372"/>
                  <a:pt x="285" y="371"/>
                  <a:pt x="285" y="372"/>
                </a:cubicBezTo>
                <a:cubicBezTo>
                  <a:pt x="285" y="372"/>
                  <a:pt x="285" y="372"/>
                  <a:pt x="285" y="372"/>
                </a:cubicBezTo>
                <a:cubicBezTo>
                  <a:pt x="286" y="370"/>
                  <a:pt x="284" y="371"/>
                  <a:pt x="285" y="370"/>
                </a:cubicBezTo>
                <a:close/>
                <a:moveTo>
                  <a:pt x="413" y="380"/>
                </a:moveTo>
                <a:cubicBezTo>
                  <a:pt x="411" y="379"/>
                  <a:pt x="412" y="381"/>
                  <a:pt x="410" y="380"/>
                </a:cubicBezTo>
                <a:cubicBezTo>
                  <a:pt x="410" y="378"/>
                  <a:pt x="411" y="380"/>
                  <a:pt x="413" y="379"/>
                </a:cubicBezTo>
                <a:cubicBezTo>
                  <a:pt x="412" y="378"/>
                  <a:pt x="412" y="377"/>
                  <a:pt x="412" y="377"/>
                </a:cubicBezTo>
                <a:cubicBezTo>
                  <a:pt x="412" y="377"/>
                  <a:pt x="412" y="377"/>
                  <a:pt x="411" y="377"/>
                </a:cubicBezTo>
                <a:cubicBezTo>
                  <a:pt x="411" y="377"/>
                  <a:pt x="411" y="377"/>
                  <a:pt x="410" y="377"/>
                </a:cubicBezTo>
                <a:cubicBezTo>
                  <a:pt x="410" y="377"/>
                  <a:pt x="410" y="379"/>
                  <a:pt x="409" y="379"/>
                </a:cubicBezTo>
                <a:cubicBezTo>
                  <a:pt x="410" y="378"/>
                  <a:pt x="409" y="377"/>
                  <a:pt x="408" y="377"/>
                </a:cubicBezTo>
                <a:cubicBezTo>
                  <a:pt x="408" y="376"/>
                  <a:pt x="409" y="376"/>
                  <a:pt x="409" y="375"/>
                </a:cubicBezTo>
                <a:cubicBezTo>
                  <a:pt x="409" y="373"/>
                  <a:pt x="409" y="372"/>
                  <a:pt x="407" y="370"/>
                </a:cubicBezTo>
                <a:cubicBezTo>
                  <a:pt x="407" y="371"/>
                  <a:pt x="407" y="372"/>
                  <a:pt x="406" y="373"/>
                </a:cubicBezTo>
                <a:cubicBezTo>
                  <a:pt x="406" y="373"/>
                  <a:pt x="406" y="372"/>
                  <a:pt x="406" y="372"/>
                </a:cubicBezTo>
                <a:cubicBezTo>
                  <a:pt x="406" y="372"/>
                  <a:pt x="406" y="372"/>
                  <a:pt x="405" y="372"/>
                </a:cubicBezTo>
                <a:cubicBezTo>
                  <a:pt x="405" y="373"/>
                  <a:pt x="404" y="371"/>
                  <a:pt x="403" y="371"/>
                </a:cubicBezTo>
                <a:cubicBezTo>
                  <a:pt x="404" y="372"/>
                  <a:pt x="404" y="373"/>
                  <a:pt x="403" y="374"/>
                </a:cubicBezTo>
                <a:cubicBezTo>
                  <a:pt x="403" y="373"/>
                  <a:pt x="404" y="373"/>
                  <a:pt x="403" y="373"/>
                </a:cubicBezTo>
                <a:cubicBezTo>
                  <a:pt x="403" y="373"/>
                  <a:pt x="402" y="373"/>
                  <a:pt x="402" y="374"/>
                </a:cubicBezTo>
                <a:cubicBezTo>
                  <a:pt x="403" y="374"/>
                  <a:pt x="403" y="374"/>
                  <a:pt x="404" y="374"/>
                </a:cubicBezTo>
                <a:cubicBezTo>
                  <a:pt x="404" y="373"/>
                  <a:pt x="404" y="373"/>
                  <a:pt x="405" y="372"/>
                </a:cubicBezTo>
                <a:cubicBezTo>
                  <a:pt x="405" y="373"/>
                  <a:pt x="405" y="373"/>
                  <a:pt x="406" y="374"/>
                </a:cubicBezTo>
                <a:cubicBezTo>
                  <a:pt x="405" y="374"/>
                  <a:pt x="405" y="374"/>
                  <a:pt x="405" y="374"/>
                </a:cubicBezTo>
                <a:cubicBezTo>
                  <a:pt x="405" y="374"/>
                  <a:pt x="405" y="374"/>
                  <a:pt x="404" y="374"/>
                </a:cubicBezTo>
                <a:cubicBezTo>
                  <a:pt x="404" y="375"/>
                  <a:pt x="403" y="375"/>
                  <a:pt x="403" y="376"/>
                </a:cubicBezTo>
                <a:cubicBezTo>
                  <a:pt x="403" y="376"/>
                  <a:pt x="404" y="376"/>
                  <a:pt x="404" y="376"/>
                </a:cubicBezTo>
                <a:cubicBezTo>
                  <a:pt x="404" y="376"/>
                  <a:pt x="404" y="376"/>
                  <a:pt x="405" y="376"/>
                </a:cubicBezTo>
                <a:cubicBezTo>
                  <a:pt x="404" y="377"/>
                  <a:pt x="405" y="377"/>
                  <a:pt x="405" y="377"/>
                </a:cubicBezTo>
                <a:cubicBezTo>
                  <a:pt x="406" y="377"/>
                  <a:pt x="405" y="376"/>
                  <a:pt x="406" y="377"/>
                </a:cubicBezTo>
                <a:cubicBezTo>
                  <a:pt x="406" y="377"/>
                  <a:pt x="406" y="377"/>
                  <a:pt x="406" y="378"/>
                </a:cubicBezTo>
                <a:cubicBezTo>
                  <a:pt x="407" y="378"/>
                  <a:pt x="407" y="380"/>
                  <a:pt x="409" y="379"/>
                </a:cubicBezTo>
                <a:cubicBezTo>
                  <a:pt x="410" y="380"/>
                  <a:pt x="410" y="382"/>
                  <a:pt x="410" y="381"/>
                </a:cubicBezTo>
                <a:cubicBezTo>
                  <a:pt x="411" y="382"/>
                  <a:pt x="410" y="382"/>
                  <a:pt x="410" y="383"/>
                </a:cubicBezTo>
                <a:cubicBezTo>
                  <a:pt x="411" y="383"/>
                  <a:pt x="411" y="383"/>
                  <a:pt x="411" y="383"/>
                </a:cubicBezTo>
                <a:cubicBezTo>
                  <a:pt x="411" y="382"/>
                  <a:pt x="411" y="381"/>
                  <a:pt x="411" y="380"/>
                </a:cubicBezTo>
                <a:cubicBezTo>
                  <a:pt x="412" y="381"/>
                  <a:pt x="413" y="381"/>
                  <a:pt x="413" y="382"/>
                </a:cubicBezTo>
                <a:cubicBezTo>
                  <a:pt x="413" y="381"/>
                  <a:pt x="414" y="382"/>
                  <a:pt x="414" y="381"/>
                </a:cubicBezTo>
                <a:cubicBezTo>
                  <a:pt x="413" y="381"/>
                  <a:pt x="412" y="381"/>
                  <a:pt x="413" y="380"/>
                </a:cubicBezTo>
                <a:close/>
                <a:moveTo>
                  <a:pt x="404" y="375"/>
                </a:moveTo>
                <a:cubicBezTo>
                  <a:pt x="404" y="375"/>
                  <a:pt x="404" y="375"/>
                  <a:pt x="405" y="375"/>
                </a:cubicBezTo>
                <a:cubicBezTo>
                  <a:pt x="405" y="375"/>
                  <a:pt x="405" y="376"/>
                  <a:pt x="405" y="376"/>
                </a:cubicBezTo>
                <a:cubicBezTo>
                  <a:pt x="405" y="376"/>
                  <a:pt x="404" y="375"/>
                  <a:pt x="404" y="375"/>
                </a:cubicBezTo>
                <a:close/>
                <a:moveTo>
                  <a:pt x="405" y="375"/>
                </a:moveTo>
                <a:cubicBezTo>
                  <a:pt x="405" y="375"/>
                  <a:pt x="406" y="374"/>
                  <a:pt x="406" y="374"/>
                </a:cubicBezTo>
                <a:cubicBezTo>
                  <a:pt x="407" y="374"/>
                  <a:pt x="406" y="375"/>
                  <a:pt x="405" y="375"/>
                </a:cubicBezTo>
                <a:close/>
                <a:moveTo>
                  <a:pt x="406" y="375"/>
                </a:moveTo>
                <a:cubicBezTo>
                  <a:pt x="406" y="376"/>
                  <a:pt x="407" y="376"/>
                  <a:pt x="407" y="377"/>
                </a:cubicBezTo>
                <a:cubicBezTo>
                  <a:pt x="406" y="377"/>
                  <a:pt x="406" y="376"/>
                  <a:pt x="406" y="375"/>
                </a:cubicBezTo>
                <a:close/>
                <a:moveTo>
                  <a:pt x="320" y="371"/>
                </a:moveTo>
                <a:cubicBezTo>
                  <a:pt x="320" y="372"/>
                  <a:pt x="319" y="373"/>
                  <a:pt x="320" y="373"/>
                </a:cubicBezTo>
                <a:cubicBezTo>
                  <a:pt x="319" y="372"/>
                  <a:pt x="321" y="371"/>
                  <a:pt x="320" y="371"/>
                </a:cubicBezTo>
                <a:close/>
                <a:moveTo>
                  <a:pt x="196" y="372"/>
                </a:moveTo>
                <a:cubicBezTo>
                  <a:pt x="196" y="374"/>
                  <a:pt x="195" y="376"/>
                  <a:pt x="195" y="377"/>
                </a:cubicBezTo>
                <a:cubicBezTo>
                  <a:pt x="196" y="375"/>
                  <a:pt x="197" y="374"/>
                  <a:pt x="198" y="372"/>
                </a:cubicBezTo>
                <a:cubicBezTo>
                  <a:pt x="197" y="371"/>
                  <a:pt x="196" y="372"/>
                  <a:pt x="196" y="372"/>
                </a:cubicBezTo>
                <a:close/>
                <a:moveTo>
                  <a:pt x="324" y="374"/>
                </a:moveTo>
                <a:cubicBezTo>
                  <a:pt x="324" y="373"/>
                  <a:pt x="323" y="374"/>
                  <a:pt x="323" y="373"/>
                </a:cubicBezTo>
                <a:cubicBezTo>
                  <a:pt x="324" y="373"/>
                  <a:pt x="323" y="372"/>
                  <a:pt x="323" y="371"/>
                </a:cubicBezTo>
                <a:cubicBezTo>
                  <a:pt x="323" y="372"/>
                  <a:pt x="323" y="373"/>
                  <a:pt x="322" y="373"/>
                </a:cubicBezTo>
                <a:cubicBezTo>
                  <a:pt x="322" y="373"/>
                  <a:pt x="323" y="372"/>
                  <a:pt x="322" y="372"/>
                </a:cubicBezTo>
                <a:cubicBezTo>
                  <a:pt x="322" y="373"/>
                  <a:pt x="321" y="374"/>
                  <a:pt x="322" y="374"/>
                </a:cubicBezTo>
                <a:cubicBezTo>
                  <a:pt x="321" y="374"/>
                  <a:pt x="321" y="374"/>
                  <a:pt x="321" y="375"/>
                </a:cubicBezTo>
                <a:cubicBezTo>
                  <a:pt x="322" y="374"/>
                  <a:pt x="324" y="374"/>
                  <a:pt x="324" y="374"/>
                </a:cubicBezTo>
                <a:close/>
                <a:moveTo>
                  <a:pt x="279" y="372"/>
                </a:moveTo>
                <a:cubicBezTo>
                  <a:pt x="279" y="373"/>
                  <a:pt x="278" y="372"/>
                  <a:pt x="278" y="372"/>
                </a:cubicBezTo>
                <a:cubicBezTo>
                  <a:pt x="278" y="372"/>
                  <a:pt x="279" y="373"/>
                  <a:pt x="279" y="373"/>
                </a:cubicBezTo>
                <a:cubicBezTo>
                  <a:pt x="279" y="373"/>
                  <a:pt x="278" y="373"/>
                  <a:pt x="278" y="373"/>
                </a:cubicBezTo>
                <a:cubicBezTo>
                  <a:pt x="279" y="374"/>
                  <a:pt x="279" y="372"/>
                  <a:pt x="279" y="372"/>
                </a:cubicBezTo>
                <a:close/>
                <a:moveTo>
                  <a:pt x="314" y="375"/>
                </a:moveTo>
                <a:cubicBezTo>
                  <a:pt x="314" y="376"/>
                  <a:pt x="313" y="376"/>
                  <a:pt x="313" y="376"/>
                </a:cubicBezTo>
                <a:cubicBezTo>
                  <a:pt x="315" y="375"/>
                  <a:pt x="314" y="374"/>
                  <a:pt x="313" y="372"/>
                </a:cubicBezTo>
                <a:cubicBezTo>
                  <a:pt x="312" y="373"/>
                  <a:pt x="313" y="374"/>
                  <a:pt x="313" y="374"/>
                </a:cubicBezTo>
                <a:cubicBezTo>
                  <a:pt x="313" y="375"/>
                  <a:pt x="313" y="374"/>
                  <a:pt x="312" y="374"/>
                </a:cubicBezTo>
                <a:cubicBezTo>
                  <a:pt x="314" y="375"/>
                  <a:pt x="313" y="375"/>
                  <a:pt x="314" y="375"/>
                </a:cubicBezTo>
                <a:close/>
                <a:moveTo>
                  <a:pt x="281" y="373"/>
                </a:moveTo>
                <a:cubicBezTo>
                  <a:pt x="281" y="374"/>
                  <a:pt x="279" y="373"/>
                  <a:pt x="279" y="375"/>
                </a:cubicBezTo>
                <a:cubicBezTo>
                  <a:pt x="279" y="374"/>
                  <a:pt x="280" y="374"/>
                  <a:pt x="281" y="374"/>
                </a:cubicBezTo>
                <a:cubicBezTo>
                  <a:pt x="280" y="375"/>
                  <a:pt x="280" y="375"/>
                  <a:pt x="279" y="375"/>
                </a:cubicBezTo>
                <a:cubicBezTo>
                  <a:pt x="280" y="377"/>
                  <a:pt x="281" y="374"/>
                  <a:pt x="281" y="375"/>
                </a:cubicBezTo>
                <a:cubicBezTo>
                  <a:pt x="281" y="375"/>
                  <a:pt x="281" y="376"/>
                  <a:pt x="281" y="376"/>
                </a:cubicBezTo>
                <a:cubicBezTo>
                  <a:pt x="281" y="375"/>
                  <a:pt x="282" y="375"/>
                  <a:pt x="282" y="375"/>
                </a:cubicBezTo>
                <a:cubicBezTo>
                  <a:pt x="281" y="374"/>
                  <a:pt x="282" y="373"/>
                  <a:pt x="281" y="373"/>
                </a:cubicBezTo>
                <a:close/>
                <a:moveTo>
                  <a:pt x="312" y="373"/>
                </a:moveTo>
                <a:cubicBezTo>
                  <a:pt x="310" y="374"/>
                  <a:pt x="311" y="373"/>
                  <a:pt x="310" y="373"/>
                </a:cubicBezTo>
                <a:cubicBezTo>
                  <a:pt x="310" y="375"/>
                  <a:pt x="310" y="377"/>
                  <a:pt x="309" y="378"/>
                </a:cubicBezTo>
                <a:cubicBezTo>
                  <a:pt x="309" y="378"/>
                  <a:pt x="310" y="378"/>
                  <a:pt x="311" y="378"/>
                </a:cubicBezTo>
                <a:cubicBezTo>
                  <a:pt x="312" y="376"/>
                  <a:pt x="312" y="375"/>
                  <a:pt x="312" y="373"/>
                </a:cubicBezTo>
                <a:close/>
                <a:moveTo>
                  <a:pt x="311" y="376"/>
                </a:moveTo>
                <a:cubicBezTo>
                  <a:pt x="310" y="376"/>
                  <a:pt x="311" y="375"/>
                  <a:pt x="310" y="375"/>
                </a:cubicBezTo>
                <a:cubicBezTo>
                  <a:pt x="310" y="375"/>
                  <a:pt x="310" y="375"/>
                  <a:pt x="311" y="375"/>
                </a:cubicBezTo>
                <a:lnTo>
                  <a:pt x="311" y="376"/>
                </a:lnTo>
                <a:close/>
                <a:moveTo>
                  <a:pt x="290" y="374"/>
                </a:moveTo>
                <a:cubicBezTo>
                  <a:pt x="290" y="374"/>
                  <a:pt x="289" y="373"/>
                  <a:pt x="289" y="374"/>
                </a:cubicBezTo>
                <a:cubicBezTo>
                  <a:pt x="290" y="375"/>
                  <a:pt x="289" y="377"/>
                  <a:pt x="290" y="377"/>
                </a:cubicBezTo>
                <a:cubicBezTo>
                  <a:pt x="289" y="376"/>
                  <a:pt x="290" y="377"/>
                  <a:pt x="291" y="376"/>
                </a:cubicBezTo>
                <a:cubicBezTo>
                  <a:pt x="289" y="376"/>
                  <a:pt x="291" y="374"/>
                  <a:pt x="290" y="374"/>
                </a:cubicBezTo>
                <a:close/>
                <a:moveTo>
                  <a:pt x="277" y="376"/>
                </a:moveTo>
                <a:cubicBezTo>
                  <a:pt x="278" y="376"/>
                  <a:pt x="277" y="377"/>
                  <a:pt x="278" y="377"/>
                </a:cubicBezTo>
                <a:cubicBezTo>
                  <a:pt x="278" y="377"/>
                  <a:pt x="278" y="378"/>
                  <a:pt x="278" y="377"/>
                </a:cubicBezTo>
                <a:cubicBezTo>
                  <a:pt x="278" y="377"/>
                  <a:pt x="278" y="375"/>
                  <a:pt x="277" y="376"/>
                </a:cubicBezTo>
                <a:close/>
                <a:moveTo>
                  <a:pt x="286" y="379"/>
                </a:moveTo>
                <a:cubicBezTo>
                  <a:pt x="286" y="379"/>
                  <a:pt x="287" y="378"/>
                  <a:pt x="287" y="377"/>
                </a:cubicBezTo>
                <a:cubicBezTo>
                  <a:pt x="286" y="378"/>
                  <a:pt x="286" y="379"/>
                  <a:pt x="286" y="379"/>
                </a:cubicBezTo>
                <a:close/>
                <a:moveTo>
                  <a:pt x="287" y="379"/>
                </a:moveTo>
                <a:cubicBezTo>
                  <a:pt x="287" y="380"/>
                  <a:pt x="287" y="380"/>
                  <a:pt x="288" y="381"/>
                </a:cubicBezTo>
                <a:cubicBezTo>
                  <a:pt x="286" y="381"/>
                  <a:pt x="288" y="382"/>
                  <a:pt x="288" y="383"/>
                </a:cubicBezTo>
                <a:cubicBezTo>
                  <a:pt x="288" y="382"/>
                  <a:pt x="288" y="381"/>
                  <a:pt x="288" y="380"/>
                </a:cubicBezTo>
                <a:cubicBezTo>
                  <a:pt x="288" y="380"/>
                  <a:pt x="288" y="380"/>
                  <a:pt x="288" y="380"/>
                </a:cubicBezTo>
                <a:cubicBezTo>
                  <a:pt x="288" y="380"/>
                  <a:pt x="289" y="380"/>
                  <a:pt x="289" y="379"/>
                </a:cubicBezTo>
                <a:cubicBezTo>
                  <a:pt x="288" y="380"/>
                  <a:pt x="288" y="378"/>
                  <a:pt x="287" y="379"/>
                </a:cubicBezTo>
                <a:close/>
                <a:moveTo>
                  <a:pt x="413" y="379"/>
                </a:moveTo>
                <a:cubicBezTo>
                  <a:pt x="414" y="379"/>
                  <a:pt x="413" y="380"/>
                  <a:pt x="415" y="380"/>
                </a:cubicBezTo>
                <a:cubicBezTo>
                  <a:pt x="414" y="379"/>
                  <a:pt x="413" y="378"/>
                  <a:pt x="413" y="379"/>
                </a:cubicBezTo>
                <a:close/>
                <a:moveTo>
                  <a:pt x="309" y="382"/>
                </a:moveTo>
                <a:cubicBezTo>
                  <a:pt x="310" y="383"/>
                  <a:pt x="309" y="382"/>
                  <a:pt x="310" y="382"/>
                </a:cubicBezTo>
                <a:cubicBezTo>
                  <a:pt x="310" y="381"/>
                  <a:pt x="310" y="380"/>
                  <a:pt x="310" y="380"/>
                </a:cubicBezTo>
                <a:cubicBezTo>
                  <a:pt x="309" y="380"/>
                  <a:pt x="308" y="380"/>
                  <a:pt x="308" y="379"/>
                </a:cubicBezTo>
                <a:cubicBezTo>
                  <a:pt x="307" y="381"/>
                  <a:pt x="310" y="381"/>
                  <a:pt x="309" y="382"/>
                </a:cubicBezTo>
                <a:close/>
                <a:moveTo>
                  <a:pt x="289" y="381"/>
                </a:moveTo>
                <a:cubicBezTo>
                  <a:pt x="290" y="381"/>
                  <a:pt x="290" y="380"/>
                  <a:pt x="289" y="380"/>
                </a:cubicBezTo>
                <a:cubicBezTo>
                  <a:pt x="289" y="381"/>
                  <a:pt x="289" y="381"/>
                  <a:pt x="289" y="381"/>
                </a:cubicBezTo>
                <a:cubicBezTo>
                  <a:pt x="289" y="382"/>
                  <a:pt x="290" y="381"/>
                  <a:pt x="289" y="382"/>
                </a:cubicBezTo>
                <a:cubicBezTo>
                  <a:pt x="290" y="382"/>
                  <a:pt x="290" y="382"/>
                  <a:pt x="290" y="382"/>
                </a:cubicBezTo>
                <a:cubicBezTo>
                  <a:pt x="290" y="382"/>
                  <a:pt x="290" y="381"/>
                  <a:pt x="290" y="381"/>
                </a:cubicBezTo>
                <a:cubicBezTo>
                  <a:pt x="290" y="381"/>
                  <a:pt x="290" y="381"/>
                  <a:pt x="289" y="381"/>
                </a:cubicBezTo>
                <a:close/>
                <a:moveTo>
                  <a:pt x="294" y="384"/>
                </a:moveTo>
                <a:cubicBezTo>
                  <a:pt x="295" y="384"/>
                  <a:pt x="296" y="384"/>
                  <a:pt x="296" y="385"/>
                </a:cubicBezTo>
                <a:cubicBezTo>
                  <a:pt x="296" y="385"/>
                  <a:pt x="294" y="385"/>
                  <a:pt x="295" y="385"/>
                </a:cubicBezTo>
                <a:cubicBezTo>
                  <a:pt x="296" y="385"/>
                  <a:pt x="296" y="385"/>
                  <a:pt x="296" y="385"/>
                </a:cubicBezTo>
                <a:cubicBezTo>
                  <a:pt x="296" y="385"/>
                  <a:pt x="296" y="384"/>
                  <a:pt x="296" y="384"/>
                </a:cubicBezTo>
                <a:cubicBezTo>
                  <a:pt x="297" y="385"/>
                  <a:pt x="296" y="385"/>
                  <a:pt x="297" y="385"/>
                </a:cubicBezTo>
                <a:cubicBezTo>
                  <a:pt x="297" y="386"/>
                  <a:pt x="297" y="386"/>
                  <a:pt x="297" y="386"/>
                </a:cubicBezTo>
                <a:cubicBezTo>
                  <a:pt x="298" y="385"/>
                  <a:pt x="298" y="383"/>
                  <a:pt x="297" y="381"/>
                </a:cubicBezTo>
                <a:cubicBezTo>
                  <a:pt x="297" y="383"/>
                  <a:pt x="295" y="383"/>
                  <a:pt x="294" y="384"/>
                </a:cubicBezTo>
                <a:close/>
                <a:moveTo>
                  <a:pt x="415" y="382"/>
                </a:moveTo>
                <a:cubicBezTo>
                  <a:pt x="415" y="383"/>
                  <a:pt x="416" y="383"/>
                  <a:pt x="416" y="384"/>
                </a:cubicBezTo>
                <a:cubicBezTo>
                  <a:pt x="415" y="383"/>
                  <a:pt x="414" y="384"/>
                  <a:pt x="415" y="384"/>
                </a:cubicBezTo>
                <a:cubicBezTo>
                  <a:pt x="415" y="384"/>
                  <a:pt x="415" y="385"/>
                  <a:pt x="416" y="386"/>
                </a:cubicBezTo>
                <a:cubicBezTo>
                  <a:pt x="418" y="386"/>
                  <a:pt x="418" y="383"/>
                  <a:pt x="415" y="382"/>
                </a:cubicBezTo>
                <a:close/>
                <a:moveTo>
                  <a:pt x="291" y="385"/>
                </a:moveTo>
                <a:cubicBezTo>
                  <a:pt x="292" y="385"/>
                  <a:pt x="292" y="384"/>
                  <a:pt x="291" y="383"/>
                </a:cubicBezTo>
                <a:cubicBezTo>
                  <a:pt x="292" y="384"/>
                  <a:pt x="290" y="385"/>
                  <a:pt x="291" y="385"/>
                </a:cubicBezTo>
                <a:close/>
                <a:moveTo>
                  <a:pt x="316" y="386"/>
                </a:moveTo>
                <a:cubicBezTo>
                  <a:pt x="316" y="386"/>
                  <a:pt x="315" y="386"/>
                  <a:pt x="315" y="385"/>
                </a:cubicBezTo>
                <a:cubicBezTo>
                  <a:pt x="315" y="386"/>
                  <a:pt x="314" y="385"/>
                  <a:pt x="314" y="386"/>
                </a:cubicBezTo>
                <a:cubicBezTo>
                  <a:pt x="314" y="385"/>
                  <a:pt x="314" y="384"/>
                  <a:pt x="313" y="384"/>
                </a:cubicBezTo>
                <a:cubicBezTo>
                  <a:pt x="312" y="385"/>
                  <a:pt x="313" y="386"/>
                  <a:pt x="314" y="387"/>
                </a:cubicBezTo>
                <a:cubicBezTo>
                  <a:pt x="314" y="385"/>
                  <a:pt x="315" y="387"/>
                  <a:pt x="316" y="386"/>
                </a:cubicBezTo>
                <a:close/>
                <a:moveTo>
                  <a:pt x="210" y="393"/>
                </a:moveTo>
                <a:cubicBezTo>
                  <a:pt x="209" y="392"/>
                  <a:pt x="209" y="393"/>
                  <a:pt x="210" y="393"/>
                </a:cubicBezTo>
                <a:close/>
                <a:moveTo>
                  <a:pt x="211" y="387"/>
                </a:moveTo>
                <a:cubicBezTo>
                  <a:pt x="211" y="388"/>
                  <a:pt x="211" y="389"/>
                  <a:pt x="211" y="390"/>
                </a:cubicBezTo>
                <a:cubicBezTo>
                  <a:pt x="211" y="390"/>
                  <a:pt x="210" y="389"/>
                  <a:pt x="210" y="390"/>
                </a:cubicBezTo>
                <a:cubicBezTo>
                  <a:pt x="209" y="390"/>
                  <a:pt x="210" y="392"/>
                  <a:pt x="210" y="392"/>
                </a:cubicBezTo>
                <a:cubicBezTo>
                  <a:pt x="210" y="393"/>
                  <a:pt x="210" y="393"/>
                  <a:pt x="210" y="393"/>
                </a:cubicBezTo>
                <a:cubicBezTo>
                  <a:pt x="210" y="393"/>
                  <a:pt x="210" y="393"/>
                  <a:pt x="210" y="393"/>
                </a:cubicBezTo>
                <a:cubicBezTo>
                  <a:pt x="210" y="394"/>
                  <a:pt x="209" y="395"/>
                  <a:pt x="209" y="396"/>
                </a:cubicBezTo>
                <a:cubicBezTo>
                  <a:pt x="209" y="395"/>
                  <a:pt x="209" y="394"/>
                  <a:pt x="208" y="394"/>
                </a:cubicBezTo>
                <a:cubicBezTo>
                  <a:pt x="208" y="395"/>
                  <a:pt x="209" y="395"/>
                  <a:pt x="208" y="396"/>
                </a:cubicBezTo>
                <a:cubicBezTo>
                  <a:pt x="208" y="396"/>
                  <a:pt x="207" y="397"/>
                  <a:pt x="207" y="396"/>
                </a:cubicBezTo>
                <a:cubicBezTo>
                  <a:pt x="206" y="399"/>
                  <a:pt x="204" y="402"/>
                  <a:pt x="204" y="405"/>
                </a:cubicBezTo>
                <a:cubicBezTo>
                  <a:pt x="205" y="404"/>
                  <a:pt x="205" y="403"/>
                  <a:pt x="206" y="404"/>
                </a:cubicBezTo>
                <a:cubicBezTo>
                  <a:pt x="206" y="403"/>
                  <a:pt x="207" y="403"/>
                  <a:pt x="206" y="401"/>
                </a:cubicBezTo>
                <a:cubicBezTo>
                  <a:pt x="206" y="401"/>
                  <a:pt x="206" y="402"/>
                  <a:pt x="205" y="401"/>
                </a:cubicBezTo>
                <a:cubicBezTo>
                  <a:pt x="205" y="401"/>
                  <a:pt x="206" y="401"/>
                  <a:pt x="206" y="400"/>
                </a:cubicBezTo>
                <a:cubicBezTo>
                  <a:pt x="207" y="401"/>
                  <a:pt x="207" y="399"/>
                  <a:pt x="207" y="401"/>
                </a:cubicBezTo>
                <a:cubicBezTo>
                  <a:pt x="208" y="400"/>
                  <a:pt x="209" y="398"/>
                  <a:pt x="210" y="397"/>
                </a:cubicBezTo>
                <a:cubicBezTo>
                  <a:pt x="209" y="396"/>
                  <a:pt x="208" y="397"/>
                  <a:pt x="208" y="397"/>
                </a:cubicBezTo>
                <a:cubicBezTo>
                  <a:pt x="209" y="396"/>
                  <a:pt x="210" y="396"/>
                  <a:pt x="210" y="396"/>
                </a:cubicBezTo>
                <a:cubicBezTo>
                  <a:pt x="210" y="396"/>
                  <a:pt x="209" y="396"/>
                  <a:pt x="209" y="395"/>
                </a:cubicBezTo>
                <a:cubicBezTo>
                  <a:pt x="210" y="396"/>
                  <a:pt x="210" y="395"/>
                  <a:pt x="211" y="395"/>
                </a:cubicBezTo>
                <a:cubicBezTo>
                  <a:pt x="210" y="393"/>
                  <a:pt x="213" y="392"/>
                  <a:pt x="211" y="390"/>
                </a:cubicBezTo>
                <a:cubicBezTo>
                  <a:pt x="212" y="390"/>
                  <a:pt x="213" y="388"/>
                  <a:pt x="213" y="387"/>
                </a:cubicBezTo>
                <a:cubicBezTo>
                  <a:pt x="212" y="388"/>
                  <a:pt x="212" y="387"/>
                  <a:pt x="211" y="387"/>
                </a:cubicBezTo>
                <a:close/>
                <a:moveTo>
                  <a:pt x="302" y="390"/>
                </a:moveTo>
                <a:cubicBezTo>
                  <a:pt x="302" y="390"/>
                  <a:pt x="302" y="390"/>
                  <a:pt x="302" y="390"/>
                </a:cubicBezTo>
                <a:cubicBezTo>
                  <a:pt x="302" y="389"/>
                  <a:pt x="303" y="389"/>
                  <a:pt x="303" y="389"/>
                </a:cubicBezTo>
                <a:cubicBezTo>
                  <a:pt x="303" y="388"/>
                  <a:pt x="301" y="388"/>
                  <a:pt x="302" y="389"/>
                </a:cubicBezTo>
                <a:cubicBezTo>
                  <a:pt x="302" y="389"/>
                  <a:pt x="302" y="388"/>
                  <a:pt x="302" y="388"/>
                </a:cubicBezTo>
                <a:cubicBezTo>
                  <a:pt x="302" y="389"/>
                  <a:pt x="301" y="389"/>
                  <a:pt x="302" y="390"/>
                </a:cubicBezTo>
                <a:close/>
                <a:moveTo>
                  <a:pt x="308" y="390"/>
                </a:moveTo>
                <a:cubicBezTo>
                  <a:pt x="308" y="391"/>
                  <a:pt x="312" y="390"/>
                  <a:pt x="308" y="390"/>
                </a:cubicBezTo>
                <a:close/>
                <a:moveTo>
                  <a:pt x="303" y="390"/>
                </a:moveTo>
                <a:cubicBezTo>
                  <a:pt x="303" y="390"/>
                  <a:pt x="303" y="390"/>
                  <a:pt x="303" y="390"/>
                </a:cubicBezTo>
                <a:cubicBezTo>
                  <a:pt x="302" y="390"/>
                  <a:pt x="302" y="390"/>
                  <a:pt x="302" y="390"/>
                </a:cubicBezTo>
                <a:cubicBezTo>
                  <a:pt x="303" y="391"/>
                  <a:pt x="302" y="392"/>
                  <a:pt x="303" y="392"/>
                </a:cubicBezTo>
                <a:cubicBezTo>
                  <a:pt x="303" y="391"/>
                  <a:pt x="303" y="391"/>
                  <a:pt x="304" y="390"/>
                </a:cubicBezTo>
                <a:cubicBezTo>
                  <a:pt x="303" y="390"/>
                  <a:pt x="303" y="390"/>
                  <a:pt x="303" y="390"/>
                </a:cubicBezTo>
                <a:close/>
                <a:moveTo>
                  <a:pt x="313" y="391"/>
                </a:moveTo>
                <a:cubicBezTo>
                  <a:pt x="312" y="392"/>
                  <a:pt x="312" y="392"/>
                  <a:pt x="312" y="392"/>
                </a:cubicBezTo>
                <a:cubicBezTo>
                  <a:pt x="312" y="392"/>
                  <a:pt x="313" y="394"/>
                  <a:pt x="313" y="393"/>
                </a:cubicBezTo>
                <a:cubicBezTo>
                  <a:pt x="313" y="393"/>
                  <a:pt x="313" y="393"/>
                  <a:pt x="313" y="393"/>
                </a:cubicBezTo>
                <a:cubicBezTo>
                  <a:pt x="314" y="393"/>
                  <a:pt x="314" y="392"/>
                  <a:pt x="314" y="392"/>
                </a:cubicBezTo>
                <a:cubicBezTo>
                  <a:pt x="313" y="392"/>
                  <a:pt x="313" y="391"/>
                  <a:pt x="313" y="391"/>
                </a:cubicBezTo>
                <a:close/>
                <a:moveTo>
                  <a:pt x="300" y="393"/>
                </a:moveTo>
                <a:cubicBezTo>
                  <a:pt x="299" y="393"/>
                  <a:pt x="299" y="394"/>
                  <a:pt x="299" y="395"/>
                </a:cubicBezTo>
                <a:cubicBezTo>
                  <a:pt x="300" y="395"/>
                  <a:pt x="300" y="394"/>
                  <a:pt x="300" y="395"/>
                </a:cubicBezTo>
                <a:cubicBezTo>
                  <a:pt x="300" y="395"/>
                  <a:pt x="300" y="395"/>
                  <a:pt x="300" y="395"/>
                </a:cubicBezTo>
                <a:cubicBezTo>
                  <a:pt x="300" y="394"/>
                  <a:pt x="300" y="394"/>
                  <a:pt x="301" y="394"/>
                </a:cubicBezTo>
                <a:cubicBezTo>
                  <a:pt x="299" y="394"/>
                  <a:pt x="299" y="394"/>
                  <a:pt x="300" y="393"/>
                </a:cubicBezTo>
                <a:close/>
                <a:moveTo>
                  <a:pt x="239" y="414"/>
                </a:moveTo>
                <a:cubicBezTo>
                  <a:pt x="238" y="414"/>
                  <a:pt x="237" y="414"/>
                  <a:pt x="237" y="415"/>
                </a:cubicBezTo>
                <a:cubicBezTo>
                  <a:pt x="237" y="415"/>
                  <a:pt x="238" y="416"/>
                  <a:pt x="238" y="416"/>
                </a:cubicBezTo>
                <a:cubicBezTo>
                  <a:pt x="238" y="416"/>
                  <a:pt x="239" y="416"/>
                  <a:pt x="239" y="416"/>
                </a:cubicBezTo>
                <a:cubicBezTo>
                  <a:pt x="237" y="416"/>
                  <a:pt x="239" y="414"/>
                  <a:pt x="239" y="414"/>
                </a:cubicBezTo>
                <a:close/>
                <a:moveTo>
                  <a:pt x="237" y="416"/>
                </a:moveTo>
                <a:cubicBezTo>
                  <a:pt x="237" y="418"/>
                  <a:pt x="237" y="417"/>
                  <a:pt x="236" y="416"/>
                </a:cubicBezTo>
                <a:cubicBezTo>
                  <a:pt x="237" y="417"/>
                  <a:pt x="236" y="418"/>
                  <a:pt x="237" y="419"/>
                </a:cubicBezTo>
                <a:cubicBezTo>
                  <a:pt x="238" y="417"/>
                  <a:pt x="237" y="419"/>
                  <a:pt x="237" y="418"/>
                </a:cubicBezTo>
                <a:cubicBezTo>
                  <a:pt x="237" y="418"/>
                  <a:pt x="238" y="417"/>
                  <a:pt x="237" y="416"/>
                </a:cubicBezTo>
                <a:close/>
                <a:moveTo>
                  <a:pt x="144" y="58"/>
                </a:moveTo>
                <a:cubicBezTo>
                  <a:pt x="144" y="59"/>
                  <a:pt x="144" y="60"/>
                  <a:pt x="143" y="59"/>
                </a:cubicBezTo>
                <a:cubicBezTo>
                  <a:pt x="143" y="61"/>
                  <a:pt x="143" y="61"/>
                  <a:pt x="143" y="63"/>
                </a:cubicBezTo>
                <a:cubicBezTo>
                  <a:pt x="142" y="63"/>
                  <a:pt x="142" y="62"/>
                  <a:pt x="142" y="62"/>
                </a:cubicBezTo>
                <a:cubicBezTo>
                  <a:pt x="143" y="63"/>
                  <a:pt x="142" y="65"/>
                  <a:pt x="143" y="65"/>
                </a:cubicBezTo>
                <a:cubicBezTo>
                  <a:pt x="143" y="65"/>
                  <a:pt x="143" y="65"/>
                  <a:pt x="143" y="65"/>
                </a:cubicBezTo>
                <a:cubicBezTo>
                  <a:pt x="144" y="66"/>
                  <a:pt x="144" y="65"/>
                  <a:pt x="145" y="67"/>
                </a:cubicBezTo>
                <a:cubicBezTo>
                  <a:pt x="146" y="66"/>
                  <a:pt x="147" y="65"/>
                  <a:pt x="148" y="64"/>
                </a:cubicBezTo>
                <a:cubicBezTo>
                  <a:pt x="148" y="64"/>
                  <a:pt x="148" y="64"/>
                  <a:pt x="149" y="64"/>
                </a:cubicBezTo>
                <a:cubicBezTo>
                  <a:pt x="150" y="63"/>
                  <a:pt x="152" y="64"/>
                  <a:pt x="153" y="64"/>
                </a:cubicBezTo>
                <a:cubicBezTo>
                  <a:pt x="154" y="64"/>
                  <a:pt x="154" y="63"/>
                  <a:pt x="155" y="63"/>
                </a:cubicBezTo>
                <a:cubicBezTo>
                  <a:pt x="155" y="63"/>
                  <a:pt x="156" y="63"/>
                  <a:pt x="157" y="63"/>
                </a:cubicBezTo>
                <a:cubicBezTo>
                  <a:pt x="158" y="63"/>
                  <a:pt x="158" y="62"/>
                  <a:pt x="159" y="61"/>
                </a:cubicBezTo>
                <a:cubicBezTo>
                  <a:pt x="162" y="59"/>
                  <a:pt x="165" y="58"/>
                  <a:pt x="166" y="55"/>
                </a:cubicBezTo>
                <a:cubicBezTo>
                  <a:pt x="166" y="55"/>
                  <a:pt x="166" y="56"/>
                  <a:pt x="167" y="55"/>
                </a:cubicBezTo>
                <a:cubicBezTo>
                  <a:pt x="165" y="53"/>
                  <a:pt x="167" y="49"/>
                  <a:pt x="166" y="46"/>
                </a:cubicBezTo>
                <a:cubicBezTo>
                  <a:pt x="165" y="43"/>
                  <a:pt x="163" y="41"/>
                  <a:pt x="161" y="40"/>
                </a:cubicBezTo>
                <a:cubicBezTo>
                  <a:pt x="160" y="39"/>
                  <a:pt x="160" y="38"/>
                  <a:pt x="159" y="38"/>
                </a:cubicBezTo>
                <a:cubicBezTo>
                  <a:pt x="159" y="38"/>
                  <a:pt x="158" y="38"/>
                  <a:pt x="157" y="38"/>
                </a:cubicBezTo>
                <a:cubicBezTo>
                  <a:pt x="156" y="38"/>
                  <a:pt x="155" y="37"/>
                  <a:pt x="154" y="37"/>
                </a:cubicBezTo>
                <a:cubicBezTo>
                  <a:pt x="153" y="36"/>
                  <a:pt x="152" y="37"/>
                  <a:pt x="151" y="37"/>
                </a:cubicBezTo>
                <a:cubicBezTo>
                  <a:pt x="151" y="38"/>
                  <a:pt x="151" y="37"/>
                  <a:pt x="150" y="37"/>
                </a:cubicBezTo>
                <a:cubicBezTo>
                  <a:pt x="147" y="38"/>
                  <a:pt x="143" y="43"/>
                  <a:pt x="142" y="47"/>
                </a:cubicBezTo>
                <a:cubicBezTo>
                  <a:pt x="141" y="51"/>
                  <a:pt x="141" y="54"/>
                  <a:pt x="143" y="57"/>
                </a:cubicBezTo>
                <a:cubicBezTo>
                  <a:pt x="143" y="57"/>
                  <a:pt x="144" y="58"/>
                  <a:pt x="144" y="58"/>
                </a:cubicBezTo>
                <a:close/>
                <a:moveTo>
                  <a:pt x="127" y="99"/>
                </a:moveTo>
                <a:cubicBezTo>
                  <a:pt x="126" y="97"/>
                  <a:pt x="124" y="94"/>
                  <a:pt x="121" y="95"/>
                </a:cubicBezTo>
                <a:cubicBezTo>
                  <a:pt x="122" y="97"/>
                  <a:pt x="124" y="99"/>
                  <a:pt x="127" y="99"/>
                </a:cubicBezTo>
                <a:close/>
                <a:moveTo>
                  <a:pt x="123" y="96"/>
                </a:moveTo>
                <a:cubicBezTo>
                  <a:pt x="123" y="96"/>
                  <a:pt x="123" y="96"/>
                  <a:pt x="123" y="97"/>
                </a:cubicBezTo>
                <a:cubicBezTo>
                  <a:pt x="123" y="96"/>
                  <a:pt x="121" y="95"/>
                  <a:pt x="123" y="96"/>
                </a:cubicBezTo>
                <a:close/>
                <a:moveTo>
                  <a:pt x="179" y="159"/>
                </a:moveTo>
                <a:cubicBezTo>
                  <a:pt x="179" y="161"/>
                  <a:pt x="179" y="161"/>
                  <a:pt x="179" y="161"/>
                </a:cubicBezTo>
                <a:cubicBezTo>
                  <a:pt x="180" y="160"/>
                  <a:pt x="180" y="162"/>
                  <a:pt x="181" y="162"/>
                </a:cubicBezTo>
                <a:cubicBezTo>
                  <a:pt x="181" y="162"/>
                  <a:pt x="181" y="162"/>
                  <a:pt x="182" y="162"/>
                </a:cubicBezTo>
                <a:cubicBezTo>
                  <a:pt x="182" y="162"/>
                  <a:pt x="182" y="161"/>
                  <a:pt x="182" y="161"/>
                </a:cubicBezTo>
                <a:cubicBezTo>
                  <a:pt x="182" y="161"/>
                  <a:pt x="181" y="161"/>
                  <a:pt x="181" y="161"/>
                </a:cubicBezTo>
                <a:cubicBezTo>
                  <a:pt x="182" y="160"/>
                  <a:pt x="180" y="160"/>
                  <a:pt x="181" y="159"/>
                </a:cubicBezTo>
                <a:cubicBezTo>
                  <a:pt x="180" y="159"/>
                  <a:pt x="180" y="159"/>
                  <a:pt x="179" y="159"/>
                </a:cubicBezTo>
                <a:close/>
                <a:moveTo>
                  <a:pt x="69" y="184"/>
                </a:moveTo>
                <a:cubicBezTo>
                  <a:pt x="68" y="184"/>
                  <a:pt x="65" y="184"/>
                  <a:pt x="64" y="185"/>
                </a:cubicBezTo>
                <a:cubicBezTo>
                  <a:pt x="62" y="189"/>
                  <a:pt x="67" y="191"/>
                  <a:pt x="69" y="191"/>
                </a:cubicBezTo>
                <a:cubicBezTo>
                  <a:pt x="71" y="189"/>
                  <a:pt x="72" y="186"/>
                  <a:pt x="69" y="184"/>
                </a:cubicBezTo>
                <a:close/>
                <a:moveTo>
                  <a:pt x="185" y="199"/>
                </a:moveTo>
                <a:cubicBezTo>
                  <a:pt x="186" y="198"/>
                  <a:pt x="188" y="198"/>
                  <a:pt x="188" y="199"/>
                </a:cubicBezTo>
                <a:cubicBezTo>
                  <a:pt x="192" y="195"/>
                  <a:pt x="183" y="194"/>
                  <a:pt x="185" y="199"/>
                </a:cubicBezTo>
                <a:close/>
                <a:moveTo>
                  <a:pt x="415" y="230"/>
                </a:moveTo>
                <a:cubicBezTo>
                  <a:pt x="415" y="230"/>
                  <a:pt x="415" y="230"/>
                  <a:pt x="415" y="231"/>
                </a:cubicBezTo>
                <a:cubicBezTo>
                  <a:pt x="417" y="230"/>
                  <a:pt x="417" y="231"/>
                  <a:pt x="418" y="230"/>
                </a:cubicBezTo>
                <a:cubicBezTo>
                  <a:pt x="418" y="230"/>
                  <a:pt x="416" y="230"/>
                  <a:pt x="416" y="229"/>
                </a:cubicBezTo>
                <a:cubicBezTo>
                  <a:pt x="415" y="229"/>
                  <a:pt x="416" y="230"/>
                  <a:pt x="415" y="230"/>
                </a:cubicBezTo>
                <a:close/>
                <a:moveTo>
                  <a:pt x="426" y="234"/>
                </a:moveTo>
                <a:cubicBezTo>
                  <a:pt x="425" y="233"/>
                  <a:pt x="425" y="233"/>
                  <a:pt x="424" y="232"/>
                </a:cubicBezTo>
                <a:cubicBezTo>
                  <a:pt x="423" y="233"/>
                  <a:pt x="424" y="234"/>
                  <a:pt x="424" y="235"/>
                </a:cubicBezTo>
                <a:cubicBezTo>
                  <a:pt x="425" y="235"/>
                  <a:pt x="425" y="234"/>
                  <a:pt x="426" y="234"/>
                </a:cubicBezTo>
                <a:close/>
                <a:moveTo>
                  <a:pt x="432" y="293"/>
                </a:moveTo>
                <a:cubicBezTo>
                  <a:pt x="432" y="292"/>
                  <a:pt x="432" y="291"/>
                  <a:pt x="431" y="290"/>
                </a:cubicBezTo>
                <a:cubicBezTo>
                  <a:pt x="432" y="291"/>
                  <a:pt x="430" y="291"/>
                  <a:pt x="431" y="292"/>
                </a:cubicBezTo>
                <a:cubicBezTo>
                  <a:pt x="430" y="292"/>
                  <a:pt x="430" y="293"/>
                  <a:pt x="429" y="293"/>
                </a:cubicBezTo>
                <a:cubicBezTo>
                  <a:pt x="429" y="295"/>
                  <a:pt x="431" y="292"/>
                  <a:pt x="432" y="293"/>
                </a:cubicBezTo>
                <a:close/>
                <a:moveTo>
                  <a:pt x="341" y="351"/>
                </a:moveTo>
                <a:cubicBezTo>
                  <a:pt x="342" y="351"/>
                  <a:pt x="342" y="349"/>
                  <a:pt x="343" y="349"/>
                </a:cubicBezTo>
                <a:cubicBezTo>
                  <a:pt x="342" y="347"/>
                  <a:pt x="343" y="346"/>
                  <a:pt x="342" y="344"/>
                </a:cubicBezTo>
                <a:cubicBezTo>
                  <a:pt x="342" y="346"/>
                  <a:pt x="341" y="345"/>
                  <a:pt x="340" y="345"/>
                </a:cubicBezTo>
                <a:cubicBezTo>
                  <a:pt x="341" y="346"/>
                  <a:pt x="340" y="348"/>
                  <a:pt x="341" y="349"/>
                </a:cubicBezTo>
                <a:cubicBezTo>
                  <a:pt x="341" y="349"/>
                  <a:pt x="341" y="348"/>
                  <a:pt x="342" y="348"/>
                </a:cubicBezTo>
                <a:cubicBezTo>
                  <a:pt x="342" y="348"/>
                  <a:pt x="342" y="348"/>
                  <a:pt x="342" y="348"/>
                </a:cubicBezTo>
                <a:cubicBezTo>
                  <a:pt x="342" y="348"/>
                  <a:pt x="343" y="349"/>
                  <a:pt x="342" y="349"/>
                </a:cubicBezTo>
                <a:cubicBezTo>
                  <a:pt x="342" y="349"/>
                  <a:pt x="340" y="350"/>
                  <a:pt x="340" y="349"/>
                </a:cubicBezTo>
                <a:cubicBezTo>
                  <a:pt x="340" y="350"/>
                  <a:pt x="341" y="350"/>
                  <a:pt x="341" y="351"/>
                </a:cubicBezTo>
                <a:close/>
                <a:moveTo>
                  <a:pt x="333" y="351"/>
                </a:moveTo>
                <a:cubicBezTo>
                  <a:pt x="335" y="352"/>
                  <a:pt x="335" y="353"/>
                  <a:pt x="335" y="355"/>
                </a:cubicBezTo>
                <a:cubicBezTo>
                  <a:pt x="336" y="356"/>
                  <a:pt x="336" y="354"/>
                  <a:pt x="337" y="355"/>
                </a:cubicBezTo>
                <a:cubicBezTo>
                  <a:pt x="336" y="352"/>
                  <a:pt x="336" y="351"/>
                  <a:pt x="333" y="351"/>
                </a:cubicBezTo>
                <a:close/>
                <a:moveTo>
                  <a:pt x="355" y="353"/>
                </a:moveTo>
                <a:cubicBezTo>
                  <a:pt x="354" y="353"/>
                  <a:pt x="354" y="353"/>
                  <a:pt x="353" y="353"/>
                </a:cubicBezTo>
                <a:cubicBezTo>
                  <a:pt x="352" y="353"/>
                  <a:pt x="352" y="354"/>
                  <a:pt x="352" y="354"/>
                </a:cubicBezTo>
                <a:cubicBezTo>
                  <a:pt x="353" y="353"/>
                  <a:pt x="353" y="354"/>
                  <a:pt x="353" y="355"/>
                </a:cubicBezTo>
                <a:cubicBezTo>
                  <a:pt x="355" y="355"/>
                  <a:pt x="355" y="355"/>
                  <a:pt x="356" y="354"/>
                </a:cubicBezTo>
                <a:cubicBezTo>
                  <a:pt x="356" y="354"/>
                  <a:pt x="356" y="355"/>
                  <a:pt x="356" y="355"/>
                </a:cubicBezTo>
                <a:cubicBezTo>
                  <a:pt x="356" y="355"/>
                  <a:pt x="357" y="355"/>
                  <a:pt x="357" y="354"/>
                </a:cubicBezTo>
                <a:cubicBezTo>
                  <a:pt x="356" y="353"/>
                  <a:pt x="355" y="354"/>
                  <a:pt x="355" y="353"/>
                </a:cubicBezTo>
                <a:close/>
                <a:moveTo>
                  <a:pt x="317" y="356"/>
                </a:moveTo>
                <a:cubicBezTo>
                  <a:pt x="316" y="356"/>
                  <a:pt x="316" y="356"/>
                  <a:pt x="315" y="356"/>
                </a:cubicBezTo>
                <a:cubicBezTo>
                  <a:pt x="315" y="358"/>
                  <a:pt x="315" y="359"/>
                  <a:pt x="316" y="360"/>
                </a:cubicBezTo>
                <a:cubicBezTo>
                  <a:pt x="316" y="359"/>
                  <a:pt x="317" y="359"/>
                  <a:pt x="317" y="357"/>
                </a:cubicBezTo>
                <a:cubicBezTo>
                  <a:pt x="317" y="358"/>
                  <a:pt x="317" y="356"/>
                  <a:pt x="317" y="356"/>
                </a:cubicBezTo>
                <a:close/>
                <a:moveTo>
                  <a:pt x="314" y="361"/>
                </a:moveTo>
                <a:cubicBezTo>
                  <a:pt x="314" y="360"/>
                  <a:pt x="314" y="362"/>
                  <a:pt x="315" y="361"/>
                </a:cubicBezTo>
                <a:cubicBezTo>
                  <a:pt x="315" y="361"/>
                  <a:pt x="315" y="361"/>
                  <a:pt x="315" y="361"/>
                </a:cubicBezTo>
                <a:cubicBezTo>
                  <a:pt x="316" y="361"/>
                  <a:pt x="315" y="361"/>
                  <a:pt x="315" y="360"/>
                </a:cubicBezTo>
                <a:cubicBezTo>
                  <a:pt x="314" y="360"/>
                  <a:pt x="314" y="360"/>
                  <a:pt x="314" y="361"/>
                </a:cubicBezTo>
                <a:close/>
                <a:moveTo>
                  <a:pt x="68" y="361"/>
                </a:moveTo>
                <a:cubicBezTo>
                  <a:pt x="67" y="362"/>
                  <a:pt x="68" y="362"/>
                  <a:pt x="68" y="364"/>
                </a:cubicBezTo>
                <a:cubicBezTo>
                  <a:pt x="69" y="363"/>
                  <a:pt x="70" y="363"/>
                  <a:pt x="71" y="364"/>
                </a:cubicBezTo>
                <a:cubicBezTo>
                  <a:pt x="71" y="363"/>
                  <a:pt x="71" y="362"/>
                  <a:pt x="71" y="361"/>
                </a:cubicBezTo>
                <a:cubicBezTo>
                  <a:pt x="70" y="360"/>
                  <a:pt x="69" y="360"/>
                  <a:pt x="68" y="361"/>
                </a:cubicBezTo>
                <a:close/>
                <a:moveTo>
                  <a:pt x="324" y="370"/>
                </a:moveTo>
                <a:cubicBezTo>
                  <a:pt x="324" y="372"/>
                  <a:pt x="325" y="373"/>
                  <a:pt x="326" y="372"/>
                </a:cubicBezTo>
                <a:cubicBezTo>
                  <a:pt x="326" y="371"/>
                  <a:pt x="325" y="371"/>
                  <a:pt x="324" y="370"/>
                </a:cubicBezTo>
                <a:close/>
                <a:moveTo>
                  <a:pt x="309" y="373"/>
                </a:moveTo>
                <a:cubicBezTo>
                  <a:pt x="310" y="372"/>
                  <a:pt x="308" y="373"/>
                  <a:pt x="309" y="372"/>
                </a:cubicBezTo>
                <a:cubicBezTo>
                  <a:pt x="309" y="372"/>
                  <a:pt x="310" y="372"/>
                  <a:pt x="310" y="371"/>
                </a:cubicBezTo>
                <a:cubicBezTo>
                  <a:pt x="309" y="370"/>
                  <a:pt x="308" y="372"/>
                  <a:pt x="307" y="372"/>
                </a:cubicBezTo>
                <a:cubicBezTo>
                  <a:pt x="307" y="373"/>
                  <a:pt x="307" y="373"/>
                  <a:pt x="308" y="373"/>
                </a:cubicBezTo>
                <a:cubicBezTo>
                  <a:pt x="309" y="371"/>
                  <a:pt x="308" y="373"/>
                  <a:pt x="309" y="373"/>
                </a:cubicBezTo>
                <a:close/>
                <a:moveTo>
                  <a:pt x="278" y="374"/>
                </a:moveTo>
                <a:cubicBezTo>
                  <a:pt x="278" y="373"/>
                  <a:pt x="278" y="373"/>
                  <a:pt x="278" y="373"/>
                </a:cubicBezTo>
                <a:cubicBezTo>
                  <a:pt x="277" y="373"/>
                  <a:pt x="277" y="373"/>
                  <a:pt x="277" y="373"/>
                </a:cubicBezTo>
                <a:cubicBezTo>
                  <a:pt x="278" y="372"/>
                  <a:pt x="277" y="371"/>
                  <a:pt x="276" y="371"/>
                </a:cubicBezTo>
                <a:cubicBezTo>
                  <a:pt x="275" y="372"/>
                  <a:pt x="277" y="373"/>
                  <a:pt x="276" y="374"/>
                </a:cubicBezTo>
                <a:cubicBezTo>
                  <a:pt x="277" y="373"/>
                  <a:pt x="277" y="374"/>
                  <a:pt x="278" y="374"/>
                </a:cubicBezTo>
                <a:close/>
                <a:moveTo>
                  <a:pt x="182" y="412"/>
                </a:moveTo>
                <a:cubicBezTo>
                  <a:pt x="182" y="414"/>
                  <a:pt x="182" y="416"/>
                  <a:pt x="183" y="416"/>
                </a:cubicBezTo>
                <a:cubicBezTo>
                  <a:pt x="184" y="417"/>
                  <a:pt x="184" y="416"/>
                  <a:pt x="184" y="417"/>
                </a:cubicBezTo>
                <a:cubicBezTo>
                  <a:pt x="187" y="415"/>
                  <a:pt x="186" y="413"/>
                  <a:pt x="185" y="411"/>
                </a:cubicBezTo>
                <a:cubicBezTo>
                  <a:pt x="184" y="412"/>
                  <a:pt x="183" y="412"/>
                  <a:pt x="182" y="412"/>
                </a:cubicBezTo>
                <a:close/>
                <a:moveTo>
                  <a:pt x="183" y="413"/>
                </a:moveTo>
                <a:cubicBezTo>
                  <a:pt x="183" y="413"/>
                  <a:pt x="184" y="413"/>
                  <a:pt x="184" y="412"/>
                </a:cubicBezTo>
                <a:cubicBezTo>
                  <a:pt x="184" y="412"/>
                  <a:pt x="184" y="413"/>
                  <a:pt x="184" y="413"/>
                </a:cubicBezTo>
                <a:cubicBezTo>
                  <a:pt x="184" y="413"/>
                  <a:pt x="184" y="413"/>
                  <a:pt x="183" y="413"/>
                </a:cubicBezTo>
                <a:close/>
                <a:moveTo>
                  <a:pt x="221" y="421"/>
                </a:moveTo>
                <a:cubicBezTo>
                  <a:pt x="221" y="422"/>
                  <a:pt x="220" y="421"/>
                  <a:pt x="219" y="422"/>
                </a:cubicBezTo>
                <a:cubicBezTo>
                  <a:pt x="220" y="423"/>
                  <a:pt x="220" y="422"/>
                  <a:pt x="221" y="423"/>
                </a:cubicBezTo>
                <a:cubicBezTo>
                  <a:pt x="221" y="422"/>
                  <a:pt x="222" y="422"/>
                  <a:pt x="222" y="421"/>
                </a:cubicBezTo>
                <a:lnTo>
                  <a:pt x="221" y="42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出自【趣你的PPT】(微信:qunideppt)：最优质的PPT资源库"/>
          <p:cNvSpPr txBox="1">
            <a:spLocks/>
          </p:cNvSpPr>
          <p:nvPr/>
        </p:nvSpPr>
        <p:spPr>
          <a:xfrm>
            <a:off x="7636563" y="2515414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7722136" y="2936557"/>
            <a:ext cx="315336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5" name="出自【趣你的PPT】(微信:qunideppt)：最优质的PPT资源库"/>
          <p:cNvSpPr txBox="1">
            <a:spLocks/>
          </p:cNvSpPr>
          <p:nvPr/>
        </p:nvSpPr>
        <p:spPr>
          <a:xfrm>
            <a:off x="7636563" y="4311896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7722136" y="4733039"/>
            <a:ext cx="315336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7" name="出自【趣你的PPT】(微信:qunideppt)：最优质的PPT资源库"/>
          <p:cNvSpPr txBox="1">
            <a:spLocks/>
          </p:cNvSpPr>
          <p:nvPr/>
        </p:nvSpPr>
        <p:spPr>
          <a:xfrm>
            <a:off x="1933659" y="2515414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1425116" y="2936557"/>
            <a:ext cx="277804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9" name="出自【趣你的PPT】(微信:qunideppt)：最优质的PPT资源库"/>
          <p:cNvSpPr txBox="1">
            <a:spLocks/>
          </p:cNvSpPr>
          <p:nvPr/>
        </p:nvSpPr>
        <p:spPr>
          <a:xfrm>
            <a:off x="1933659" y="4311896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1425116" y="4733039"/>
            <a:ext cx="277804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2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6426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5201984" y="1554209"/>
            <a:ext cx="1861055" cy="1366959"/>
            <a:chOff x="2172465" y="344780"/>
            <a:chExt cx="1861055" cy="1366959"/>
          </a:xfrm>
        </p:grpSpPr>
        <p:pic>
          <p:nvPicPr>
            <p:cNvPr id="1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3316" y="344780"/>
              <a:ext cx="1374428" cy="1366959"/>
            </a:xfrm>
            <a:prstGeom prst="rect">
              <a:avLst/>
            </a:prstGeom>
          </p:spPr>
        </p:pic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2172465" y="542311"/>
              <a:ext cx="186105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dirty="0"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叁</a:t>
              </a:r>
            </a:p>
          </p:txBody>
        </p:sp>
      </p:grpSp>
      <p:sp>
        <p:nvSpPr>
          <p:cNvPr id="24" name="出自【趣你的PPT】(微信:qunideppt)：最优质的PPT资源库"/>
          <p:cNvSpPr txBox="1"/>
          <p:nvPr/>
        </p:nvSpPr>
        <p:spPr>
          <a:xfrm>
            <a:off x="2904649" y="3244334"/>
            <a:ext cx="6455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3747651" y="4259997"/>
            <a:ext cx="4769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— </a:t>
            </a:r>
            <a:r>
              <a:rPr lang="zh-CN" altLang="en-US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中国风简约精美通用模板 </a:t>
            </a:r>
            <a:r>
              <a:rPr lang="en-US" altLang="zh-CN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—</a:t>
            </a:r>
            <a:endParaRPr lang="zh-CN" altLang="en-US" dirty="0">
              <a:latin typeface="汉仪行楷繁" panose="02010609000101010101" pitchFamily="49" charset="-122"/>
              <a:ea typeface="汉仪行楷繁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7369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4184" y="3205633"/>
            <a:ext cx="1564560" cy="59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895" y="3205633"/>
            <a:ext cx="1564560" cy="59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828" y="2475980"/>
            <a:ext cx="1703948" cy="17480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539" y="2473135"/>
            <a:ext cx="1703948" cy="174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250" y="2473135"/>
            <a:ext cx="1703948" cy="174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出自【趣你的PPT】(微信:qunideppt)：最优质的PPT资源库"/>
          <p:cNvSpPr txBox="1"/>
          <p:nvPr/>
        </p:nvSpPr>
        <p:spPr>
          <a:xfrm>
            <a:off x="1884802" y="3205633"/>
            <a:ext cx="127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关键词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5497513" y="3205633"/>
            <a:ext cx="127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关键词</a:t>
            </a: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9110224" y="3205633"/>
            <a:ext cx="127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关键词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897840" y="4396951"/>
            <a:ext cx="3243924" cy="117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4510551" y="4394622"/>
            <a:ext cx="3243924" cy="117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8123262" y="4394622"/>
            <a:ext cx="3243924" cy="117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32439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 descr="D:\png\0101000028865661_0006_图层-2-副本-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947888" y="4053920"/>
            <a:ext cx="477575" cy="133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出自【趣你的PPT】(微信:qunideppt)：最优质的PPT资源库" descr="D:\png\0101000028865661_0006_图层-2-副本-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829722">
            <a:off x="5238080" y="3684789"/>
            <a:ext cx="477575" cy="133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出自【趣你的PPT】(微信:qunideppt)：最优质的PPT资源库" descr="D:\png\0101000028865661_0006_图层-2-副本-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339619">
            <a:off x="6735942" y="3684790"/>
            <a:ext cx="477575" cy="133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出自【趣你的PPT】(微信:qunideppt)：最优质的PPT资源库" descr="D:\png\0101000028865661_0006_图层-2-副本-8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5950506" y="2211779"/>
            <a:ext cx="477575" cy="145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出自【趣你的PPT】(微信:qunideppt)：最优质的PPT资源库" descr="D:\png\0101000028865661_0006_图层-2-副本-8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200000" flipV="1">
            <a:off x="5177401" y="2713301"/>
            <a:ext cx="517566" cy="133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出自【趣你的PPT】(微信:qunideppt)：最优质的PPT资源库" descr="D:\png\0101000028865661_0006_图层-2-副本-8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774915" flipV="1">
            <a:off x="6722144" y="2564010"/>
            <a:ext cx="477575" cy="145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出自【趣你的PPT】(微信:qunideppt)：最优质的PPT资源库"/>
          <p:cNvSpPr txBox="1">
            <a:spLocks/>
          </p:cNvSpPr>
          <p:nvPr/>
        </p:nvSpPr>
        <p:spPr>
          <a:xfrm>
            <a:off x="7501072" y="2637175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7575481" y="2982301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0" name="出自【趣你的PPT】(微信:qunideppt)：最优质的PPT资源库"/>
          <p:cNvSpPr txBox="1">
            <a:spLocks/>
          </p:cNvSpPr>
          <p:nvPr/>
        </p:nvSpPr>
        <p:spPr>
          <a:xfrm>
            <a:off x="7501071" y="4403041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7575480" y="4748167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2" name="出自【趣你的PPT】(微信:qunideppt)：最优质的PPT资源库"/>
          <p:cNvSpPr txBox="1">
            <a:spLocks/>
          </p:cNvSpPr>
          <p:nvPr/>
        </p:nvSpPr>
        <p:spPr>
          <a:xfrm>
            <a:off x="4932683" y="1460515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5007092" y="1805641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4" name="出自【趣你的PPT】(微信:qunideppt)：最优质的PPT资源库"/>
          <p:cNvSpPr txBox="1">
            <a:spLocks/>
          </p:cNvSpPr>
          <p:nvPr/>
        </p:nvSpPr>
        <p:spPr>
          <a:xfrm>
            <a:off x="4932683" y="5449502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5007092" y="5794628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2587689" y="4358526"/>
            <a:ext cx="2284590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2445055" y="4742417"/>
            <a:ext cx="2324283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>
          <a:xfrm>
            <a:off x="2518516" y="2632414"/>
            <a:ext cx="2284590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375882" y="3016305"/>
            <a:ext cx="2324283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46238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59245" y="2311400"/>
            <a:ext cx="4999038" cy="3151188"/>
          </a:xfrm>
          <a:custGeom>
            <a:avLst/>
            <a:gdLst>
              <a:gd name="T0" fmla="*/ 376 w 1330"/>
              <a:gd name="T1" fmla="*/ 85 h 837"/>
              <a:gd name="T2" fmla="*/ 709 w 1330"/>
              <a:gd name="T3" fmla="*/ 10 h 837"/>
              <a:gd name="T4" fmla="*/ 870 w 1330"/>
              <a:gd name="T5" fmla="*/ 32 h 837"/>
              <a:gd name="T6" fmla="*/ 903 w 1330"/>
              <a:gd name="T7" fmla="*/ 774 h 837"/>
              <a:gd name="T8" fmla="*/ 965 w 1330"/>
              <a:gd name="T9" fmla="*/ 790 h 837"/>
              <a:gd name="T10" fmla="*/ 1042 w 1330"/>
              <a:gd name="T11" fmla="*/ 665 h 837"/>
              <a:gd name="T12" fmla="*/ 1084 w 1330"/>
              <a:gd name="T13" fmla="*/ 780 h 837"/>
              <a:gd name="T14" fmla="*/ 1132 w 1330"/>
              <a:gd name="T15" fmla="*/ 290 h 837"/>
              <a:gd name="T16" fmla="*/ 1166 w 1330"/>
              <a:gd name="T17" fmla="*/ 590 h 837"/>
              <a:gd name="T18" fmla="*/ 1168 w 1330"/>
              <a:gd name="T19" fmla="*/ 549 h 837"/>
              <a:gd name="T20" fmla="*/ 1179 w 1330"/>
              <a:gd name="T21" fmla="*/ 586 h 837"/>
              <a:gd name="T22" fmla="*/ 1209 w 1330"/>
              <a:gd name="T23" fmla="*/ 333 h 837"/>
              <a:gd name="T24" fmla="*/ 1247 w 1330"/>
              <a:gd name="T25" fmla="*/ 417 h 837"/>
              <a:gd name="T26" fmla="*/ 698 w 1330"/>
              <a:gd name="T27" fmla="*/ 47 h 837"/>
              <a:gd name="T28" fmla="*/ 119 w 1330"/>
              <a:gd name="T29" fmla="*/ 220 h 837"/>
              <a:gd name="T30" fmla="*/ 156 w 1330"/>
              <a:gd name="T31" fmla="*/ 381 h 837"/>
              <a:gd name="T32" fmla="*/ 83 w 1330"/>
              <a:gd name="T33" fmla="*/ 772 h 837"/>
              <a:gd name="T34" fmla="*/ 890 w 1330"/>
              <a:gd name="T35" fmla="*/ 750 h 837"/>
              <a:gd name="T36" fmla="*/ 1018 w 1330"/>
              <a:gd name="T37" fmla="*/ 660 h 837"/>
              <a:gd name="T38" fmla="*/ 813 w 1330"/>
              <a:gd name="T39" fmla="*/ 620 h 837"/>
              <a:gd name="T40" fmla="*/ 1117 w 1330"/>
              <a:gd name="T41" fmla="*/ 517 h 837"/>
              <a:gd name="T42" fmla="*/ 1154 w 1330"/>
              <a:gd name="T43" fmla="*/ 409 h 837"/>
              <a:gd name="T44" fmla="*/ 1156 w 1330"/>
              <a:gd name="T45" fmla="*/ 375 h 837"/>
              <a:gd name="T46" fmla="*/ 1092 w 1330"/>
              <a:gd name="T47" fmla="*/ 343 h 837"/>
              <a:gd name="T48" fmla="*/ 1152 w 1330"/>
              <a:gd name="T49" fmla="*/ 333 h 837"/>
              <a:gd name="T50" fmla="*/ 1047 w 1330"/>
              <a:gd name="T51" fmla="*/ 287 h 837"/>
              <a:gd name="T52" fmla="*/ 981 w 1330"/>
              <a:gd name="T53" fmla="*/ 183 h 837"/>
              <a:gd name="T54" fmla="*/ 818 w 1330"/>
              <a:gd name="T55" fmla="*/ 126 h 837"/>
              <a:gd name="T56" fmla="*/ 708 w 1330"/>
              <a:gd name="T57" fmla="*/ 113 h 837"/>
              <a:gd name="T58" fmla="*/ 335 w 1330"/>
              <a:gd name="T59" fmla="*/ 161 h 837"/>
              <a:gd name="T60" fmla="*/ 630 w 1330"/>
              <a:gd name="T61" fmla="*/ 107 h 837"/>
              <a:gd name="T62" fmla="*/ 708 w 1330"/>
              <a:gd name="T63" fmla="*/ 79 h 837"/>
              <a:gd name="T64" fmla="*/ 909 w 1330"/>
              <a:gd name="T65" fmla="*/ 56 h 837"/>
              <a:gd name="T66" fmla="*/ 451 w 1330"/>
              <a:gd name="T67" fmla="*/ 679 h 837"/>
              <a:gd name="T68" fmla="*/ 844 w 1330"/>
              <a:gd name="T69" fmla="*/ 696 h 837"/>
              <a:gd name="T70" fmla="*/ 881 w 1330"/>
              <a:gd name="T71" fmla="*/ 739 h 837"/>
              <a:gd name="T72" fmla="*/ 981 w 1330"/>
              <a:gd name="T73" fmla="*/ 727 h 837"/>
              <a:gd name="T74" fmla="*/ 451 w 1330"/>
              <a:gd name="T75" fmla="*/ 669 h 837"/>
              <a:gd name="T76" fmla="*/ 761 w 1330"/>
              <a:gd name="T77" fmla="*/ 662 h 837"/>
              <a:gd name="T78" fmla="*/ 628 w 1330"/>
              <a:gd name="T79" fmla="*/ 643 h 837"/>
              <a:gd name="T80" fmla="*/ 811 w 1330"/>
              <a:gd name="T81" fmla="*/ 639 h 837"/>
              <a:gd name="T82" fmla="*/ 943 w 1330"/>
              <a:gd name="T83" fmla="*/ 569 h 837"/>
              <a:gd name="T84" fmla="*/ 987 w 1330"/>
              <a:gd name="T85" fmla="*/ 546 h 837"/>
              <a:gd name="T86" fmla="*/ 1005 w 1330"/>
              <a:gd name="T87" fmla="*/ 472 h 837"/>
              <a:gd name="T88" fmla="*/ 1005 w 1330"/>
              <a:gd name="T89" fmla="*/ 486 h 837"/>
              <a:gd name="T90" fmla="*/ 326 w 1330"/>
              <a:gd name="T91" fmla="*/ 410 h 837"/>
              <a:gd name="T92" fmla="*/ 1172 w 1330"/>
              <a:gd name="T93" fmla="*/ 394 h 837"/>
              <a:gd name="T94" fmla="*/ 1084 w 1330"/>
              <a:gd name="T95" fmla="*/ 375 h 837"/>
              <a:gd name="T96" fmla="*/ 935 w 1330"/>
              <a:gd name="T97" fmla="*/ 207 h 837"/>
              <a:gd name="T98" fmla="*/ 622 w 1330"/>
              <a:gd name="T99" fmla="*/ 140 h 837"/>
              <a:gd name="T100" fmla="*/ 597 w 1330"/>
              <a:gd name="T101" fmla="*/ 139 h 837"/>
              <a:gd name="T102" fmla="*/ 301 w 1330"/>
              <a:gd name="T103" fmla="*/ 134 h 837"/>
              <a:gd name="T104" fmla="*/ 445 w 1330"/>
              <a:gd name="T105" fmla="*/ 104 h 837"/>
              <a:gd name="T106" fmla="*/ 739 w 1330"/>
              <a:gd name="T107" fmla="*/ 55 h 837"/>
              <a:gd name="T108" fmla="*/ 696 w 1330"/>
              <a:gd name="T109" fmla="*/ 39 h 837"/>
              <a:gd name="T110" fmla="*/ 1068 w 1330"/>
              <a:gd name="T111" fmla="*/ 84 h 837"/>
              <a:gd name="T112" fmla="*/ 1094 w 1330"/>
              <a:gd name="T113" fmla="*/ 542 h 837"/>
              <a:gd name="T114" fmla="*/ 1157 w 1330"/>
              <a:gd name="T115" fmla="*/ 443 h 837"/>
              <a:gd name="T116" fmla="*/ 1184 w 1330"/>
              <a:gd name="T117" fmla="*/ 450 h 837"/>
              <a:gd name="T118" fmla="*/ 1283 w 1330"/>
              <a:gd name="T119" fmla="*/ 304 h 837"/>
              <a:gd name="T120" fmla="*/ 1108 w 1330"/>
              <a:gd name="T121" fmla="*/ 468 h 837"/>
              <a:gd name="T122" fmla="*/ 1168 w 1330"/>
              <a:gd name="T123" fmla="*/ 355 h 837"/>
              <a:gd name="T124" fmla="*/ 1278 w 1330"/>
              <a:gd name="T125" fmla="*/ 406 h 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30" h="837">
                <a:moveTo>
                  <a:pt x="60" y="295"/>
                </a:moveTo>
                <a:cubicBezTo>
                  <a:pt x="59" y="293"/>
                  <a:pt x="59" y="285"/>
                  <a:pt x="56" y="287"/>
                </a:cubicBezTo>
                <a:cubicBezTo>
                  <a:pt x="59" y="290"/>
                  <a:pt x="54" y="292"/>
                  <a:pt x="54" y="295"/>
                </a:cubicBezTo>
                <a:cubicBezTo>
                  <a:pt x="57" y="294"/>
                  <a:pt x="59" y="297"/>
                  <a:pt x="60" y="295"/>
                </a:cubicBezTo>
                <a:close/>
                <a:moveTo>
                  <a:pt x="56" y="317"/>
                </a:moveTo>
                <a:cubicBezTo>
                  <a:pt x="56" y="320"/>
                  <a:pt x="56" y="320"/>
                  <a:pt x="56" y="320"/>
                </a:cubicBezTo>
                <a:cubicBezTo>
                  <a:pt x="59" y="320"/>
                  <a:pt x="59" y="320"/>
                  <a:pt x="59" y="320"/>
                </a:cubicBezTo>
                <a:cubicBezTo>
                  <a:pt x="59" y="318"/>
                  <a:pt x="58" y="317"/>
                  <a:pt x="56" y="317"/>
                </a:cubicBezTo>
                <a:close/>
                <a:moveTo>
                  <a:pt x="66" y="405"/>
                </a:moveTo>
                <a:cubicBezTo>
                  <a:pt x="66" y="402"/>
                  <a:pt x="65" y="400"/>
                  <a:pt x="64" y="398"/>
                </a:cubicBezTo>
                <a:cubicBezTo>
                  <a:pt x="63" y="402"/>
                  <a:pt x="63" y="404"/>
                  <a:pt x="66" y="405"/>
                </a:cubicBezTo>
                <a:close/>
                <a:moveTo>
                  <a:pt x="72" y="430"/>
                </a:moveTo>
                <a:cubicBezTo>
                  <a:pt x="70" y="430"/>
                  <a:pt x="70" y="431"/>
                  <a:pt x="68" y="431"/>
                </a:cubicBezTo>
                <a:cubicBezTo>
                  <a:pt x="68" y="432"/>
                  <a:pt x="68" y="434"/>
                  <a:pt x="69" y="435"/>
                </a:cubicBezTo>
                <a:cubicBezTo>
                  <a:pt x="69" y="433"/>
                  <a:pt x="72" y="433"/>
                  <a:pt x="72" y="430"/>
                </a:cubicBezTo>
                <a:close/>
                <a:moveTo>
                  <a:pt x="88" y="377"/>
                </a:moveTo>
                <a:cubicBezTo>
                  <a:pt x="87" y="375"/>
                  <a:pt x="84" y="374"/>
                  <a:pt x="84" y="378"/>
                </a:cubicBezTo>
                <a:cubicBezTo>
                  <a:pt x="85" y="377"/>
                  <a:pt x="88" y="379"/>
                  <a:pt x="88" y="377"/>
                </a:cubicBezTo>
                <a:close/>
                <a:moveTo>
                  <a:pt x="89" y="381"/>
                </a:moveTo>
                <a:cubicBezTo>
                  <a:pt x="89" y="384"/>
                  <a:pt x="87" y="384"/>
                  <a:pt x="87" y="385"/>
                </a:cubicBezTo>
                <a:cubicBezTo>
                  <a:pt x="89" y="385"/>
                  <a:pt x="89" y="388"/>
                  <a:pt x="92" y="387"/>
                </a:cubicBezTo>
                <a:cubicBezTo>
                  <a:pt x="93" y="384"/>
                  <a:pt x="91" y="383"/>
                  <a:pt x="89" y="381"/>
                </a:cubicBezTo>
                <a:close/>
                <a:moveTo>
                  <a:pt x="122" y="276"/>
                </a:moveTo>
                <a:cubicBezTo>
                  <a:pt x="128" y="277"/>
                  <a:pt x="134" y="279"/>
                  <a:pt x="141" y="279"/>
                </a:cubicBezTo>
                <a:cubicBezTo>
                  <a:pt x="138" y="271"/>
                  <a:pt x="124" y="276"/>
                  <a:pt x="122" y="276"/>
                </a:cubicBezTo>
                <a:close/>
                <a:moveTo>
                  <a:pt x="136" y="288"/>
                </a:moveTo>
                <a:cubicBezTo>
                  <a:pt x="137" y="287"/>
                  <a:pt x="137" y="285"/>
                  <a:pt x="138" y="284"/>
                </a:cubicBezTo>
                <a:cubicBezTo>
                  <a:pt x="132" y="284"/>
                  <a:pt x="130" y="285"/>
                  <a:pt x="128" y="287"/>
                </a:cubicBezTo>
                <a:cubicBezTo>
                  <a:pt x="131" y="286"/>
                  <a:pt x="132" y="288"/>
                  <a:pt x="136" y="288"/>
                </a:cubicBezTo>
                <a:close/>
                <a:moveTo>
                  <a:pt x="136" y="334"/>
                </a:moveTo>
                <a:cubicBezTo>
                  <a:pt x="134" y="334"/>
                  <a:pt x="134" y="333"/>
                  <a:pt x="135" y="332"/>
                </a:cubicBezTo>
                <a:cubicBezTo>
                  <a:pt x="133" y="332"/>
                  <a:pt x="129" y="330"/>
                  <a:pt x="128" y="333"/>
                </a:cubicBezTo>
                <a:cubicBezTo>
                  <a:pt x="131" y="332"/>
                  <a:pt x="134" y="336"/>
                  <a:pt x="136" y="334"/>
                </a:cubicBezTo>
                <a:close/>
                <a:moveTo>
                  <a:pt x="157" y="298"/>
                </a:moveTo>
                <a:cubicBezTo>
                  <a:pt x="159" y="299"/>
                  <a:pt x="160" y="297"/>
                  <a:pt x="160" y="294"/>
                </a:cubicBezTo>
                <a:cubicBezTo>
                  <a:pt x="158" y="294"/>
                  <a:pt x="157" y="295"/>
                  <a:pt x="156" y="296"/>
                </a:cubicBezTo>
                <a:cubicBezTo>
                  <a:pt x="158" y="296"/>
                  <a:pt x="158" y="297"/>
                  <a:pt x="157" y="298"/>
                </a:cubicBezTo>
                <a:close/>
                <a:moveTo>
                  <a:pt x="157" y="285"/>
                </a:moveTo>
                <a:cubicBezTo>
                  <a:pt x="161" y="286"/>
                  <a:pt x="163" y="284"/>
                  <a:pt x="164" y="281"/>
                </a:cubicBezTo>
                <a:cubicBezTo>
                  <a:pt x="163" y="282"/>
                  <a:pt x="159" y="280"/>
                  <a:pt x="159" y="282"/>
                </a:cubicBezTo>
                <a:cubicBezTo>
                  <a:pt x="162" y="284"/>
                  <a:pt x="157" y="284"/>
                  <a:pt x="157" y="285"/>
                </a:cubicBezTo>
                <a:close/>
                <a:moveTo>
                  <a:pt x="145" y="813"/>
                </a:moveTo>
                <a:cubicBezTo>
                  <a:pt x="141" y="812"/>
                  <a:pt x="139" y="820"/>
                  <a:pt x="143" y="820"/>
                </a:cubicBezTo>
                <a:cubicBezTo>
                  <a:pt x="142" y="816"/>
                  <a:pt x="146" y="815"/>
                  <a:pt x="145" y="813"/>
                </a:cubicBezTo>
                <a:close/>
                <a:moveTo>
                  <a:pt x="371" y="79"/>
                </a:moveTo>
                <a:cubicBezTo>
                  <a:pt x="368" y="78"/>
                  <a:pt x="366" y="79"/>
                  <a:pt x="366" y="82"/>
                </a:cubicBezTo>
                <a:cubicBezTo>
                  <a:pt x="368" y="84"/>
                  <a:pt x="370" y="83"/>
                  <a:pt x="372" y="84"/>
                </a:cubicBezTo>
                <a:cubicBezTo>
                  <a:pt x="371" y="81"/>
                  <a:pt x="368" y="81"/>
                  <a:pt x="371" y="79"/>
                </a:cubicBezTo>
                <a:close/>
                <a:moveTo>
                  <a:pt x="376" y="85"/>
                </a:moveTo>
                <a:cubicBezTo>
                  <a:pt x="373" y="86"/>
                  <a:pt x="369" y="84"/>
                  <a:pt x="367" y="87"/>
                </a:cubicBezTo>
                <a:cubicBezTo>
                  <a:pt x="369" y="88"/>
                  <a:pt x="369" y="91"/>
                  <a:pt x="372" y="91"/>
                </a:cubicBezTo>
                <a:cubicBezTo>
                  <a:pt x="368" y="86"/>
                  <a:pt x="377" y="90"/>
                  <a:pt x="376" y="85"/>
                </a:cubicBezTo>
                <a:close/>
                <a:moveTo>
                  <a:pt x="392" y="151"/>
                </a:moveTo>
                <a:cubicBezTo>
                  <a:pt x="394" y="152"/>
                  <a:pt x="393" y="154"/>
                  <a:pt x="395" y="153"/>
                </a:cubicBezTo>
                <a:cubicBezTo>
                  <a:pt x="396" y="152"/>
                  <a:pt x="397" y="152"/>
                  <a:pt x="397" y="151"/>
                </a:cubicBezTo>
                <a:cubicBezTo>
                  <a:pt x="396" y="151"/>
                  <a:pt x="392" y="150"/>
                  <a:pt x="392" y="151"/>
                </a:cubicBezTo>
                <a:close/>
                <a:moveTo>
                  <a:pt x="489" y="139"/>
                </a:moveTo>
                <a:cubicBezTo>
                  <a:pt x="487" y="140"/>
                  <a:pt x="480" y="139"/>
                  <a:pt x="481" y="140"/>
                </a:cubicBezTo>
                <a:cubicBezTo>
                  <a:pt x="484" y="140"/>
                  <a:pt x="489" y="143"/>
                  <a:pt x="489" y="139"/>
                </a:cubicBezTo>
                <a:close/>
                <a:moveTo>
                  <a:pt x="484" y="135"/>
                </a:moveTo>
                <a:cubicBezTo>
                  <a:pt x="484" y="136"/>
                  <a:pt x="483" y="136"/>
                  <a:pt x="482" y="137"/>
                </a:cubicBezTo>
                <a:cubicBezTo>
                  <a:pt x="488" y="138"/>
                  <a:pt x="491" y="140"/>
                  <a:pt x="495" y="136"/>
                </a:cubicBezTo>
                <a:cubicBezTo>
                  <a:pt x="490" y="136"/>
                  <a:pt x="489" y="134"/>
                  <a:pt x="484" y="135"/>
                </a:cubicBezTo>
                <a:close/>
                <a:moveTo>
                  <a:pt x="489" y="672"/>
                </a:moveTo>
                <a:cubicBezTo>
                  <a:pt x="491" y="674"/>
                  <a:pt x="495" y="675"/>
                  <a:pt x="496" y="673"/>
                </a:cubicBezTo>
                <a:cubicBezTo>
                  <a:pt x="494" y="673"/>
                  <a:pt x="490" y="668"/>
                  <a:pt x="489" y="672"/>
                </a:cubicBezTo>
                <a:close/>
                <a:moveTo>
                  <a:pt x="549" y="60"/>
                </a:moveTo>
                <a:cubicBezTo>
                  <a:pt x="552" y="57"/>
                  <a:pt x="558" y="59"/>
                  <a:pt x="559" y="54"/>
                </a:cubicBezTo>
                <a:cubicBezTo>
                  <a:pt x="551" y="53"/>
                  <a:pt x="544" y="54"/>
                  <a:pt x="538" y="54"/>
                </a:cubicBezTo>
                <a:cubicBezTo>
                  <a:pt x="539" y="56"/>
                  <a:pt x="537" y="56"/>
                  <a:pt x="537" y="59"/>
                </a:cubicBezTo>
                <a:cubicBezTo>
                  <a:pt x="540" y="58"/>
                  <a:pt x="541" y="60"/>
                  <a:pt x="541" y="62"/>
                </a:cubicBezTo>
                <a:cubicBezTo>
                  <a:pt x="545" y="62"/>
                  <a:pt x="551" y="63"/>
                  <a:pt x="553" y="60"/>
                </a:cubicBezTo>
                <a:cubicBezTo>
                  <a:pt x="551" y="59"/>
                  <a:pt x="550" y="63"/>
                  <a:pt x="549" y="60"/>
                </a:cubicBezTo>
                <a:close/>
                <a:moveTo>
                  <a:pt x="570" y="798"/>
                </a:moveTo>
                <a:cubicBezTo>
                  <a:pt x="568" y="798"/>
                  <a:pt x="567" y="797"/>
                  <a:pt x="566" y="796"/>
                </a:cubicBezTo>
                <a:cubicBezTo>
                  <a:pt x="565" y="797"/>
                  <a:pt x="564" y="797"/>
                  <a:pt x="565" y="799"/>
                </a:cubicBezTo>
                <a:cubicBezTo>
                  <a:pt x="566" y="798"/>
                  <a:pt x="570" y="800"/>
                  <a:pt x="570" y="798"/>
                </a:cubicBezTo>
                <a:close/>
                <a:moveTo>
                  <a:pt x="574" y="654"/>
                </a:moveTo>
                <a:cubicBezTo>
                  <a:pt x="582" y="654"/>
                  <a:pt x="585" y="657"/>
                  <a:pt x="590" y="653"/>
                </a:cubicBezTo>
                <a:cubicBezTo>
                  <a:pt x="585" y="653"/>
                  <a:pt x="577" y="649"/>
                  <a:pt x="574" y="654"/>
                </a:cubicBezTo>
                <a:close/>
                <a:moveTo>
                  <a:pt x="617" y="642"/>
                </a:moveTo>
                <a:cubicBezTo>
                  <a:pt x="616" y="644"/>
                  <a:pt x="620" y="648"/>
                  <a:pt x="622" y="645"/>
                </a:cubicBezTo>
                <a:cubicBezTo>
                  <a:pt x="620" y="644"/>
                  <a:pt x="619" y="642"/>
                  <a:pt x="617" y="642"/>
                </a:cubicBezTo>
                <a:close/>
                <a:moveTo>
                  <a:pt x="649" y="113"/>
                </a:moveTo>
                <a:cubicBezTo>
                  <a:pt x="648" y="113"/>
                  <a:pt x="646" y="113"/>
                  <a:pt x="646" y="115"/>
                </a:cubicBezTo>
                <a:cubicBezTo>
                  <a:pt x="648" y="115"/>
                  <a:pt x="650" y="116"/>
                  <a:pt x="649" y="113"/>
                </a:cubicBezTo>
                <a:close/>
                <a:moveTo>
                  <a:pt x="654" y="78"/>
                </a:moveTo>
                <a:cubicBezTo>
                  <a:pt x="652" y="79"/>
                  <a:pt x="648" y="78"/>
                  <a:pt x="648" y="81"/>
                </a:cubicBezTo>
                <a:cubicBezTo>
                  <a:pt x="654" y="81"/>
                  <a:pt x="654" y="81"/>
                  <a:pt x="654" y="81"/>
                </a:cubicBezTo>
                <a:cubicBezTo>
                  <a:pt x="653" y="79"/>
                  <a:pt x="656" y="78"/>
                  <a:pt x="654" y="78"/>
                </a:cubicBezTo>
                <a:close/>
                <a:moveTo>
                  <a:pt x="670" y="115"/>
                </a:moveTo>
                <a:cubicBezTo>
                  <a:pt x="672" y="116"/>
                  <a:pt x="673" y="116"/>
                  <a:pt x="673" y="117"/>
                </a:cubicBezTo>
                <a:cubicBezTo>
                  <a:pt x="677" y="116"/>
                  <a:pt x="680" y="114"/>
                  <a:pt x="683" y="117"/>
                </a:cubicBezTo>
                <a:cubicBezTo>
                  <a:pt x="682" y="111"/>
                  <a:pt x="672" y="115"/>
                  <a:pt x="670" y="115"/>
                </a:cubicBezTo>
                <a:close/>
                <a:moveTo>
                  <a:pt x="667" y="637"/>
                </a:moveTo>
                <a:cubicBezTo>
                  <a:pt x="665" y="637"/>
                  <a:pt x="662" y="637"/>
                  <a:pt x="662" y="640"/>
                </a:cubicBezTo>
                <a:cubicBezTo>
                  <a:pt x="665" y="640"/>
                  <a:pt x="666" y="639"/>
                  <a:pt x="667" y="637"/>
                </a:cubicBezTo>
                <a:close/>
                <a:moveTo>
                  <a:pt x="709" y="10"/>
                </a:moveTo>
                <a:cubicBezTo>
                  <a:pt x="708" y="11"/>
                  <a:pt x="708" y="13"/>
                  <a:pt x="707" y="14"/>
                </a:cubicBezTo>
                <a:cubicBezTo>
                  <a:pt x="710" y="13"/>
                  <a:pt x="711" y="15"/>
                  <a:pt x="713" y="17"/>
                </a:cubicBezTo>
                <a:cubicBezTo>
                  <a:pt x="718" y="16"/>
                  <a:pt x="719" y="11"/>
                  <a:pt x="723" y="9"/>
                </a:cubicBezTo>
                <a:cubicBezTo>
                  <a:pt x="722" y="4"/>
                  <a:pt x="722" y="1"/>
                  <a:pt x="715" y="0"/>
                </a:cubicBezTo>
                <a:cubicBezTo>
                  <a:pt x="716" y="3"/>
                  <a:pt x="715" y="11"/>
                  <a:pt x="709" y="10"/>
                </a:cubicBezTo>
                <a:close/>
                <a:moveTo>
                  <a:pt x="710" y="92"/>
                </a:moveTo>
                <a:cubicBezTo>
                  <a:pt x="707" y="93"/>
                  <a:pt x="706" y="92"/>
                  <a:pt x="704" y="94"/>
                </a:cubicBezTo>
                <a:cubicBezTo>
                  <a:pt x="706" y="93"/>
                  <a:pt x="710" y="96"/>
                  <a:pt x="710" y="92"/>
                </a:cubicBezTo>
                <a:close/>
                <a:moveTo>
                  <a:pt x="716" y="21"/>
                </a:moveTo>
                <a:cubicBezTo>
                  <a:pt x="708" y="23"/>
                  <a:pt x="712" y="30"/>
                  <a:pt x="717" y="32"/>
                </a:cubicBezTo>
                <a:cubicBezTo>
                  <a:pt x="718" y="27"/>
                  <a:pt x="720" y="24"/>
                  <a:pt x="716" y="21"/>
                </a:cubicBezTo>
                <a:close/>
                <a:moveTo>
                  <a:pt x="712" y="87"/>
                </a:moveTo>
                <a:cubicBezTo>
                  <a:pt x="715" y="88"/>
                  <a:pt x="716" y="89"/>
                  <a:pt x="718" y="86"/>
                </a:cubicBezTo>
                <a:cubicBezTo>
                  <a:pt x="716" y="86"/>
                  <a:pt x="712" y="85"/>
                  <a:pt x="712" y="87"/>
                </a:cubicBezTo>
                <a:close/>
                <a:moveTo>
                  <a:pt x="719" y="27"/>
                </a:moveTo>
                <a:cubicBezTo>
                  <a:pt x="719" y="29"/>
                  <a:pt x="720" y="31"/>
                  <a:pt x="722" y="32"/>
                </a:cubicBezTo>
                <a:cubicBezTo>
                  <a:pt x="722" y="30"/>
                  <a:pt x="724" y="29"/>
                  <a:pt x="726" y="29"/>
                </a:cubicBezTo>
                <a:cubicBezTo>
                  <a:pt x="726" y="26"/>
                  <a:pt x="726" y="24"/>
                  <a:pt x="725" y="23"/>
                </a:cubicBezTo>
                <a:cubicBezTo>
                  <a:pt x="724" y="26"/>
                  <a:pt x="722" y="27"/>
                  <a:pt x="719" y="27"/>
                </a:cubicBezTo>
                <a:close/>
                <a:moveTo>
                  <a:pt x="731" y="12"/>
                </a:moveTo>
                <a:cubicBezTo>
                  <a:pt x="733" y="10"/>
                  <a:pt x="733" y="5"/>
                  <a:pt x="730" y="5"/>
                </a:cubicBezTo>
                <a:cubicBezTo>
                  <a:pt x="730" y="8"/>
                  <a:pt x="730" y="10"/>
                  <a:pt x="731" y="12"/>
                </a:cubicBezTo>
                <a:close/>
                <a:moveTo>
                  <a:pt x="735" y="26"/>
                </a:moveTo>
                <a:cubicBezTo>
                  <a:pt x="733" y="24"/>
                  <a:pt x="734" y="20"/>
                  <a:pt x="733" y="18"/>
                </a:cubicBezTo>
                <a:cubicBezTo>
                  <a:pt x="731" y="20"/>
                  <a:pt x="731" y="26"/>
                  <a:pt x="735" y="26"/>
                </a:cubicBezTo>
                <a:close/>
                <a:moveTo>
                  <a:pt x="754" y="72"/>
                </a:moveTo>
                <a:cubicBezTo>
                  <a:pt x="754" y="70"/>
                  <a:pt x="752" y="70"/>
                  <a:pt x="752" y="69"/>
                </a:cubicBezTo>
                <a:cubicBezTo>
                  <a:pt x="751" y="70"/>
                  <a:pt x="749" y="70"/>
                  <a:pt x="749" y="72"/>
                </a:cubicBezTo>
                <a:cubicBezTo>
                  <a:pt x="752" y="72"/>
                  <a:pt x="752" y="74"/>
                  <a:pt x="754" y="72"/>
                </a:cubicBezTo>
                <a:close/>
                <a:moveTo>
                  <a:pt x="767" y="135"/>
                </a:moveTo>
                <a:cubicBezTo>
                  <a:pt x="767" y="132"/>
                  <a:pt x="761" y="132"/>
                  <a:pt x="760" y="134"/>
                </a:cubicBezTo>
                <a:cubicBezTo>
                  <a:pt x="762" y="134"/>
                  <a:pt x="764" y="135"/>
                  <a:pt x="767" y="135"/>
                </a:cubicBezTo>
                <a:close/>
                <a:moveTo>
                  <a:pt x="770" y="94"/>
                </a:moveTo>
                <a:cubicBezTo>
                  <a:pt x="773" y="95"/>
                  <a:pt x="775" y="96"/>
                  <a:pt x="778" y="95"/>
                </a:cubicBezTo>
                <a:cubicBezTo>
                  <a:pt x="779" y="92"/>
                  <a:pt x="774" y="93"/>
                  <a:pt x="776" y="89"/>
                </a:cubicBezTo>
                <a:cubicBezTo>
                  <a:pt x="772" y="88"/>
                  <a:pt x="771" y="91"/>
                  <a:pt x="770" y="94"/>
                </a:cubicBezTo>
                <a:close/>
                <a:moveTo>
                  <a:pt x="773" y="65"/>
                </a:moveTo>
                <a:cubicBezTo>
                  <a:pt x="776" y="65"/>
                  <a:pt x="777" y="63"/>
                  <a:pt x="780" y="62"/>
                </a:cubicBezTo>
                <a:cubicBezTo>
                  <a:pt x="778" y="63"/>
                  <a:pt x="776" y="62"/>
                  <a:pt x="775" y="61"/>
                </a:cubicBezTo>
                <a:cubicBezTo>
                  <a:pt x="776" y="64"/>
                  <a:pt x="772" y="62"/>
                  <a:pt x="773" y="65"/>
                </a:cubicBezTo>
                <a:close/>
                <a:moveTo>
                  <a:pt x="827" y="629"/>
                </a:moveTo>
                <a:cubicBezTo>
                  <a:pt x="828" y="629"/>
                  <a:pt x="832" y="630"/>
                  <a:pt x="832" y="628"/>
                </a:cubicBezTo>
                <a:cubicBezTo>
                  <a:pt x="831" y="629"/>
                  <a:pt x="827" y="625"/>
                  <a:pt x="827" y="629"/>
                </a:cubicBezTo>
                <a:close/>
                <a:moveTo>
                  <a:pt x="829" y="618"/>
                </a:moveTo>
                <a:cubicBezTo>
                  <a:pt x="830" y="615"/>
                  <a:pt x="834" y="620"/>
                  <a:pt x="834" y="616"/>
                </a:cubicBezTo>
                <a:cubicBezTo>
                  <a:pt x="833" y="614"/>
                  <a:pt x="826" y="616"/>
                  <a:pt x="829" y="618"/>
                </a:cubicBezTo>
                <a:close/>
                <a:moveTo>
                  <a:pt x="870" y="32"/>
                </a:moveTo>
                <a:cubicBezTo>
                  <a:pt x="867" y="30"/>
                  <a:pt x="862" y="30"/>
                  <a:pt x="861" y="32"/>
                </a:cubicBezTo>
                <a:cubicBezTo>
                  <a:pt x="865" y="32"/>
                  <a:pt x="867" y="34"/>
                  <a:pt x="870" y="32"/>
                </a:cubicBezTo>
                <a:close/>
                <a:moveTo>
                  <a:pt x="864" y="107"/>
                </a:moveTo>
                <a:cubicBezTo>
                  <a:pt x="868" y="108"/>
                  <a:pt x="872" y="110"/>
                  <a:pt x="874" y="109"/>
                </a:cubicBezTo>
                <a:cubicBezTo>
                  <a:pt x="873" y="108"/>
                  <a:pt x="873" y="108"/>
                  <a:pt x="873" y="107"/>
                </a:cubicBezTo>
                <a:cubicBezTo>
                  <a:pt x="869" y="109"/>
                  <a:pt x="866" y="104"/>
                  <a:pt x="864" y="107"/>
                </a:cubicBezTo>
                <a:close/>
                <a:moveTo>
                  <a:pt x="848" y="663"/>
                </a:moveTo>
                <a:cubicBezTo>
                  <a:pt x="850" y="660"/>
                  <a:pt x="851" y="663"/>
                  <a:pt x="854" y="663"/>
                </a:cubicBezTo>
                <a:cubicBezTo>
                  <a:pt x="854" y="661"/>
                  <a:pt x="851" y="660"/>
                  <a:pt x="855" y="661"/>
                </a:cubicBezTo>
                <a:cubicBezTo>
                  <a:pt x="855" y="658"/>
                  <a:pt x="853" y="659"/>
                  <a:pt x="853" y="657"/>
                </a:cubicBezTo>
                <a:cubicBezTo>
                  <a:pt x="849" y="659"/>
                  <a:pt x="847" y="655"/>
                  <a:pt x="842" y="655"/>
                </a:cubicBezTo>
                <a:cubicBezTo>
                  <a:pt x="844" y="659"/>
                  <a:pt x="845" y="660"/>
                  <a:pt x="848" y="663"/>
                </a:cubicBezTo>
                <a:close/>
                <a:moveTo>
                  <a:pt x="845" y="652"/>
                </a:moveTo>
                <a:cubicBezTo>
                  <a:pt x="850" y="656"/>
                  <a:pt x="861" y="657"/>
                  <a:pt x="863" y="656"/>
                </a:cubicBezTo>
                <a:cubicBezTo>
                  <a:pt x="859" y="652"/>
                  <a:pt x="852" y="653"/>
                  <a:pt x="845" y="652"/>
                </a:cubicBezTo>
                <a:close/>
                <a:moveTo>
                  <a:pt x="847" y="801"/>
                </a:moveTo>
                <a:cubicBezTo>
                  <a:pt x="845" y="801"/>
                  <a:pt x="841" y="799"/>
                  <a:pt x="841" y="802"/>
                </a:cubicBezTo>
                <a:cubicBezTo>
                  <a:pt x="843" y="802"/>
                  <a:pt x="847" y="804"/>
                  <a:pt x="847" y="801"/>
                </a:cubicBezTo>
                <a:close/>
                <a:moveTo>
                  <a:pt x="879" y="83"/>
                </a:moveTo>
                <a:cubicBezTo>
                  <a:pt x="879" y="84"/>
                  <a:pt x="878" y="86"/>
                  <a:pt x="879" y="86"/>
                </a:cubicBezTo>
                <a:cubicBezTo>
                  <a:pt x="880" y="82"/>
                  <a:pt x="884" y="90"/>
                  <a:pt x="885" y="84"/>
                </a:cubicBezTo>
                <a:cubicBezTo>
                  <a:pt x="882" y="85"/>
                  <a:pt x="881" y="83"/>
                  <a:pt x="879" y="83"/>
                </a:cubicBezTo>
                <a:close/>
                <a:moveTo>
                  <a:pt x="902" y="796"/>
                </a:moveTo>
                <a:cubicBezTo>
                  <a:pt x="904" y="794"/>
                  <a:pt x="903" y="791"/>
                  <a:pt x="906" y="790"/>
                </a:cubicBezTo>
                <a:cubicBezTo>
                  <a:pt x="915" y="791"/>
                  <a:pt x="915" y="791"/>
                  <a:pt x="915" y="791"/>
                </a:cubicBezTo>
                <a:cubicBezTo>
                  <a:pt x="913" y="787"/>
                  <a:pt x="907" y="787"/>
                  <a:pt x="905" y="783"/>
                </a:cubicBezTo>
                <a:cubicBezTo>
                  <a:pt x="901" y="782"/>
                  <a:pt x="897" y="780"/>
                  <a:pt x="894" y="778"/>
                </a:cubicBezTo>
                <a:cubicBezTo>
                  <a:pt x="886" y="779"/>
                  <a:pt x="880" y="776"/>
                  <a:pt x="875" y="777"/>
                </a:cubicBezTo>
                <a:cubicBezTo>
                  <a:pt x="870" y="778"/>
                  <a:pt x="862" y="783"/>
                  <a:pt x="859" y="786"/>
                </a:cubicBezTo>
                <a:cubicBezTo>
                  <a:pt x="854" y="791"/>
                  <a:pt x="860" y="795"/>
                  <a:pt x="860" y="800"/>
                </a:cubicBezTo>
                <a:cubicBezTo>
                  <a:pt x="860" y="803"/>
                  <a:pt x="857" y="807"/>
                  <a:pt x="857" y="811"/>
                </a:cubicBezTo>
                <a:cubicBezTo>
                  <a:pt x="880" y="821"/>
                  <a:pt x="896" y="802"/>
                  <a:pt x="915" y="797"/>
                </a:cubicBezTo>
                <a:cubicBezTo>
                  <a:pt x="911" y="795"/>
                  <a:pt x="907" y="797"/>
                  <a:pt x="902" y="796"/>
                </a:cubicBezTo>
                <a:close/>
                <a:moveTo>
                  <a:pt x="910" y="84"/>
                </a:moveTo>
                <a:cubicBezTo>
                  <a:pt x="911" y="84"/>
                  <a:pt x="911" y="86"/>
                  <a:pt x="911" y="87"/>
                </a:cubicBezTo>
                <a:cubicBezTo>
                  <a:pt x="914" y="87"/>
                  <a:pt x="915" y="85"/>
                  <a:pt x="917" y="84"/>
                </a:cubicBezTo>
                <a:cubicBezTo>
                  <a:pt x="917" y="81"/>
                  <a:pt x="914" y="82"/>
                  <a:pt x="915" y="80"/>
                </a:cubicBezTo>
                <a:cubicBezTo>
                  <a:pt x="912" y="79"/>
                  <a:pt x="912" y="83"/>
                  <a:pt x="910" y="84"/>
                </a:cubicBezTo>
                <a:close/>
                <a:moveTo>
                  <a:pt x="928" y="83"/>
                </a:moveTo>
                <a:cubicBezTo>
                  <a:pt x="926" y="82"/>
                  <a:pt x="925" y="81"/>
                  <a:pt x="924" y="80"/>
                </a:cubicBezTo>
                <a:cubicBezTo>
                  <a:pt x="924" y="81"/>
                  <a:pt x="923" y="81"/>
                  <a:pt x="923" y="83"/>
                </a:cubicBezTo>
                <a:cubicBezTo>
                  <a:pt x="925" y="82"/>
                  <a:pt x="927" y="85"/>
                  <a:pt x="928" y="83"/>
                </a:cubicBezTo>
                <a:close/>
                <a:moveTo>
                  <a:pt x="901" y="773"/>
                </a:moveTo>
                <a:cubicBezTo>
                  <a:pt x="899" y="771"/>
                  <a:pt x="896" y="771"/>
                  <a:pt x="896" y="771"/>
                </a:cubicBezTo>
                <a:cubicBezTo>
                  <a:pt x="897" y="771"/>
                  <a:pt x="899" y="768"/>
                  <a:pt x="897" y="768"/>
                </a:cubicBezTo>
                <a:cubicBezTo>
                  <a:pt x="896" y="770"/>
                  <a:pt x="893" y="770"/>
                  <a:pt x="893" y="773"/>
                </a:cubicBezTo>
                <a:cubicBezTo>
                  <a:pt x="895" y="773"/>
                  <a:pt x="899" y="776"/>
                  <a:pt x="901" y="773"/>
                </a:cubicBezTo>
                <a:close/>
                <a:moveTo>
                  <a:pt x="903" y="774"/>
                </a:moveTo>
                <a:cubicBezTo>
                  <a:pt x="903" y="776"/>
                  <a:pt x="903" y="778"/>
                  <a:pt x="904" y="779"/>
                </a:cubicBezTo>
                <a:cubicBezTo>
                  <a:pt x="913" y="780"/>
                  <a:pt x="931" y="782"/>
                  <a:pt x="939" y="776"/>
                </a:cubicBezTo>
                <a:cubicBezTo>
                  <a:pt x="925" y="777"/>
                  <a:pt x="912" y="781"/>
                  <a:pt x="903" y="774"/>
                </a:cubicBezTo>
                <a:close/>
                <a:moveTo>
                  <a:pt x="912" y="654"/>
                </a:moveTo>
                <a:cubicBezTo>
                  <a:pt x="911" y="658"/>
                  <a:pt x="916" y="657"/>
                  <a:pt x="917" y="655"/>
                </a:cubicBezTo>
                <a:cubicBezTo>
                  <a:pt x="914" y="656"/>
                  <a:pt x="915" y="654"/>
                  <a:pt x="912" y="654"/>
                </a:cubicBezTo>
                <a:close/>
                <a:moveTo>
                  <a:pt x="945" y="93"/>
                </a:moveTo>
                <a:cubicBezTo>
                  <a:pt x="947" y="91"/>
                  <a:pt x="946" y="91"/>
                  <a:pt x="945" y="89"/>
                </a:cubicBezTo>
                <a:cubicBezTo>
                  <a:pt x="948" y="89"/>
                  <a:pt x="949" y="88"/>
                  <a:pt x="950" y="86"/>
                </a:cubicBezTo>
                <a:cubicBezTo>
                  <a:pt x="945" y="86"/>
                  <a:pt x="941" y="86"/>
                  <a:pt x="940" y="90"/>
                </a:cubicBezTo>
                <a:cubicBezTo>
                  <a:pt x="943" y="90"/>
                  <a:pt x="944" y="92"/>
                  <a:pt x="945" y="93"/>
                </a:cubicBezTo>
                <a:close/>
                <a:moveTo>
                  <a:pt x="951" y="95"/>
                </a:moveTo>
                <a:cubicBezTo>
                  <a:pt x="952" y="95"/>
                  <a:pt x="956" y="96"/>
                  <a:pt x="956" y="95"/>
                </a:cubicBezTo>
                <a:cubicBezTo>
                  <a:pt x="954" y="94"/>
                  <a:pt x="955" y="92"/>
                  <a:pt x="955" y="91"/>
                </a:cubicBezTo>
                <a:cubicBezTo>
                  <a:pt x="951" y="91"/>
                  <a:pt x="954" y="94"/>
                  <a:pt x="951" y="95"/>
                </a:cubicBezTo>
                <a:close/>
                <a:moveTo>
                  <a:pt x="940" y="579"/>
                </a:moveTo>
                <a:cubicBezTo>
                  <a:pt x="936" y="576"/>
                  <a:pt x="932" y="578"/>
                  <a:pt x="928" y="576"/>
                </a:cubicBezTo>
                <a:cubicBezTo>
                  <a:pt x="931" y="583"/>
                  <a:pt x="937" y="581"/>
                  <a:pt x="940" y="579"/>
                </a:cubicBezTo>
                <a:close/>
                <a:moveTo>
                  <a:pt x="993" y="33"/>
                </a:moveTo>
                <a:cubicBezTo>
                  <a:pt x="989" y="32"/>
                  <a:pt x="976" y="30"/>
                  <a:pt x="973" y="33"/>
                </a:cubicBezTo>
                <a:cubicBezTo>
                  <a:pt x="980" y="31"/>
                  <a:pt x="988" y="38"/>
                  <a:pt x="993" y="33"/>
                </a:cubicBezTo>
                <a:close/>
                <a:moveTo>
                  <a:pt x="975" y="587"/>
                </a:moveTo>
                <a:cubicBezTo>
                  <a:pt x="974" y="586"/>
                  <a:pt x="973" y="586"/>
                  <a:pt x="973" y="585"/>
                </a:cubicBezTo>
                <a:cubicBezTo>
                  <a:pt x="974" y="586"/>
                  <a:pt x="978" y="585"/>
                  <a:pt x="978" y="583"/>
                </a:cubicBezTo>
                <a:cubicBezTo>
                  <a:pt x="974" y="582"/>
                  <a:pt x="971" y="580"/>
                  <a:pt x="968" y="578"/>
                </a:cubicBezTo>
                <a:cubicBezTo>
                  <a:pt x="969" y="578"/>
                  <a:pt x="970" y="578"/>
                  <a:pt x="969" y="577"/>
                </a:cubicBezTo>
                <a:cubicBezTo>
                  <a:pt x="967" y="575"/>
                  <a:pt x="961" y="572"/>
                  <a:pt x="959" y="576"/>
                </a:cubicBezTo>
                <a:cubicBezTo>
                  <a:pt x="961" y="579"/>
                  <a:pt x="967" y="577"/>
                  <a:pt x="966" y="582"/>
                </a:cubicBezTo>
                <a:cubicBezTo>
                  <a:pt x="963" y="580"/>
                  <a:pt x="956" y="581"/>
                  <a:pt x="953" y="584"/>
                </a:cubicBezTo>
                <a:cubicBezTo>
                  <a:pt x="961" y="579"/>
                  <a:pt x="968" y="590"/>
                  <a:pt x="975" y="587"/>
                </a:cubicBezTo>
                <a:close/>
                <a:moveTo>
                  <a:pt x="977" y="268"/>
                </a:moveTo>
                <a:cubicBezTo>
                  <a:pt x="980" y="268"/>
                  <a:pt x="982" y="269"/>
                  <a:pt x="982" y="266"/>
                </a:cubicBezTo>
                <a:cubicBezTo>
                  <a:pt x="980" y="266"/>
                  <a:pt x="978" y="267"/>
                  <a:pt x="977" y="268"/>
                </a:cubicBezTo>
                <a:close/>
                <a:moveTo>
                  <a:pt x="980" y="265"/>
                </a:moveTo>
                <a:cubicBezTo>
                  <a:pt x="982" y="264"/>
                  <a:pt x="984" y="263"/>
                  <a:pt x="984" y="260"/>
                </a:cubicBezTo>
                <a:cubicBezTo>
                  <a:pt x="984" y="259"/>
                  <a:pt x="977" y="259"/>
                  <a:pt x="977" y="262"/>
                </a:cubicBezTo>
                <a:cubicBezTo>
                  <a:pt x="981" y="261"/>
                  <a:pt x="978" y="265"/>
                  <a:pt x="980" y="265"/>
                </a:cubicBezTo>
                <a:close/>
                <a:moveTo>
                  <a:pt x="979" y="251"/>
                </a:moveTo>
                <a:cubicBezTo>
                  <a:pt x="987" y="254"/>
                  <a:pt x="993" y="253"/>
                  <a:pt x="1000" y="250"/>
                </a:cubicBezTo>
                <a:cubicBezTo>
                  <a:pt x="993" y="250"/>
                  <a:pt x="983" y="245"/>
                  <a:pt x="979" y="251"/>
                </a:cubicBezTo>
                <a:close/>
                <a:moveTo>
                  <a:pt x="960" y="802"/>
                </a:moveTo>
                <a:cubicBezTo>
                  <a:pt x="963" y="804"/>
                  <a:pt x="970" y="805"/>
                  <a:pt x="973" y="805"/>
                </a:cubicBezTo>
                <a:cubicBezTo>
                  <a:pt x="970" y="804"/>
                  <a:pt x="963" y="798"/>
                  <a:pt x="960" y="802"/>
                </a:cubicBezTo>
                <a:close/>
                <a:moveTo>
                  <a:pt x="1014" y="85"/>
                </a:moveTo>
                <a:cubicBezTo>
                  <a:pt x="1014" y="82"/>
                  <a:pt x="1017" y="82"/>
                  <a:pt x="1018" y="80"/>
                </a:cubicBezTo>
                <a:cubicBezTo>
                  <a:pt x="1013" y="82"/>
                  <a:pt x="1013" y="76"/>
                  <a:pt x="1010" y="78"/>
                </a:cubicBezTo>
                <a:cubicBezTo>
                  <a:pt x="1012" y="79"/>
                  <a:pt x="1008" y="81"/>
                  <a:pt x="1006" y="81"/>
                </a:cubicBezTo>
                <a:cubicBezTo>
                  <a:pt x="1004" y="81"/>
                  <a:pt x="1006" y="77"/>
                  <a:pt x="1003" y="78"/>
                </a:cubicBezTo>
                <a:cubicBezTo>
                  <a:pt x="1001" y="80"/>
                  <a:pt x="997" y="79"/>
                  <a:pt x="997" y="84"/>
                </a:cubicBezTo>
                <a:cubicBezTo>
                  <a:pt x="1000" y="83"/>
                  <a:pt x="1000" y="85"/>
                  <a:pt x="1001" y="86"/>
                </a:cubicBezTo>
                <a:cubicBezTo>
                  <a:pt x="1004" y="83"/>
                  <a:pt x="1010" y="83"/>
                  <a:pt x="1014" y="85"/>
                </a:cubicBezTo>
                <a:close/>
                <a:moveTo>
                  <a:pt x="965" y="790"/>
                </a:moveTo>
                <a:cubicBezTo>
                  <a:pt x="971" y="790"/>
                  <a:pt x="976" y="792"/>
                  <a:pt x="981" y="790"/>
                </a:cubicBezTo>
                <a:cubicBezTo>
                  <a:pt x="977" y="786"/>
                  <a:pt x="968" y="785"/>
                  <a:pt x="965" y="790"/>
                </a:cubicBezTo>
                <a:close/>
                <a:moveTo>
                  <a:pt x="991" y="259"/>
                </a:moveTo>
                <a:cubicBezTo>
                  <a:pt x="992" y="261"/>
                  <a:pt x="998" y="263"/>
                  <a:pt x="1000" y="261"/>
                </a:cubicBezTo>
                <a:cubicBezTo>
                  <a:pt x="998" y="260"/>
                  <a:pt x="993" y="258"/>
                  <a:pt x="991" y="259"/>
                </a:cubicBezTo>
                <a:close/>
                <a:moveTo>
                  <a:pt x="976" y="656"/>
                </a:moveTo>
                <a:cubicBezTo>
                  <a:pt x="976" y="659"/>
                  <a:pt x="976" y="659"/>
                  <a:pt x="976" y="659"/>
                </a:cubicBezTo>
                <a:cubicBezTo>
                  <a:pt x="984" y="665"/>
                  <a:pt x="994" y="658"/>
                  <a:pt x="1004" y="660"/>
                </a:cubicBezTo>
                <a:cubicBezTo>
                  <a:pt x="999" y="656"/>
                  <a:pt x="988" y="658"/>
                  <a:pt x="987" y="653"/>
                </a:cubicBezTo>
                <a:cubicBezTo>
                  <a:pt x="983" y="653"/>
                  <a:pt x="982" y="658"/>
                  <a:pt x="976" y="656"/>
                </a:cubicBezTo>
                <a:close/>
                <a:moveTo>
                  <a:pt x="1002" y="194"/>
                </a:moveTo>
                <a:cubicBezTo>
                  <a:pt x="1005" y="194"/>
                  <a:pt x="1010" y="196"/>
                  <a:pt x="1011" y="194"/>
                </a:cubicBezTo>
                <a:cubicBezTo>
                  <a:pt x="1008" y="194"/>
                  <a:pt x="1004" y="191"/>
                  <a:pt x="1002" y="194"/>
                </a:cubicBezTo>
                <a:close/>
                <a:moveTo>
                  <a:pt x="1021" y="35"/>
                </a:moveTo>
                <a:cubicBezTo>
                  <a:pt x="1018" y="35"/>
                  <a:pt x="1014" y="33"/>
                  <a:pt x="1013" y="35"/>
                </a:cubicBezTo>
                <a:cubicBezTo>
                  <a:pt x="1017" y="37"/>
                  <a:pt x="1024" y="36"/>
                  <a:pt x="1026" y="40"/>
                </a:cubicBezTo>
                <a:cubicBezTo>
                  <a:pt x="1024" y="42"/>
                  <a:pt x="1020" y="40"/>
                  <a:pt x="1020" y="43"/>
                </a:cubicBezTo>
                <a:cubicBezTo>
                  <a:pt x="1030" y="45"/>
                  <a:pt x="1046" y="46"/>
                  <a:pt x="1062" y="49"/>
                </a:cubicBezTo>
                <a:cubicBezTo>
                  <a:pt x="1066" y="43"/>
                  <a:pt x="1080" y="52"/>
                  <a:pt x="1086" y="46"/>
                </a:cubicBezTo>
                <a:cubicBezTo>
                  <a:pt x="1078" y="45"/>
                  <a:pt x="1074" y="46"/>
                  <a:pt x="1070" y="42"/>
                </a:cubicBezTo>
                <a:cubicBezTo>
                  <a:pt x="1084" y="37"/>
                  <a:pt x="1101" y="48"/>
                  <a:pt x="1110" y="39"/>
                </a:cubicBezTo>
                <a:cubicBezTo>
                  <a:pt x="1076" y="36"/>
                  <a:pt x="1048" y="29"/>
                  <a:pt x="1019" y="27"/>
                </a:cubicBezTo>
                <a:cubicBezTo>
                  <a:pt x="1017" y="32"/>
                  <a:pt x="1023" y="33"/>
                  <a:pt x="1021" y="35"/>
                </a:cubicBezTo>
                <a:close/>
                <a:moveTo>
                  <a:pt x="997" y="589"/>
                </a:moveTo>
                <a:cubicBezTo>
                  <a:pt x="992" y="589"/>
                  <a:pt x="992" y="589"/>
                  <a:pt x="992" y="589"/>
                </a:cubicBezTo>
                <a:cubicBezTo>
                  <a:pt x="992" y="592"/>
                  <a:pt x="992" y="592"/>
                  <a:pt x="992" y="592"/>
                </a:cubicBezTo>
                <a:cubicBezTo>
                  <a:pt x="995" y="592"/>
                  <a:pt x="996" y="593"/>
                  <a:pt x="997" y="589"/>
                </a:cubicBezTo>
                <a:close/>
                <a:moveTo>
                  <a:pt x="989" y="806"/>
                </a:moveTo>
                <a:cubicBezTo>
                  <a:pt x="992" y="808"/>
                  <a:pt x="995" y="806"/>
                  <a:pt x="1001" y="807"/>
                </a:cubicBezTo>
                <a:cubicBezTo>
                  <a:pt x="999" y="804"/>
                  <a:pt x="991" y="799"/>
                  <a:pt x="989" y="806"/>
                </a:cubicBezTo>
                <a:close/>
                <a:moveTo>
                  <a:pt x="1006" y="614"/>
                </a:moveTo>
                <a:cubicBezTo>
                  <a:pt x="1006" y="617"/>
                  <a:pt x="1006" y="617"/>
                  <a:pt x="1006" y="617"/>
                </a:cubicBezTo>
                <a:cubicBezTo>
                  <a:pt x="1010" y="618"/>
                  <a:pt x="1019" y="617"/>
                  <a:pt x="1015" y="613"/>
                </a:cubicBezTo>
                <a:cubicBezTo>
                  <a:pt x="1014" y="615"/>
                  <a:pt x="1011" y="614"/>
                  <a:pt x="1006" y="614"/>
                </a:cubicBezTo>
                <a:close/>
                <a:moveTo>
                  <a:pt x="1088" y="254"/>
                </a:moveTo>
                <a:cubicBezTo>
                  <a:pt x="1083" y="246"/>
                  <a:pt x="1069" y="245"/>
                  <a:pt x="1061" y="240"/>
                </a:cubicBezTo>
                <a:cubicBezTo>
                  <a:pt x="1053" y="245"/>
                  <a:pt x="1039" y="239"/>
                  <a:pt x="1030" y="244"/>
                </a:cubicBezTo>
                <a:cubicBezTo>
                  <a:pt x="1050" y="251"/>
                  <a:pt x="1070" y="251"/>
                  <a:pt x="1088" y="254"/>
                </a:cubicBezTo>
                <a:close/>
                <a:moveTo>
                  <a:pt x="1038" y="590"/>
                </a:moveTo>
                <a:cubicBezTo>
                  <a:pt x="1034" y="590"/>
                  <a:pt x="1033" y="588"/>
                  <a:pt x="1029" y="588"/>
                </a:cubicBezTo>
                <a:cubicBezTo>
                  <a:pt x="1029" y="589"/>
                  <a:pt x="1028" y="590"/>
                  <a:pt x="1028" y="591"/>
                </a:cubicBezTo>
                <a:cubicBezTo>
                  <a:pt x="1030" y="594"/>
                  <a:pt x="1035" y="591"/>
                  <a:pt x="1038" y="590"/>
                </a:cubicBezTo>
                <a:close/>
                <a:moveTo>
                  <a:pt x="1050" y="254"/>
                </a:moveTo>
                <a:cubicBezTo>
                  <a:pt x="1050" y="257"/>
                  <a:pt x="1050" y="257"/>
                  <a:pt x="1050" y="257"/>
                </a:cubicBezTo>
                <a:cubicBezTo>
                  <a:pt x="1052" y="256"/>
                  <a:pt x="1053" y="258"/>
                  <a:pt x="1055" y="257"/>
                </a:cubicBezTo>
                <a:cubicBezTo>
                  <a:pt x="1052" y="257"/>
                  <a:pt x="1054" y="253"/>
                  <a:pt x="1052" y="253"/>
                </a:cubicBezTo>
                <a:cubicBezTo>
                  <a:pt x="1052" y="254"/>
                  <a:pt x="1051" y="254"/>
                  <a:pt x="1050" y="254"/>
                </a:cubicBezTo>
                <a:close/>
                <a:moveTo>
                  <a:pt x="1043" y="659"/>
                </a:moveTo>
                <a:cubicBezTo>
                  <a:pt x="1043" y="662"/>
                  <a:pt x="1041" y="662"/>
                  <a:pt x="1042" y="665"/>
                </a:cubicBezTo>
                <a:cubicBezTo>
                  <a:pt x="1046" y="664"/>
                  <a:pt x="1046" y="665"/>
                  <a:pt x="1050" y="666"/>
                </a:cubicBezTo>
                <a:cubicBezTo>
                  <a:pt x="1050" y="663"/>
                  <a:pt x="1051" y="661"/>
                  <a:pt x="1052" y="659"/>
                </a:cubicBezTo>
                <a:cubicBezTo>
                  <a:pt x="1049" y="660"/>
                  <a:pt x="1048" y="659"/>
                  <a:pt x="1045" y="657"/>
                </a:cubicBezTo>
                <a:cubicBezTo>
                  <a:pt x="1045" y="661"/>
                  <a:pt x="1044" y="657"/>
                  <a:pt x="1043" y="659"/>
                </a:cubicBezTo>
                <a:close/>
                <a:moveTo>
                  <a:pt x="1067" y="308"/>
                </a:moveTo>
                <a:cubicBezTo>
                  <a:pt x="1067" y="308"/>
                  <a:pt x="1066" y="307"/>
                  <a:pt x="1067" y="306"/>
                </a:cubicBezTo>
                <a:cubicBezTo>
                  <a:pt x="1065" y="306"/>
                  <a:pt x="1063" y="306"/>
                  <a:pt x="1062" y="308"/>
                </a:cubicBezTo>
                <a:cubicBezTo>
                  <a:pt x="1064" y="310"/>
                  <a:pt x="1066" y="310"/>
                  <a:pt x="1067" y="308"/>
                </a:cubicBezTo>
                <a:close/>
                <a:moveTo>
                  <a:pt x="1068" y="290"/>
                </a:moveTo>
                <a:cubicBezTo>
                  <a:pt x="1071" y="290"/>
                  <a:pt x="1074" y="290"/>
                  <a:pt x="1074" y="289"/>
                </a:cubicBezTo>
                <a:cubicBezTo>
                  <a:pt x="1073" y="287"/>
                  <a:pt x="1069" y="288"/>
                  <a:pt x="1068" y="290"/>
                </a:cubicBezTo>
                <a:close/>
                <a:moveTo>
                  <a:pt x="1079" y="96"/>
                </a:moveTo>
                <a:cubicBezTo>
                  <a:pt x="1081" y="95"/>
                  <a:pt x="1084" y="97"/>
                  <a:pt x="1084" y="95"/>
                </a:cubicBezTo>
                <a:cubicBezTo>
                  <a:pt x="1083" y="94"/>
                  <a:pt x="1079" y="93"/>
                  <a:pt x="1079" y="96"/>
                </a:cubicBezTo>
                <a:close/>
                <a:moveTo>
                  <a:pt x="1088" y="269"/>
                </a:moveTo>
                <a:cubicBezTo>
                  <a:pt x="1085" y="266"/>
                  <a:pt x="1076" y="266"/>
                  <a:pt x="1071" y="267"/>
                </a:cubicBezTo>
                <a:cubicBezTo>
                  <a:pt x="1071" y="268"/>
                  <a:pt x="1071" y="269"/>
                  <a:pt x="1072" y="270"/>
                </a:cubicBezTo>
                <a:cubicBezTo>
                  <a:pt x="1075" y="268"/>
                  <a:pt x="1084" y="274"/>
                  <a:pt x="1088" y="269"/>
                </a:cubicBezTo>
                <a:close/>
                <a:moveTo>
                  <a:pt x="1067" y="595"/>
                </a:moveTo>
                <a:cubicBezTo>
                  <a:pt x="1068" y="595"/>
                  <a:pt x="1065" y="591"/>
                  <a:pt x="1069" y="591"/>
                </a:cubicBezTo>
                <a:cubicBezTo>
                  <a:pt x="1074" y="592"/>
                  <a:pt x="1078" y="594"/>
                  <a:pt x="1083" y="595"/>
                </a:cubicBezTo>
                <a:cubicBezTo>
                  <a:pt x="1087" y="589"/>
                  <a:pt x="1095" y="580"/>
                  <a:pt x="1093" y="568"/>
                </a:cubicBezTo>
                <a:cubicBezTo>
                  <a:pt x="1089" y="568"/>
                  <a:pt x="1089" y="568"/>
                  <a:pt x="1089" y="568"/>
                </a:cubicBezTo>
                <a:cubicBezTo>
                  <a:pt x="1087" y="569"/>
                  <a:pt x="1090" y="572"/>
                  <a:pt x="1087" y="572"/>
                </a:cubicBezTo>
                <a:cubicBezTo>
                  <a:pt x="1086" y="571"/>
                  <a:pt x="1084" y="571"/>
                  <a:pt x="1084" y="570"/>
                </a:cubicBezTo>
                <a:cubicBezTo>
                  <a:pt x="1081" y="572"/>
                  <a:pt x="1076" y="572"/>
                  <a:pt x="1072" y="572"/>
                </a:cubicBezTo>
                <a:cubicBezTo>
                  <a:pt x="1072" y="571"/>
                  <a:pt x="1070" y="570"/>
                  <a:pt x="1070" y="568"/>
                </a:cubicBezTo>
                <a:cubicBezTo>
                  <a:pt x="1064" y="568"/>
                  <a:pt x="1064" y="568"/>
                  <a:pt x="1064" y="568"/>
                </a:cubicBezTo>
                <a:cubicBezTo>
                  <a:pt x="1064" y="569"/>
                  <a:pt x="1064" y="571"/>
                  <a:pt x="1064" y="572"/>
                </a:cubicBezTo>
                <a:cubicBezTo>
                  <a:pt x="1071" y="573"/>
                  <a:pt x="1087" y="572"/>
                  <a:pt x="1084" y="583"/>
                </a:cubicBezTo>
                <a:cubicBezTo>
                  <a:pt x="1078" y="582"/>
                  <a:pt x="1071" y="587"/>
                  <a:pt x="1065" y="587"/>
                </a:cubicBezTo>
                <a:cubicBezTo>
                  <a:pt x="1064" y="585"/>
                  <a:pt x="1064" y="583"/>
                  <a:pt x="1062" y="582"/>
                </a:cubicBezTo>
                <a:cubicBezTo>
                  <a:pt x="1061" y="585"/>
                  <a:pt x="1059" y="586"/>
                  <a:pt x="1058" y="589"/>
                </a:cubicBezTo>
                <a:cubicBezTo>
                  <a:pt x="1059" y="590"/>
                  <a:pt x="1062" y="591"/>
                  <a:pt x="1063" y="594"/>
                </a:cubicBezTo>
                <a:cubicBezTo>
                  <a:pt x="1061" y="596"/>
                  <a:pt x="1057" y="600"/>
                  <a:pt x="1059" y="604"/>
                </a:cubicBezTo>
                <a:cubicBezTo>
                  <a:pt x="1063" y="602"/>
                  <a:pt x="1063" y="595"/>
                  <a:pt x="1064" y="593"/>
                </a:cubicBezTo>
                <a:cubicBezTo>
                  <a:pt x="1066" y="593"/>
                  <a:pt x="1065" y="595"/>
                  <a:pt x="1067" y="595"/>
                </a:cubicBezTo>
                <a:close/>
                <a:moveTo>
                  <a:pt x="1070" y="580"/>
                </a:moveTo>
                <a:cubicBezTo>
                  <a:pt x="1066" y="578"/>
                  <a:pt x="1063" y="576"/>
                  <a:pt x="1060" y="580"/>
                </a:cubicBezTo>
                <a:cubicBezTo>
                  <a:pt x="1061" y="581"/>
                  <a:pt x="1063" y="581"/>
                  <a:pt x="1064" y="583"/>
                </a:cubicBezTo>
                <a:cubicBezTo>
                  <a:pt x="1066" y="582"/>
                  <a:pt x="1068" y="581"/>
                  <a:pt x="1070" y="580"/>
                </a:cubicBezTo>
                <a:close/>
                <a:moveTo>
                  <a:pt x="1050" y="800"/>
                </a:moveTo>
                <a:cubicBezTo>
                  <a:pt x="1054" y="804"/>
                  <a:pt x="1061" y="800"/>
                  <a:pt x="1063" y="797"/>
                </a:cubicBezTo>
                <a:cubicBezTo>
                  <a:pt x="1062" y="794"/>
                  <a:pt x="1063" y="789"/>
                  <a:pt x="1060" y="788"/>
                </a:cubicBezTo>
                <a:cubicBezTo>
                  <a:pt x="1054" y="789"/>
                  <a:pt x="1053" y="795"/>
                  <a:pt x="1050" y="800"/>
                </a:cubicBezTo>
                <a:close/>
                <a:moveTo>
                  <a:pt x="1054" y="778"/>
                </a:moveTo>
                <a:cubicBezTo>
                  <a:pt x="1054" y="779"/>
                  <a:pt x="1053" y="779"/>
                  <a:pt x="1053" y="780"/>
                </a:cubicBezTo>
                <a:cubicBezTo>
                  <a:pt x="1057" y="783"/>
                  <a:pt x="1067" y="780"/>
                  <a:pt x="1071" y="785"/>
                </a:cubicBezTo>
                <a:cubicBezTo>
                  <a:pt x="1074" y="781"/>
                  <a:pt x="1081" y="783"/>
                  <a:pt x="1084" y="780"/>
                </a:cubicBezTo>
                <a:cubicBezTo>
                  <a:pt x="1077" y="776"/>
                  <a:pt x="1065" y="780"/>
                  <a:pt x="1054" y="778"/>
                </a:cubicBezTo>
                <a:close/>
                <a:moveTo>
                  <a:pt x="1061" y="681"/>
                </a:moveTo>
                <a:cubicBezTo>
                  <a:pt x="1065" y="680"/>
                  <a:pt x="1064" y="683"/>
                  <a:pt x="1066" y="683"/>
                </a:cubicBezTo>
                <a:cubicBezTo>
                  <a:pt x="1065" y="681"/>
                  <a:pt x="1070" y="683"/>
                  <a:pt x="1070" y="681"/>
                </a:cubicBezTo>
                <a:cubicBezTo>
                  <a:pt x="1069" y="679"/>
                  <a:pt x="1062" y="676"/>
                  <a:pt x="1061" y="681"/>
                </a:cubicBezTo>
                <a:close/>
                <a:moveTo>
                  <a:pt x="1069" y="559"/>
                </a:moveTo>
                <a:cubicBezTo>
                  <a:pt x="1069" y="561"/>
                  <a:pt x="1072" y="560"/>
                  <a:pt x="1072" y="561"/>
                </a:cubicBezTo>
                <a:cubicBezTo>
                  <a:pt x="1070" y="563"/>
                  <a:pt x="1067" y="562"/>
                  <a:pt x="1067" y="565"/>
                </a:cubicBezTo>
                <a:cubicBezTo>
                  <a:pt x="1070" y="565"/>
                  <a:pt x="1074" y="565"/>
                  <a:pt x="1076" y="564"/>
                </a:cubicBezTo>
                <a:cubicBezTo>
                  <a:pt x="1079" y="562"/>
                  <a:pt x="1072" y="552"/>
                  <a:pt x="1069" y="559"/>
                </a:cubicBezTo>
                <a:close/>
                <a:moveTo>
                  <a:pt x="1086" y="263"/>
                </a:moveTo>
                <a:cubicBezTo>
                  <a:pt x="1086" y="265"/>
                  <a:pt x="1092" y="264"/>
                  <a:pt x="1093" y="263"/>
                </a:cubicBezTo>
                <a:cubicBezTo>
                  <a:pt x="1092" y="262"/>
                  <a:pt x="1086" y="260"/>
                  <a:pt x="1086" y="263"/>
                </a:cubicBezTo>
                <a:close/>
                <a:moveTo>
                  <a:pt x="1074" y="717"/>
                </a:moveTo>
                <a:cubicBezTo>
                  <a:pt x="1079" y="719"/>
                  <a:pt x="1083" y="717"/>
                  <a:pt x="1087" y="714"/>
                </a:cubicBezTo>
                <a:cubicBezTo>
                  <a:pt x="1083" y="713"/>
                  <a:pt x="1075" y="714"/>
                  <a:pt x="1074" y="717"/>
                </a:cubicBezTo>
                <a:close/>
                <a:moveTo>
                  <a:pt x="1092" y="531"/>
                </a:moveTo>
                <a:cubicBezTo>
                  <a:pt x="1093" y="529"/>
                  <a:pt x="1099" y="528"/>
                  <a:pt x="1097" y="525"/>
                </a:cubicBezTo>
                <a:cubicBezTo>
                  <a:pt x="1095" y="526"/>
                  <a:pt x="1088" y="524"/>
                  <a:pt x="1086" y="523"/>
                </a:cubicBezTo>
                <a:cubicBezTo>
                  <a:pt x="1088" y="526"/>
                  <a:pt x="1087" y="531"/>
                  <a:pt x="1092" y="531"/>
                </a:cubicBezTo>
                <a:close/>
                <a:moveTo>
                  <a:pt x="1109" y="524"/>
                </a:moveTo>
                <a:cubicBezTo>
                  <a:pt x="1111" y="525"/>
                  <a:pt x="1112" y="527"/>
                  <a:pt x="1115" y="526"/>
                </a:cubicBezTo>
                <a:cubicBezTo>
                  <a:pt x="1115" y="523"/>
                  <a:pt x="1111" y="520"/>
                  <a:pt x="1109" y="524"/>
                </a:cubicBezTo>
                <a:close/>
                <a:moveTo>
                  <a:pt x="1111" y="530"/>
                </a:moveTo>
                <a:cubicBezTo>
                  <a:pt x="1113" y="531"/>
                  <a:pt x="1116" y="529"/>
                  <a:pt x="1117" y="527"/>
                </a:cubicBezTo>
                <a:cubicBezTo>
                  <a:pt x="1114" y="527"/>
                  <a:pt x="1113" y="529"/>
                  <a:pt x="1111" y="530"/>
                </a:cubicBezTo>
                <a:close/>
                <a:moveTo>
                  <a:pt x="1126" y="473"/>
                </a:moveTo>
                <a:cubicBezTo>
                  <a:pt x="1121" y="473"/>
                  <a:pt x="1119" y="475"/>
                  <a:pt x="1115" y="475"/>
                </a:cubicBezTo>
                <a:cubicBezTo>
                  <a:pt x="1115" y="479"/>
                  <a:pt x="1118" y="479"/>
                  <a:pt x="1120" y="481"/>
                </a:cubicBezTo>
                <a:cubicBezTo>
                  <a:pt x="1119" y="475"/>
                  <a:pt x="1123" y="475"/>
                  <a:pt x="1126" y="473"/>
                </a:cubicBezTo>
                <a:close/>
                <a:moveTo>
                  <a:pt x="1126" y="570"/>
                </a:moveTo>
                <a:cubicBezTo>
                  <a:pt x="1130" y="571"/>
                  <a:pt x="1130" y="566"/>
                  <a:pt x="1134" y="567"/>
                </a:cubicBezTo>
                <a:cubicBezTo>
                  <a:pt x="1132" y="558"/>
                  <a:pt x="1117" y="565"/>
                  <a:pt x="1114" y="567"/>
                </a:cubicBezTo>
                <a:cubicBezTo>
                  <a:pt x="1116" y="568"/>
                  <a:pt x="1113" y="570"/>
                  <a:pt x="1113" y="571"/>
                </a:cubicBezTo>
                <a:cubicBezTo>
                  <a:pt x="1115" y="575"/>
                  <a:pt x="1121" y="575"/>
                  <a:pt x="1125" y="574"/>
                </a:cubicBezTo>
                <a:cubicBezTo>
                  <a:pt x="1121" y="574"/>
                  <a:pt x="1119" y="568"/>
                  <a:pt x="1120" y="566"/>
                </a:cubicBezTo>
                <a:cubicBezTo>
                  <a:pt x="1124" y="566"/>
                  <a:pt x="1123" y="569"/>
                  <a:pt x="1126" y="570"/>
                </a:cubicBezTo>
                <a:close/>
                <a:moveTo>
                  <a:pt x="1131" y="304"/>
                </a:moveTo>
                <a:cubicBezTo>
                  <a:pt x="1132" y="304"/>
                  <a:pt x="1136" y="301"/>
                  <a:pt x="1133" y="299"/>
                </a:cubicBezTo>
                <a:cubicBezTo>
                  <a:pt x="1132" y="302"/>
                  <a:pt x="1128" y="299"/>
                  <a:pt x="1126" y="303"/>
                </a:cubicBezTo>
                <a:cubicBezTo>
                  <a:pt x="1129" y="303"/>
                  <a:pt x="1129" y="305"/>
                  <a:pt x="1131" y="304"/>
                </a:cubicBezTo>
                <a:close/>
                <a:moveTo>
                  <a:pt x="1121" y="433"/>
                </a:moveTo>
                <a:cubicBezTo>
                  <a:pt x="1122" y="434"/>
                  <a:pt x="1123" y="436"/>
                  <a:pt x="1121" y="438"/>
                </a:cubicBezTo>
                <a:cubicBezTo>
                  <a:pt x="1128" y="439"/>
                  <a:pt x="1123" y="428"/>
                  <a:pt x="1121" y="433"/>
                </a:cubicBezTo>
                <a:close/>
                <a:moveTo>
                  <a:pt x="1120" y="522"/>
                </a:moveTo>
                <a:cubicBezTo>
                  <a:pt x="1119" y="523"/>
                  <a:pt x="1119" y="526"/>
                  <a:pt x="1119" y="528"/>
                </a:cubicBezTo>
                <a:cubicBezTo>
                  <a:pt x="1128" y="528"/>
                  <a:pt x="1122" y="528"/>
                  <a:pt x="1125" y="523"/>
                </a:cubicBezTo>
                <a:cubicBezTo>
                  <a:pt x="1122" y="524"/>
                  <a:pt x="1123" y="522"/>
                  <a:pt x="1120" y="522"/>
                </a:cubicBezTo>
                <a:close/>
                <a:moveTo>
                  <a:pt x="1132" y="290"/>
                </a:moveTo>
                <a:cubicBezTo>
                  <a:pt x="1135" y="292"/>
                  <a:pt x="1138" y="292"/>
                  <a:pt x="1139" y="288"/>
                </a:cubicBezTo>
                <a:cubicBezTo>
                  <a:pt x="1137" y="289"/>
                  <a:pt x="1136" y="287"/>
                  <a:pt x="1137" y="285"/>
                </a:cubicBezTo>
                <a:cubicBezTo>
                  <a:pt x="1132" y="285"/>
                  <a:pt x="1132" y="285"/>
                  <a:pt x="1132" y="285"/>
                </a:cubicBezTo>
                <a:cubicBezTo>
                  <a:pt x="1133" y="288"/>
                  <a:pt x="1135" y="288"/>
                  <a:pt x="1132" y="290"/>
                </a:cubicBezTo>
                <a:close/>
                <a:moveTo>
                  <a:pt x="1131" y="442"/>
                </a:moveTo>
                <a:cubicBezTo>
                  <a:pt x="1129" y="442"/>
                  <a:pt x="1128" y="444"/>
                  <a:pt x="1127" y="445"/>
                </a:cubicBezTo>
                <a:cubicBezTo>
                  <a:pt x="1130" y="444"/>
                  <a:pt x="1133" y="445"/>
                  <a:pt x="1136" y="446"/>
                </a:cubicBezTo>
                <a:cubicBezTo>
                  <a:pt x="1135" y="443"/>
                  <a:pt x="1133" y="443"/>
                  <a:pt x="1131" y="442"/>
                </a:cubicBezTo>
                <a:close/>
                <a:moveTo>
                  <a:pt x="1131" y="562"/>
                </a:moveTo>
                <a:cubicBezTo>
                  <a:pt x="1130" y="557"/>
                  <a:pt x="1127" y="559"/>
                  <a:pt x="1124" y="557"/>
                </a:cubicBezTo>
                <a:cubicBezTo>
                  <a:pt x="1124" y="558"/>
                  <a:pt x="1123" y="558"/>
                  <a:pt x="1123" y="559"/>
                </a:cubicBezTo>
                <a:cubicBezTo>
                  <a:pt x="1125" y="562"/>
                  <a:pt x="1128" y="560"/>
                  <a:pt x="1131" y="562"/>
                </a:cubicBezTo>
                <a:close/>
                <a:moveTo>
                  <a:pt x="1148" y="284"/>
                </a:moveTo>
                <a:cubicBezTo>
                  <a:pt x="1146" y="282"/>
                  <a:pt x="1142" y="283"/>
                  <a:pt x="1140" y="284"/>
                </a:cubicBezTo>
                <a:cubicBezTo>
                  <a:pt x="1142" y="285"/>
                  <a:pt x="1148" y="286"/>
                  <a:pt x="1148" y="284"/>
                </a:cubicBezTo>
                <a:close/>
                <a:moveTo>
                  <a:pt x="1162" y="297"/>
                </a:moveTo>
                <a:cubicBezTo>
                  <a:pt x="1162" y="290"/>
                  <a:pt x="1160" y="285"/>
                  <a:pt x="1154" y="283"/>
                </a:cubicBezTo>
                <a:cubicBezTo>
                  <a:pt x="1150" y="287"/>
                  <a:pt x="1145" y="288"/>
                  <a:pt x="1147" y="294"/>
                </a:cubicBezTo>
                <a:cubicBezTo>
                  <a:pt x="1150" y="295"/>
                  <a:pt x="1152" y="296"/>
                  <a:pt x="1150" y="299"/>
                </a:cubicBezTo>
                <a:cubicBezTo>
                  <a:pt x="1155" y="298"/>
                  <a:pt x="1159" y="300"/>
                  <a:pt x="1162" y="297"/>
                </a:cubicBezTo>
                <a:close/>
                <a:moveTo>
                  <a:pt x="1140" y="527"/>
                </a:moveTo>
                <a:cubicBezTo>
                  <a:pt x="1140" y="529"/>
                  <a:pt x="1135" y="526"/>
                  <a:pt x="1137" y="529"/>
                </a:cubicBezTo>
                <a:cubicBezTo>
                  <a:pt x="1139" y="530"/>
                  <a:pt x="1143" y="528"/>
                  <a:pt x="1140" y="527"/>
                </a:cubicBezTo>
                <a:close/>
                <a:moveTo>
                  <a:pt x="1138" y="616"/>
                </a:moveTo>
                <a:cubicBezTo>
                  <a:pt x="1140" y="616"/>
                  <a:pt x="1144" y="618"/>
                  <a:pt x="1145" y="616"/>
                </a:cubicBezTo>
                <a:cubicBezTo>
                  <a:pt x="1143" y="615"/>
                  <a:pt x="1140" y="615"/>
                  <a:pt x="1138" y="616"/>
                </a:cubicBezTo>
                <a:close/>
                <a:moveTo>
                  <a:pt x="1143" y="564"/>
                </a:moveTo>
                <a:cubicBezTo>
                  <a:pt x="1144" y="565"/>
                  <a:pt x="1148" y="564"/>
                  <a:pt x="1148" y="567"/>
                </a:cubicBezTo>
                <a:cubicBezTo>
                  <a:pt x="1150" y="567"/>
                  <a:pt x="1152" y="567"/>
                  <a:pt x="1154" y="565"/>
                </a:cubicBezTo>
                <a:cubicBezTo>
                  <a:pt x="1150" y="565"/>
                  <a:pt x="1144" y="561"/>
                  <a:pt x="1143" y="564"/>
                </a:cubicBezTo>
                <a:close/>
                <a:moveTo>
                  <a:pt x="1145" y="518"/>
                </a:moveTo>
                <a:cubicBezTo>
                  <a:pt x="1147" y="520"/>
                  <a:pt x="1155" y="520"/>
                  <a:pt x="1156" y="516"/>
                </a:cubicBezTo>
                <a:cubicBezTo>
                  <a:pt x="1153" y="517"/>
                  <a:pt x="1148" y="517"/>
                  <a:pt x="1145" y="518"/>
                </a:cubicBezTo>
                <a:close/>
                <a:moveTo>
                  <a:pt x="1213" y="479"/>
                </a:moveTo>
                <a:cubicBezTo>
                  <a:pt x="1207" y="477"/>
                  <a:pt x="1196" y="473"/>
                  <a:pt x="1193" y="479"/>
                </a:cubicBezTo>
                <a:cubicBezTo>
                  <a:pt x="1190" y="478"/>
                  <a:pt x="1186" y="474"/>
                  <a:pt x="1186" y="479"/>
                </a:cubicBezTo>
                <a:cubicBezTo>
                  <a:pt x="1183" y="479"/>
                  <a:pt x="1183" y="478"/>
                  <a:pt x="1183" y="476"/>
                </a:cubicBezTo>
                <a:cubicBezTo>
                  <a:pt x="1173" y="480"/>
                  <a:pt x="1168" y="474"/>
                  <a:pt x="1157" y="478"/>
                </a:cubicBezTo>
                <a:cubicBezTo>
                  <a:pt x="1155" y="476"/>
                  <a:pt x="1159" y="474"/>
                  <a:pt x="1156" y="474"/>
                </a:cubicBezTo>
                <a:cubicBezTo>
                  <a:pt x="1154" y="476"/>
                  <a:pt x="1150" y="477"/>
                  <a:pt x="1148" y="479"/>
                </a:cubicBezTo>
                <a:cubicBezTo>
                  <a:pt x="1172" y="478"/>
                  <a:pt x="1194" y="482"/>
                  <a:pt x="1219" y="481"/>
                </a:cubicBezTo>
                <a:cubicBezTo>
                  <a:pt x="1214" y="481"/>
                  <a:pt x="1219" y="475"/>
                  <a:pt x="1213" y="476"/>
                </a:cubicBezTo>
                <a:cubicBezTo>
                  <a:pt x="1211" y="478"/>
                  <a:pt x="1216" y="479"/>
                  <a:pt x="1213" y="479"/>
                </a:cubicBezTo>
                <a:close/>
                <a:moveTo>
                  <a:pt x="1159" y="579"/>
                </a:moveTo>
                <a:cubicBezTo>
                  <a:pt x="1161" y="579"/>
                  <a:pt x="1161" y="581"/>
                  <a:pt x="1162" y="581"/>
                </a:cubicBezTo>
                <a:cubicBezTo>
                  <a:pt x="1159" y="584"/>
                  <a:pt x="1152" y="582"/>
                  <a:pt x="1151" y="587"/>
                </a:cubicBezTo>
                <a:cubicBezTo>
                  <a:pt x="1153" y="589"/>
                  <a:pt x="1160" y="585"/>
                  <a:pt x="1161" y="589"/>
                </a:cubicBezTo>
                <a:cubicBezTo>
                  <a:pt x="1152" y="589"/>
                  <a:pt x="1147" y="589"/>
                  <a:pt x="1143" y="592"/>
                </a:cubicBezTo>
                <a:cubicBezTo>
                  <a:pt x="1152" y="594"/>
                  <a:pt x="1157" y="589"/>
                  <a:pt x="1166" y="590"/>
                </a:cubicBezTo>
                <a:cubicBezTo>
                  <a:pt x="1168" y="587"/>
                  <a:pt x="1162" y="590"/>
                  <a:pt x="1164" y="587"/>
                </a:cubicBezTo>
                <a:cubicBezTo>
                  <a:pt x="1167" y="587"/>
                  <a:pt x="1167" y="587"/>
                  <a:pt x="1167" y="587"/>
                </a:cubicBezTo>
                <a:cubicBezTo>
                  <a:pt x="1168" y="583"/>
                  <a:pt x="1165" y="582"/>
                  <a:pt x="1165" y="578"/>
                </a:cubicBezTo>
                <a:cubicBezTo>
                  <a:pt x="1163" y="578"/>
                  <a:pt x="1160" y="577"/>
                  <a:pt x="1159" y="579"/>
                </a:cubicBezTo>
                <a:close/>
                <a:moveTo>
                  <a:pt x="1161" y="418"/>
                </a:moveTo>
                <a:cubicBezTo>
                  <a:pt x="1159" y="421"/>
                  <a:pt x="1157" y="423"/>
                  <a:pt x="1156" y="427"/>
                </a:cubicBezTo>
                <a:cubicBezTo>
                  <a:pt x="1157" y="428"/>
                  <a:pt x="1157" y="426"/>
                  <a:pt x="1159" y="428"/>
                </a:cubicBezTo>
                <a:cubicBezTo>
                  <a:pt x="1159" y="424"/>
                  <a:pt x="1165" y="421"/>
                  <a:pt x="1161" y="418"/>
                </a:cubicBezTo>
                <a:close/>
                <a:moveTo>
                  <a:pt x="1168" y="307"/>
                </a:moveTo>
                <a:cubicBezTo>
                  <a:pt x="1171" y="307"/>
                  <a:pt x="1174" y="306"/>
                  <a:pt x="1176" y="303"/>
                </a:cubicBezTo>
                <a:cubicBezTo>
                  <a:pt x="1171" y="304"/>
                  <a:pt x="1165" y="302"/>
                  <a:pt x="1170" y="300"/>
                </a:cubicBezTo>
                <a:cubicBezTo>
                  <a:pt x="1168" y="298"/>
                  <a:pt x="1166" y="299"/>
                  <a:pt x="1165" y="301"/>
                </a:cubicBezTo>
                <a:cubicBezTo>
                  <a:pt x="1167" y="302"/>
                  <a:pt x="1167" y="303"/>
                  <a:pt x="1168" y="307"/>
                </a:cubicBezTo>
                <a:close/>
                <a:moveTo>
                  <a:pt x="1175" y="331"/>
                </a:moveTo>
                <a:cubicBezTo>
                  <a:pt x="1173" y="325"/>
                  <a:pt x="1186" y="326"/>
                  <a:pt x="1185" y="318"/>
                </a:cubicBezTo>
                <a:cubicBezTo>
                  <a:pt x="1178" y="320"/>
                  <a:pt x="1172" y="322"/>
                  <a:pt x="1168" y="328"/>
                </a:cubicBezTo>
                <a:cubicBezTo>
                  <a:pt x="1172" y="328"/>
                  <a:pt x="1174" y="331"/>
                  <a:pt x="1171" y="334"/>
                </a:cubicBezTo>
                <a:cubicBezTo>
                  <a:pt x="1175" y="334"/>
                  <a:pt x="1177" y="335"/>
                  <a:pt x="1179" y="339"/>
                </a:cubicBezTo>
                <a:cubicBezTo>
                  <a:pt x="1183" y="339"/>
                  <a:pt x="1185" y="337"/>
                  <a:pt x="1186" y="334"/>
                </a:cubicBezTo>
                <a:cubicBezTo>
                  <a:pt x="1180" y="336"/>
                  <a:pt x="1176" y="333"/>
                  <a:pt x="1175" y="331"/>
                </a:cubicBezTo>
                <a:close/>
                <a:moveTo>
                  <a:pt x="1180" y="285"/>
                </a:moveTo>
                <a:cubicBezTo>
                  <a:pt x="1175" y="284"/>
                  <a:pt x="1181" y="281"/>
                  <a:pt x="1181" y="278"/>
                </a:cubicBezTo>
                <a:cubicBezTo>
                  <a:pt x="1174" y="275"/>
                  <a:pt x="1171" y="285"/>
                  <a:pt x="1170" y="290"/>
                </a:cubicBezTo>
                <a:cubicBezTo>
                  <a:pt x="1174" y="290"/>
                  <a:pt x="1176" y="286"/>
                  <a:pt x="1180" y="285"/>
                </a:cubicBezTo>
                <a:close/>
                <a:moveTo>
                  <a:pt x="1160" y="524"/>
                </a:moveTo>
                <a:cubicBezTo>
                  <a:pt x="1162" y="524"/>
                  <a:pt x="1164" y="525"/>
                  <a:pt x="1164" y="526"/>
                </a:cubicBezTo>
                <a:cubicBezTo>
                  <a:pt x="1163" y="526"/>
                  <a:pt x="1163" y="527"/>
                  <a:pt x="1162" y="527"/>
                </a:cubicBezTo>
                <a:cubicBezTo>
                  <a:pt x="1162" y="529"/>
                  <a:pt x="1163" y="530"/>
                  <a:pt x="1165" y="531"/>
                </a:cubicBezTo>
                <a:cubicBezTo>
                  <a:pt x="1165" y="528"/>
                  <a:pt x="1165" y="524"/>
                  <a:pt x="1166" y="523"/>
                </a:cubicBezTo>
                <a:cubicBezTo>
                  <a:pt x="1164" y="523"/>
                  <a:pt x="1161" y="523"/>
                  <a:pt x="1160" y="524"/>
                </a:cubicBezTo>
                <a:close/>
                <a:moveTo>
                  <a:pt x="1167" y="533"/>
                </a:moveTo>
                <a:cubicBezTo>
                  <a:pt x="1165" y="533"/>
                  <a:pt x="1163" y="533"/>
                  <a:pt x="1162" y="534"/>
                </a:cubicBezTo>
                <a:cubicBezTo>
                  <a:pt x="1162" y="536"/>
                  <a:pt x="1162" y="536"/>
                  <a:pt x="1162" y="536"/>
                </a:cubicBezTo>
                <a:cubicBezTo>
                  <a:pt x="1165" y="536"/>
                  <a:pt x="1167" y="536"/>
                  <a:pt x="1167" y="533"/>
                </a:cubicBezTo>
                <a:close/>
                <a:moveTo>
                  <a:pt x="1163" y="519"/>
                </a:moveTo>
                <a:cubicBezTo>
                  <a:pt x="1165" y="519"/>
                  <a:pt x="1170" y="521"/>
                  <a:pt x="1169" y="518"/>
                </a:cubicBezTo>
                <a:cubicBezTo>
                  <a:pt x="1167" y="518"/>
                  <a:pt x="1163" y="517"/>
                  <a:pt x="1163" y="519"/>
                </a:cubicBezTo>
                <a:close/>
                <a:moveTo>
                  <a:pt x="1187" y="408"/>
                </a:moveTo>
                <a:cubicBezTo>
                  <a:pt x="1180" y="407"/>
                  <a:pt x="1175" y="407"/>
                  <a:pt x="1169" y="407"/>
                </a:cubicBezTo>
                <a:cubicBezTo>
                  <a:pt x="1170" y="411"/>
                  <a:pt x="1175" y="410"/>
                  <a:pt x="1178" y="412"/>
                </a:cubicBezTo>
                <a:cubicBezTo>
                  <a:pt x="1178" y="406"/>
                  <a:pt x="1186" y="414"/>
                  <a:pt x="1187" y="408"/>
                </a:cubicBezTo>
                <a:close/>
                <a:moveTo>
                  <a:pt x="1167" y="568"/>
                </a:moveTo>
                <a:cubicBezTo>
                  <a:pt x="1167" y="563"/>
                  <a:pt x="1167" y="563"/>
                  <a:pt x="1167" y="563"/>
                </a:cubicBezTo>
                <a:cubicBezTo>
                  <a:pt x="1165" y="564"/>
                  <a:pt x="1164" y="565"/>
                  <a:pt x="1163" y="567"/>
                </a:cubicBezTo>
                <a:cubicBezTo>
                  <a:pt x="1165" y="567"/>
                  <a:pt x="1166" y="567"/>
                  <a:pt x="1167" y="568"/>
                </a:cubicBezTo>
                <a:close/>
                <a:moveTo>
                  <a:pt x="1168" y="549"/>
                </a:moveTo>
                <a:cubicBezTo>
                  <a:pt x="1166" y="549"/>
                  <a:pt x="1164" y="548"/>
                  <a:pt x="1164" y="551"/>
                </a:cubicBezTo>
                <a:cubicBezTo>
                  <a:pt x="1166" y="552"/>
                  <a:pt x="1167" y="554"/>
                  <a:pt x="1169" y="552"/>
                </a:cubicBezTo>
                <a:cubicBezTo>
                  <a:pt x="1169" y="551"/>
                  <a:pt x="1168" y="550"/>
                  <a:pt x="1168" y="549"/>
                </a:cubicBezTo>
                <a:close/>
                <a:moveTo>
                  <a:pt x="1173" y="365"/>
                </a:moveTo>
                <a:cubicBezTo>
                  <a:pt x="1176" y="365"/>
                  <a:pt x="1176" y="367"/>
                  <a:pt x="1177" y="368"/>
                </a:cubicBezTo>
                <a:cubicBezTo>
                  <a:pt x="1185" y="363"/>
                  <a:pt x="1200" y="366"/>
                  <a:pt x="1208" y="360"/>
                </a:cubicBezTo>
                <a:cubicBezTo>
                  <a:pt x="1197" y="364"/>
                  <a:pt x="1181" y="357"/>
                  <a:pt x="1173" y="365"/>
                </a:cubicBezTo>
                <a:close/>
                <a:moveTo>
                  <a:pt x="1170" y="506"/>
                </a:moveTo>
                <a:cubicBezTo>
                  <a:pt x="1173" y="507"/>
                  <a:pt x="1180" y="510"/>
                  <a:pt x="1181" y="505"/>
                </a:cubicBezTo>
                <a:cubicBezTo>
                  <a:pt x="1178" y="504"/>
                  <a:pt x="1174" y="506"/>
                  <a:pt x="1171" y="502"/>
                </a:cubicBezTo>
                <a:cubicBezTo>
                  <a:pt x="1170" y="503"/>
                  <a:pt x="1169" y="504"/>
                  <a:pt x="1170" y="506"/>
                </a:cubicBezTo>
                <a:close/>
                <a:moveTo>
                  <a:pt x="1208" y="518"/>
                </a:moveTo>
                <a:cubicBezTo>
                  <a:pt x="1197" y="516"/>
                  <a:pt x="1182" y="515"/>
                  <a:pt x="1170" y="519"/>
                </a:cubicBezTo>
                <a:cubicBezTo>
                  <a:pt x="1173" y="522"/>
                  <a:pt x="1179" y="518"/>
                  <a:pt x="1182" y="520"/>
                </a:cubicBezTo>
                <a:cubicBezTo>
                  <a:pt x="1182" y="522"/>
                  <a:pt x="1178" y="521"/>
                  <a:pt x="1178" y="523"/>
                </a:cubicBezTo>
                <a:cubicBezTo>
                  <a:pt x="1187" y="516"/>
                  <a:pt x="1202" y="522"/>
                  <a:pt x="1213" y="518"/>
                </a:cubicBezTo>
                <a:cubicBezTo>
                  <a:pt x="1211" y="518"/>
                  <a:pt x="1211" y="518"/>
                  <a:pt x="1212" y="517"/>
                </a:cubicBezTo>
                <a:cubicBezTo>
                  <a:pt x="1209" y="516"/>
                  <a:pt x="1204" y="516"/>
                  <a:pt x="1208" y="518"/>
                </a:cubicBezTo>
                <a:close/>
                <a:moveTo>
                  <a:pt x="1177" y="398"/>
                </a:moveTo>
                <a:cubicBezTo>
                  <a:pt x="1177" y="400"/>
                  <a:pt x="1176" y="402"/>
                  <a:pt x="1178" y="403"/>
                </a:cubicBezTo>
                <a:cubicBezTo>
                  <a:pt x="1180" y="401"/>
                  <a:pt x="1180" y="398"/>
                  <a:pt x="1177" y="398"/>
                </a:cubicBezTo>
                <a:close/>
                <a:moveTo>
                  <a:pt x="1184" y="283"/>
                </a:moveTo>
                <a:cubicBezTo>
                  <a:pt x="1185" y="286"/>
                  <a:pt x="1185" y="286"/>
                  <a:pt x="1184" y="288"/>
                </a:cubicBezTo>
                <a:cubicBezTo>
                  <a:pt x="1189" y="291"/>
                  <a:pt x="1199" y="293"/>
                  <a:pt x="1199" y="286"/>
                </a:cubicBezTo>
                <a:cubicBezTo>
                  <a:pt x="1198" y="288"/>
                  <a:pt x="1196" y="288"/>
                  <a:pt x="1194" y="289"/>
                </a:cubicBezTo>
                <a:cubicBezTo>
                  <a:pt x="1193" y="286"/>
                  <a:pt x="1189" y="287"/>
                  <a:pt x="1188" y="284"/>
                </a:cubicBezTo>
                <a:cubicBezTo>
                  <a:pt x="1191" y="283"/>
                  <a:pt x="1192" y="279"/>
                  <a:pt x="1195" y="277"/>
                </a:cubicBezTo>
                <a:cubicBezTo>
                  <a:pt x="1197" y="279"/>
                  <a:pt x="1201" y="279"/>
                  <a:pt x="1204" y="280"/>
                </a:cubicBezTo>
                <a:cubicBezTo>
                  <a:pt x="1203" y="277"/>
                  <a:pt x="1207" y="278"/>
                  <a:pt x="1205" y="275"/>
                </a:cubicBezTo>
                <a:cubicBezTo>
                  <a:pt x="1203" y="275"/>
                  <a:pt x="1202" y="274"/>
                  <a:pt x="1200" y="273"/>
                </a:cubicBezTo>
                <a:cubicBezTo>
                  <a:pt x="1200" y="278"/>
                  <a:pt x="1194" y="277"/>
                  <a:pt x="1190" y="277"/>
                </a:cubicBezTo>
                <a:cubicBezTo>
                  <a:pt x="1188" y="279"/>
                  <a:pt x="1188" y="283"/>
                  <a:pt x="1184" y="283"/>
                </a:cubicBezTo>
                <a:close/>
                <a:moveTo>
                  <a:pt x="1181" y="616"/>
                </a:moveTo>
                <a:cubicBezTo>
                  <a:pt x="1178" y="618"/>
                  <a:pt x="1172" y="614"/>
                  <a:pt x="1170" y="617"/>
                </a:cubicBezTo>
                <a:cubicBezTo>
                  <a:pt x="1174" y="617"/>
                  <a:pt x="1180" y="619"/>
                  <a:pt x="1181" y="616"/>
                </a:cubicBezTo>
                <a:close/>
                <a:moveTo>
                  <a:pt x="1172" y="593"/>
                </a:moveTo>
                <a:cubicBezTo>
                  <a:pt x="1176" y="593"/>
                  <a:pt x="1176" y="593"/>
                  <a:pt x="1176" y="593"/>
                </a:cubicBezTo>
                <a:cubicBezTo>
                  <a:pt x="1176" y="592"/>
                  <a:pt x="1177" y="590"/>
                  <a:pt x="1178" y="588"/>
                </a:cubicBezTo>
                <a:cubicBezTo>
                  <a:pt x="1174" y="588"/>
                  <a:pt x="1174" y="592"/>
                  <a:pt x="1172" y="593"/>
                </a:cubicBezTo>
                <a:close/>
                <a:moveTo>
                  <a:pt x="1186" y="370"/>
                </a:moveTo>
                <a:cubicBezTo>
                  <a:pt x="1186" y="368"/>
                  <a:pt x="1189" y="369"/>
                  <a:pt x="1189" y="368"/>
                </a:cubicBezTo>
                <a:cubicBezTo>
                  <a:pt x="1188" y="367"/>
                  <a:pt x="1183" y="367"/>
                  <a:pt x="1183" y="370"/>
                </a:cubicBezTo>
                <a:cubicBezTo>
                  <a:pt x="1185" y="370"/>
                  <a:pt x="1184" y="373"/>
                  <a:pt x="1186" y="373"/>
                </a:cubicBezTo>
                <a:cubicBezTo>
                  <a:pt x="1187" y="371"/>
                  <a:pt x="1191" y="375"/>
                  <a:pt x="1191" y="370"/>
                </a:cubicBezTo>
                <a:cubicBezTo>
                  <a:pt x="1189" y="369"/>
                  <a:pt x="1187" y="373"/>
                  <a:pt x="1186" y="370"/>
                </a:cubicBezTo>
                <a:close/>
                <a:moveTo>
                  <a:pt x="1183" y="535"/>
                </a:moveTo>
                <a:cubicBezTo>
                  <a:pt x="1181" y="534"/>
                  <a:pt x="1177" y="533"/>
                  <a:pt x="1176" y="535"/>
                </a:cubicBezTo>
                <a:cubicBezTo>
                  <a:pt x="1179" y="537"/>
                  <a:pt x="1181" y="537"/>
                  <a:pt x="1183" y="535"/>
                </a:cubicBezTo>
                <a:close/>
                <a:moveTo>
                  <a:pt x="1193" y="313"/>
                </a:moveTo>
                <a:cubicBezTo>
                  <a:pt x="1193" y="312"/>
                  <a:pt x="1188" y="311"/>
                  <a:pt x="1188" y="313"/>
                </a:cubicBezTo>
                <a:cubicBezTo>
                  <a:pt x="1189" y="313"/>
                  <a:pt x="1193" y="315"/>
                  <a:pt x="1193" y="313"/>
                </a:cubicBezTo>
                <a:close/>
                <a:moveTo>
                  <a:pt x="1179" y="586"/>
                </a:moveTo>
                <a:cubicBezTo>
                  <a:pt x="1184" y="584"/>
                  <a:pt x="1194" y="597"/>
                  <a:pt x="1202" y="589"/>
                </a:cubicBezTo>
                <a:cubicBezTo>
                  <a:pt x="1199" y="587"/>
                  <a:pt x="1196" y="590"/>
                  <a:pt x="1192" y="590"/>
                </a:cubicBezTo>
                <a:cubicBezTo>
                  <a:pt x="1189" y="587"/>
                  <a:pt x="1187" y="587"/>
                  <a:pt x="1189" y="582"/>
                </a:cubicBezTo>
                <a:cubicBezTo>
                  <a:pt x="1187" y="584"/>
                  <a:pt x="1176" y="582"/>
                  <a:pt x="1179" y="586"/>
                </a:cubicBezTo>
                <a:close/>
                <a:moveTo>
                  <a:pt x="1179" y="567"/>
                </a:moveTo>
                <a:cubicBezTo>
                  <a:pt x="1181" y="567"/>
                  <a:pt x="1179" y="571"/>
                  <a:pt x="1182" y="570"/>
                </a:cubicBezTo>
                <a:cubicBezTo>
                  <a:pt x="1182" y="567"/>
                  <a:pt x="1183" y="565"/>
                  <a:pt x="1186" y="564"/>
                </a:cubicBezTo>
                <a:cubicBezTo>
                  <a:pt x="1184" y="564"/>
                  <a:pt x="1182" y="563"/>
                  <a:pt x="1181" y="562"/>
                </a:cubicBezTo>
                <a:cubicBezTo>
                  <a:pt x="1181" y="565"/>
                  <a:pt x="1179" y="564"/>
                  <a:pt x="1179" y="567"/>
                </a:cubicBezTo>
                <a:close/>
                <a:moveTo>
                  <a:pt x="1188" y="425"/>
                </a:moveTo>
                <a:cubicBezTo>
                  <a:pt x="1190" y="427"/>
                  <a:pt x="1192" y="423"/>
                  <a:pt x="1192" y="420"/>
                </a:cubicBezTo>
                <a:cubicBezTo>
                  <a:pt x="1190" y="420"/>
                  <a:pt x="1190" y="420"/>
                  <a:pt x="1190" y="420"/>
                </a:cubicBezTo>
                <a:cubicBezTo>
                  <a:pt x="1191" y="423"/>
                  <a:pt x="1190" y="423"/>
                  <a:pt x="1188" y="425"/>
                </a:cubicBezTo>
                <a:close/>
                <a:moveTo>
                  <a:pt x="1184" y="555"/>
                </a:moveTo>
                <a:cubicBezTo>
                  <a:pt x="1186" y="555"/>
                  <a:pt x="1187" y="553"/>
                  <a:pt x="1187" y="550"/>
                </a:cubicBezTo>
                <a:cubicBezTo>
                  <a:pt x="1185" y="550"/>
                  <a:pt x="1185" y="551"/>
                  <a:pt x="1182" y="550"/>
                </a:cubicBezTo>
                <a:cubicBezTo>
                  <a:pt x="1181" y="554"/>
                  <a:pt x="1184" y="552"/>
                  <a:pt x="1184" y="555"/>
                </a:cubicBezTo>
                <a:close/>
                <a:moveTo>
                  <a:pt x="1189" y="533"/>
                </a:moveTo>
                <a:cubicBezTo>
                  <a:pt x="1188" y="532"/>
                  <a:pt x="1186" y="533"/>
                  <a:pt x="1186" y="532"/>
                </a:cubicBezTo>
                <a:cubicBezTo>
                  <a:pt x="1187" y="532"/>
                  <a:pt x="1189" y="532"/>
                  <a:pt x="1188" y="530"/>
                </a:cubicBezTo>
                <a:cubicBezTo>
                  <a:pt x="1185" y="530"/>
                  <a:pt x="1185" y="532"/>
                  <a:pt x="1183" y="533"/>
                </a:cubicBezTo>
                <a:cubicBezTo>
                  <a:pt x="1185" y="533"/>
                  <a:pt x="1185" y="533"/>
                  <a:pt x="1185" y="533"/>
                </a:cubicBezTo>
                <a:cubicBezTo>
                  <a:pt x="1188" y="534"/>
                  <a:pt x="1185" y="535"/>
                  <a:pt x="1186" y="537"/>
                </a:cubicBezTo>
                <a:cubicBezTo>
                  <a:pt x="1189" y="537"/>
                  <a:pt x="1189" y="535"/>
                  <a:pt x="1189" y="533"/>
                </a:cubicBezTo>
                <a:close/>
                <a:moveTo>
                  <a:pt x="1196" y="617"/>
                </a:moveTo>
                <a:cubicBezTo>
                  <a:pt x="1192" y="615"/>
                  <a:pt x="1185" y="615"/>
                  <a:pt x="1182" y="617"/>
                </a:cubicBezTo>
                <a:cubicBezTo>
                  <a:pt x="1187" y="617"/>
                  <a:pt x="1193" y="620"/>
                  <a:pt x="1196" y="617"/>
                </a:cubicBezTo>
                <a:close/>
                <a:moveTo>
                  <a:pt x="1202" y="414"/>
                </a:moveTo>
                <a:cubicBezTo>
                  <a:pt x="1200" y="416"/>
                  <a:pt x="1196" y="413"/>
                  <a:pt x="1196" y="416"/>
                </a:cubicBezTo>
                <a:cubicBezTo>
                  <a:pt x="1199" y="417"/>
                  <a:pt x="1202" y="417"/>
                  <a:pt x="1202" y="414"/>
                </a:cubicBezTo>
                <a:close/>
                <a:moveTo>
                  <a:pt x="1204" y="287"/>
                </a:moveTo>
                <a:cubicBezTo>
                  <a:pt x="1207" y="287"/>
                  <a:pt x="1209" y="286"/>
                  <a:pt x="1209" y="283"/>
                </a:cubicBezTo>
                <a:cubicBezTo>
                  <a:pt x="1207" y="284"/>
                  <a:pt x="1205" y="285"/>
                  <a:pt x="1204" y="287"/>
                </a:cubicBezTo>
                <a:close/>
                <a:moveTo>
                  <a:pt x="1212" y="419"/>
                </a:moveTo>
                <a:cubicBezTo>
                  <a:pt x="1208" y="422"/>
                  <a:pt x="1201" y="417"/>
                  <a:pt x="1198" y="421"/>
                </a:cubicBezTo>
                <a:cubicBezTo>
                  <a:pt x="1200" y="422"/>
                  <a:pt x="1214" y="423"/>
                  <a:pt x="1212" y="419"/>
                </a:cubicBezTo>
                <a:close/>
                <a:moveTo>
                  <a:pt x="1195" y="521"/>
                </a:moveTo>
                <a:cubicBezTo>
                  <a:pt x="1195" y="524"/>
                  <a:pt x="1195" y="524"/>
                  <a:pt x="1195" y="524"/>
                </a:cubicBezTo>
                <a:cubicBezTo>
                  <a:pt x="1197" y="525"/>
                  <a:pt x="1199" y="525"/>
                  <a:pt x="1199" y="522"/>
                </a:cubicBezTo>
                <a:cubicBezTo>
                  <a:pt x="1197" y="522"/>
                  <a:pt x="1197" y="520"/>
                  <a:pt x="1195" y="521"/>
                </a:cubicBezTo>
                <a:close/>
                <a:moveTo>
                  <a:pt x="1201" y="430"/>
                </a:moveTo>
                <a:cubicBezTo>
                  <a:pt x="1205" y="431"/>
                  <a:pt x="1209" y="432"/>
                  <a:pt x="1206" y="428"/>
                </a:cubicBezTo>
                <a:cubicBezTo>
                  <a:pt x="1210" y="426"/>
                  <a:pt x="1213" y="429"/>
                  <a:pt x="1215" y="426"/>
                </a:cubicBezTo>
                <a:cubicBezTo>
                  <a:pt x="1209" y="425"/>
                  <a:pt x="1211" y="425"/>
                  <a:pt x="1203" y="424"/>
                </a:cubicBezTo>
                <a:cubicBezTo>
                  <a:pt x="1204" y="427"/>
                  <a:pt x="1202" y="428"/>
                  <a:pt x="1201" y="430"/>
                </a:cubicBezTo>
                <a:close/>
                <a:moveTo>
                  <a:pt x="1209" y="333"/>
                </a:moveTo>
                <a:cubicBezTo>
                  <a:pt x="1211" y="333"/>
                  <a:pt x="1214" y="333"/>
                  <a:pt x="1214" y="331"/>
                </a:cubicBezTo>
                <a:cubicBezTo>
                  <a:pt x="1213" y="331"/>
                  <a:pt x="1212" y="330"/>
                  <a:pt x="1211" y="329"/>
                </a:cubicBezTo>
                <a:cubicBezTo>
                  <a:pt x="1211" y="331"/>
                  <a:pt x="1210" y="331"/>
                  <a:pt x="1209" y="333"/>
                </a:cubicBezTo>
                <a:close/>
                <a:moveTo>
                  <a:pt x="1205" y="550"/>
                </a:moveTo>
                <a:cubicBezTo>
                  <a:pt x="1206" y="553"/>
                  <a:pt x="1204" y="552"/>
                  <a:pt x="1203" y="554"/>
                </a:cubicBezTo>
                <a:cubicBezTo>
                  <a:pt x="1204" y="555"/>
                  <a:pt x="1207" y="556"/>
                  <a:pt x="1208" y="557"/>
                </a:cubicBezTo>
                <a:cubicBezTo>
                  <a:pt x="1210" y="555"/>
                  <a:pt x="1211" y="553"/>
                  <a:pt x="1214" y="553"/>
                </a:cubicBezTo>
                <a:cubicBezTo>
                  <a:pt x="1214" y="551"/>
                  <a:pt x="1213" y="551"/>
                  <a:pt x="1213" y="549"/>
                </a:cubicBezTo>
                <a:cubicBezTo>
                  <a:pt x="1209" y="548"/>
                  <a:pt x="1208" y="550"/>
                  <a:pt x="1205" y="550"/>
                </a:cubicBezTo>
                <a:close/>
                <a:moveTo>
                  <a:pt x="1222" y="401"/>
                </a:moveTo>
                <a:cubicBezTo>
                  <a:pt x="1221" y="401"/>
                  <a:pt x="1220" y="400"/>
                  <a:pt x="1219" y="400"/>
                </a:cubicBezTo>
                <a:cubicBezTo>
                  <a:pt x="1217" y="400"/>
                  <a:pt x="1215" y="401"/>
                  <a:pt x="1213" y="402"/>
                </a:cubicBezTo>
                <a:cubicBezTo>
                  <a:pt x="1215" y="402"/>
                  <a:pt x="1214" y="404"/>
                  <a:pt x="1215" y="404"/>
                </a:cubicBezTo>
                <a:cubicBezTo>
                  <a:pt x="1215" y="400"/>
                  <a:pt x="1220" y="403"/>
                  <a:pt x="1222" y="401"/>
                </a:cubicBezTo>
                <a:close/>
                <a:moveTo>
                  <a:pt x="1224" y="341"/>
                </a:moveTo>
                <a:cubicBezTo>
                  <a:pt x="1222" y="341"/>
                  <a:pt x="1223" y="343"/>
                  <a:pt x="1222" y="344"/>
                </a:cubicBezTo>
                <a:cubicBezTo>
                  <a:pt x="1220" y="343"/>
                  <a:pt x="1221" y="341"/>
                  <a:pt x="1219" y="341"/>
                </a:cubicBezTo>
                <a:cubicBezTo>
                  <a:pt x="1220" y="343"/>
                  <a:pt x="1218" y="344"/>
                  <a:pt x="1216" y="343"/>
                </a:cubicBezTo>
                <a:cubicBezTo>
                  <a:pt x="1216" y="346"/>
                  <a:pt x="1216" y="348"/>
                  <a:pt x="1218" y="349"/>
                </a:cubicBezTo>
                <a:cubicBezTo>
                  <a:pt x="1221" y="345"/>
                  <a:pt x="1227" y="345"/>
                  <a:pt x="1232" y="348"/>
                </a:cubicBezTo>
                <a:cubicBezTo>
                  <a:pt x="1232" y="345"/>
                  <a:pt x="1231" y="343"/>
                  <a:pt x="1232" y="341"/>
                </a:cubicBezTo>
                <a:cubicBezTo>
                  <a:pt x="1231" y="338"/>
                  <a:pt x="1230" y="342"/>
                  <a:pt x="1229" y="340"/>
                </a:cubicBezTo>
                <a:cubicBezTo>
                  <a:pt x="1229" y="338"/>
                  <a:pt x="1231" y="339"/>
                  <a:pt x="1232" y="339"/>
                </a:cubicBezTo>
                <a:cubicBezTo>
                  <a:pt x="1232" y="333"/>
                  <a:pt x="1225" y="339"/>
                  <a:pt x="1221" y="338"/>
                </a:cubicBezTo>
                <a:cubicBezTo>
                  <a:pt x="1220" y="341"/>
                  <a:pt x="1224" y="339"/>
                  <a:pt x="1224" y="341"/>
                </a:cubicBezTo>
                <a:close/>
                <a:moveTo>
                  <a:pt x="1228" y="340"/>
                </a:moveTo>
                <a:cubicBezTo>
                  <a:pt x="1228" y="341"/>
                  <a:pt x="1227" y="342"/>
                  <a:pt x="1226" y="343"/>
                </a:cubicBezTo>
                <a:cubicBezTo>
                  <a:pt x="1225" y="342"/>
                  <a:pt x="1224" y="340"/>
                  <a:pt x="1226" y="339"/>
                </a:cubicBezTo>
                <a:cubicBezTo>
                  <a:pt x="1226" y="339"/>
                  <a:pt x="1227" y="340"/>
                  <a:pt x="1228" y="340"/>
                </a:cubicBezTo>
                <a:close/>
                <a:moveTo>
                  <a:pt x="1207" y="592"/>
                </a:moveTo>
                <a:cubicBezTo>
                  <a:pt x="1211" y="591"/>
                  <a:pt x="1216" y="592"/>
                  <a:pt x="1218" y="590"/>
                </a:cubicBezTo>
                <a:cubicBezTo>
                  <a:pt x="1212" y="591"/>
                  <a:pt x="1209" y="588"/>
                  <a:pt x="1207" y="592"/>
                </a:cubicBezTo>
                <a:close/>
                <a:moveTo>
                  <a:pt x="1215" y="585"/>
                </a:moveTo>
                <a:cubicBezTo>
                  <a:pt x="1216" y="586"/>
                  <a:pt x="1220" y="587"/>
                  <a:pt x="1220" y="584"/>
                </a:cubicBezTo>
                <a:cubicBezTo>
                  <a:pt x="1219" y="584"/>
                  <a:pt x="1215" y="581"/>
                  <a:pt x="1215" y="585"/>
                </a:cubicBezTo>
                <a:close/>
                <a:moveTo>
                  <a:pt x="1230" y="378"/>
                </a:moveTo>
                <a:cubicBezTo>
                  <a:pt x="1232" y="381"/>
                  <a:pt x="1235" y="380"/>
                  <a:pt x="1236" y="376"/>
                </a:cubicBezTo>
                <a:cubicBezTo>
                  <a:pt x="1234" y="377"/>
                  <a:pt x="1231" y="376"/>
                  <a:pt x="1230" y="378"/>
                </a:cubicBezTo>
                <a:close/>
                <a:moveTo>
                  <a:pt x="1244" y="471"/>
                </a:moveTo>
                <a:cubicBezTo>
                  <a:pt x="1242" y="471"/>
                  <a:pt x="1238" y="469"/>
                  <a:pt x="1238" y="471"/>
                </a:cubicBezTo>
                <a:cubicBezTo>
                  <a:pt x="1240" y="472"/>
                  <a:pt x="1243" y="473"/>
                  <a:pt x="1244" y="471"/>
                </a:cubicBezTo>
                <a:close/>
                <a:moveTo>
                  <a:pt x="1244" y="376"/>
                </a:moveTo>
                <a:cubicBezTo>
                  <a:pt x="1244" y="377"/>
                  <a:pt x="1244" y="378"/>
                  <a:pt x="1243" y="379"/>
                </a:cubicBezTo>
                <a:cubicBezTo>
                  <a:pt x="1245" y="382"/>
                  <a:pt x="1252" y="382"/>
                  <a:pt x="1252" y="378"/>
                </a:cubicBezTo>
                <a:cubicBezTo>
                  <a:pt x="1251" y="378"/>
                  <a:pt x="1249" y="378"/>
                  <a:pt x="1250" y="376"/>
                </a:cubicBezTo>
                <a:cubicBezTo>
                  <a:pt x="1247" y="375"/>
                  <a:pt x="1246" y="377"/>
                  <a:pt x="1244" y="376"/>
                </a:cubicBezTo>
                <a:close/>
                <a:moveTo>
                  <a:pt x="1249" y="343"/>
                </a:moveTo>
                <a:cubicBezTo>
                  <a:pt x="1248" y="344"/>
                  <a:pt x="1248" y="346"/>
                  <a:pt x="1247" y="347"/>
                </a:cubicBezTo>
                <a:cubicBezTo>
                  <a:pt x="1250" y="348"/>
                  <a:pt x="1252" y="344"/>
                  <a:pt x="1249" y="343"/>
                </a:cubicBezTo>
                <a:close/>
                <a:moveTo>
                  <a:pt x="1244" y="420"/>
                </a:moveTo>
                <a:cubicBezTo>
                  <a:pt x="1246" y="422"/>
                  <a:pt x="1250" y="417"/>
                  <a:pt x="1253" y="420"/>
                </a:cubicBezTo>
                <a:cubicBezTo>
                  <a:pt x="1253" y="418"/>
                  <a:pt x="1250" y="418"/>
                  <a:pt x="1247" y="417"/>
                </a:cubicBezTo>
                <a:cubicBezTo>
                  <a:pt x="1246" y="418"/>
                  <a:pt x="1245" y="419"/>
                  <a:pt x="1244" y="420"/>
                </a:cubicBezTo>
                <a:close/>
                <a:moveTo>
                  <a:pt x="1253" y="401"/>
                </a:moveTo>
                <a:cubicBezTo>
                  <a:pt x="1252" y="399"/>
                  <a:pt x="1252" y="398"/>
                  <a:pt x="1254" y="396"/>
                </a:cubicBezTo>
                <a:cubicBezTo>
                  <a:pt x="1251" y="396"/>
                  <a:pt x="1250" y="396"/>
                  <a:pt x="1248" y="398"/>
                </a:cubicBezTo>
                <a:cubicBezTo>
                  <a:pt x="1251" y="398"/>
                  <a:pt x="1251" y="400"/>
                  <a:pt x="1253" y="401"/>
                </a:cubicBezTo>
                <a:close/>
                <a:moveTo>
                  <a:pt x="1248" y="472"/>
                </a:moveTo>
                <a:cubicBezTo>
                  <a:pt x="1252" y="473"/>
                  <a:pt x="1256" y="471"/>
                  <a:pt x="1262" y="472"/>
                </a:cubicBezTo>
                <a:cubicBezTo>
                  <a:pt x="1259" y="468"/>
                  <a:pt x="1252" y="470"/>
                  <a:pt x="1248" y="472"/>
                </a:cubicBezTo>
                <a:close/>
                <a:moveTo>
                  <a:pt x="1262" y="273"/>
                </a:moveTo>
                <a:cubicBezTo>
                  <a:pt x="1268" y="275"/>
                  <a:pt x="1273" y="274"/>
                  <a:pt x="1278" y="271"/>
                </a:cubicBezTo>
                <a:cubicBezTo>
                  <a:pt x="1274" y="268"/>
                  <a:pt x="1272" y="266"/>
                  <a:pt x="1266" y="269"/>
                </a:cubicBezTo>
                <a:cubicBezTo>
                  <a:pt x="1267" y="270"/>
                  <a:pt x="1268" y="270"/>
                  <a:pt x="1269" y="272"/>
                </a:cubicBezTo>
                <a:cubicBezTo>
                  <a:pt x="1266" y="274"/>
                  <a:pt x="1263" y="270"/>
                  <a:pt x="1262" y="273"/>
                </a:cubicBezTo>
                <a:close/>
                <a:moveTo>
                  <a:pt x="1288" y="469"/>
                </a:moveTo>
                <a:cubicBezTo>
                  <a:pt x="1280" y="469"/>
                  <a:pt x="1274" y="470"/>
                  <a:pt x="1270" y="472"/>
                </a:cubicBezTo>
                <a:cubicBezTo>
                  <a:pt x="1276" y="472"/>
                  <a:pt x="1285" y="474"/>
                  <a:pt x="1288" y="469"/>
                </a:cubicBezTo>
                <a:close/>
                <a:moveTo>
                  <a:pt x="1287" y="269"/>
                </a:moveTo>
                <a:cubicBezTo>
                  <a:pt x="1287" y="270"/>
                  <a:pt x="1292" y="271"/>
                  <a:pt x="1292" y="269"/>
                </a:cubicBezTo>
                <a:cubicBezTo>
                  <a:pt x="1291" y="269"/>
                  <a:pt x="1291" y="268"/>
                  <a:pt x="1290" y="268"/>
                </a:cubicBezTo>
                <a:cubicBezTo>
                  <a:pt x="1289" y="268"/>
                  <a:pt x="1287" y="268"/>
                  <a:pt x="1287" y="269"/>
                </a:cubicBezTo>
                <a:close/>
                <a:moveTo>
                  <a:pt x="1288" y="274"/>
                </a:moveTo>
                <a:cubicBezTo>
                  <a:pt x="1291" y="274"/>
                  <a:pt x="1294" y="275"/>
                  <a:pt x="1294" y="272"/>
                </a:cubicBezTo>
                <a:cubicBezTo>
                  <a:pt x="1292" y="272"/>
                  <a:pt x="1289" y="272"/>
                  <a:pt x="1288" y="274"/>
                </a:cubicBezTo>
                <a:close/>
                <a:moveTo>
                  <a:pt x="1302" y="295"/>
                </a:moveTo>
                <a:cubicBezTo>
                  <a:pt x="1300" y="297"/>
                  <a:pt x="1303" y="297"/>
                  <a:pt x="1303" y="299"/>
                </a:cubicBezTo>
                <a:cubicBezTo>
                  <a:pt x="1299" y="302"/>
                  <a:pt x="1291" y="298"/>
                  <a:pt x="1289" y="305"/>
                </a:cubicBezTo>
                <a:cubicBezTo>
                  <a:pt x="1289" y="305"/>
                  <a:pt x="1291" y="306"/>
                  <a:pt x="1293" y="306"/>
                </a:cubicBezTo>
                <a:cubicBezTo>
                  <a:pt x="1292" y="301"/>
                  <a:pt x="1305" y="305"/>
                  <a:pt x="1306" y="296"/>
                </a:cubicBezTo>
                <a:cubicBezTo>
                  <a:pt x="1304" y="296"/>
                  <a:pt x="1304" y="294"/>
                  <a:pt x="1302" y="295"/>
                </a:cubicBezTo>
                <a:close/>
                <a:moveTo>
                  <a:pt x="1294" y="358"/>
                </a:moveTo>
                <a:cubicBezTo>
                  <a:pt x="1293" y="359"/>
                  <a:pt x="1292" y="358"/>
                  <a:pt x="1292" y="359"/>
                </a:cubicBezTo>
                <a:cubicBezTo>
                  <a:pt x="1293" y="361"/>
                  <a:pt x="1295" y="359"/>
                  <a:pt x="1296" y="358"/>
                </a:cubicBezTo>
                <a:cubicBezTo>
                  <a:pt x="1294" y="358"/>
                  <a:pt x="1295" y="355"/>
                  <a:pt x="1292" y="356"/>
                </a:cubicBezTo>
                <a:cubicBezTo>
                  <a:pt x="1292" y="357"/>
                  <a:pt x="1293" y="358"/>
                  <a:pt x="1294" y="358"/>
                </a:cubicBezTo>
                <a:close/>
                <a:moveTo>
                  <a:pt x="1295" y="299"/>
                </a:moveTo>
                <a:cubicBezTo>
                  <a:pt x="1297" y="299"/>
                  <a:pt x="1299" y="298"/>
                  <a:pt x="1300" y="297"/>
                </a:cubicBezTo>
                <a:cubicBezTo>
                  <a:pt x="1297" y="297"/>
                  <a:pt x="1297" y="295"/>
                  <a:pt x="1298" y="293"/>
                </a:cubicBezTo>
                <a:cubicBezTo>
                  <a:pt x="1301" y="294"/>
                  <a:pt x="1309" y="296"/>
                  <a:pt x="1310" y="292"/>
                </a:cubicBezTo>
                <a:cubicBezTo>
                  <a:pt x="1306" y="288"/>
                  <a:pt x="1299" y="293"/>
                  <a:pt x="1295" y="294"/>
                </a:cubicBezTo>
                <a:cubicBezTo>
                  <a:pt x="1298" y="295"/>
                  <a:pt x="1294" y="297"/>
                  <a:pt x="1295" y="299"/>
                </a:cubicBezTo>
                <a:close/>
                <a:moveTo>
                  <a:pt x="1294" y="451"/>
                </a:moveTo>
                <a:cubicBezTo>
                  <a:pt x="1296" y="452"/>
                  <a:pt x="1299" y="451"/>
                  <a:pt x="1300" y="450"/>
                </a:cubicBezTo>
                <a:cubicBezTo>
                  <a:pt x="1298" y="451"/>
                  <a:pt x="1295" y="449"/>
                  <a:pt x="1294" y="451"/>
                </a:cubicBezTo>
                <a:close/>
                <a:moveTo>
                  <a:pt x="1320" y="317"/>
                </a:moveTo>
                <a:cubicBezTo>
                  <a:pt x="1322" y="317"/>
                  <a:pt x="1330" y="319"/>
                  <a:pt x="1328" y="317"/>
                </a:cubicBezTo>
                <a:cubicBezTo>
                  <a:pt x="1326" y="317"/>
                  <a:pt x="1318" y="316"/>
                  <a:pt x="1320" y="317"/>
                </a:cubicBezTo>
                <a:close/>
                <a:moveTo>
                  <a:pt x="733" y="49"/>
                </a:moveTo>
                <a:cubicBezTo>
                  <a:pt x="724" y="50"/>
                  <a:pt x="702" y="54"/>
                  <a:pt x="697" y="50"/>
                </a:cubicBezTo>
                <a:cubicBezTo>
                  <a:pt x="695" y="47"/>
                  <a:pt x="697" y="49"/>
                  <a:pt x="698" y="47"/>
                </a:cubicBezTo>
                <a:cubicBezTo>
                  <a:pt x="696" y="47"/>
                  <a:pt x="696" y="47"/>
                  <a:pt x="696" y="47"/>
                </a:cubicBezTo>
                <a:cubicBezTo>
                  <a:pt x="696" y="46"/>
                  <a:pt x="695" y="46"/>
                  <a:pt x="694" y="46"/>
                </a:cubicBezTo>
                <a:cubicBezTo>
                  <a:pt x="692" y="48"/>
                  <a:pt x="695" y="48"/>
                  <a:pt x="695" y="50"/>
                </a:cubicBezTo>
                <a:cubicBezTo>
                  <a:pt x="678" y="52"/>
                  <a:pt x="665" y="50"/>
                  <a:pt x="648" y="48"/>
                </a:cubicBezTo>
                <a:cubicBezTo>
                  <a:pt x="650" y="45"/>
                  <a:pt x="655" y="46"/>
                  <a:pt x="657" y="44"/>
                </a:cubicBezTo>
                <a:cubicBezTo>
                  <a:pt x="642" y="42"/>
                  <a:pt x="629" y="40"/>
                  <a:pt x="619" y="46"/>
                </a:cubicBezTo>
                <a:cubicBezTo>
                  <a:pt x="619" y="48"/>
                  <a:pt x="620" y="48"/>
                  <a:pt x="620" y="50"/>
                </a:cubicBezTo>
                <a:cubicBezTo>
                  <a:pt x="604" y="52"/>
                  <a:pt x="584" y="53"/>
                  <a:pt x="574" y="58"/>
                </a:cubicBezTo>
                <a:cubicBezTo>
                  <a:pt x="576" y="58"/>
                  <a:pt x="578" y="58"/>
                  <a:pt x="578" y="59"/>
                </a:cubicBezTo>
                <a:cubicBezTo>
                  <a:pt x="569" y="65"/>
                  <a:pt x="557" y="63"/>
                  <a:pt x="546" y="65"/>
                </a:cubicBezTo>
                <a:cubicBezTo>
                  <a:pt x="541" y="66"/>
                  <a:pt x="536" y="70"/>
                  <a:pt x="531" y="70"/>
                </a:cubicBezTo>
                <a:cubicBezTo>
                  <a:pt x="521" y="71"/>
                  <a:pt x="514" y="69"/>
                  <a:pt x="506" y="73"/>
                </a:cubicBezTo>
                <a:cubicBezTo>
                  <a:pt x="504" y="71"/>
                  <a:pt x="500" y="69"/>
                  <a:pt x="504" y="67"/>
                </a:cubicBezTo>
                <a:cubicBezTo>
                  <a:pt x="478" y="66"/>
                  <a:pt x="459" y="69"/>
                  <a:pt x="439" y="74"/>
                </a:cubicBezTo>
                <a:cubicBezTo>
                  <a:pt x="424" y="80"/>
                  <a:pt x="394" y="68"/>
                  <a:pt x="383" y="79"/>
                </a:cubicBezTo>
                <a:cubicBezTo>
                  <a:pt x="387" y="81"/>
                  <a:pt x="384" y="85"/>
                  <a:pt x="381" y="86"/>
                </a:cubicBezTo>
                <a:cubicBezTo>
                  <a:pt x="382" y="88"/>
                  <a:pt x="387" y="86"/>
                  <a:pt x="386" y="89"/>
                </a:cubicBezTo>
                <a:cubicBezTo>
                  <a:pt x="385" y="90"/>
                  <a:pt x="385" y="92"/>
                  <a:pt x="384" y="93"/>
                </a:cubicBezTo>
                <a:cubicBezTo>
                  <a:pt x="368" y="97"/>
                  <a:pt x="347" y="95"/>
                  <a:pt x="333" y="95"/>
                </a:cubicBezTo>
                <a:cubicBezTo>
                  <a:pt x="333" y="93"/>
                  <a:pt x="334" y="93"/>
                  <a:pt x="333" y="92"/>
                </a:cubicBezTo>
                <a:cubicBezTo>
                  <a:pt x="337" y="92"/>
                  <a:pt x="340" y="91"/>
                  <a:pt x="342" y="89"/>
                </a:cubicBezTo>
                <a:cubicBezTo>
                  <a:pt x="333" y="89"/>
                  <a:pt x="324" y="88"/>
                  <a:pt x="319" y="93"/>
                </a:cubicBezTo>
                <a:cubicBezTo>
                  <a:pt x="323" y="95"/>
                  <a:pt x="324" y="90"/>
                  <a:pt x="326" y="92"/>
                </a:cubicBezTo>
                <a:cubicBezTo>
                  <a:pt x="320" y="95"/>
                  <a:pt x="319" y="95"/>
                  <a:pt x="309" y="96"/>
                </a:cubicBezTo>
                <a:cubicBezTo>
                  <a:pt x="308" y="94"/>
                  <a:pt x="309" y="91"/>
                  <a:pt x="308" y="90"/>
                </a:cubicBezTo>
                <a:cubicBezTo>
                  <a:pt x="306" y="90"/>
                  <a:pt x="306" y="92"/>
                  <a:pt x="304" y="92"/>
                </a:cubicBezTo>
                <a:cubicBezTo>
                  <a:pt x="304" y="94"/>
                  <a:pt x="305" y="94"/>
                  <a:pt x="306" y="94"/>
                </a:cubicBezTo>
                <a:cubicBezTo>
                  <a:pt x="293" y="99"/>
                  <a:pt x="280" y="97"/>
                  <a:pt x="266" y="101"/>
                </a:cubicBezTo>
                <a:cubicBezTo>
                  <a:pt x="252" y="96"/>
                  <a:pt x="240" y="111"/>
                  <a:pt x="226" y="102"/>
                </a:cubicBezTo>
                <a:cubicBezTo>
                  <a:pt x="240" y="99"/>
                  <a:pt x="254" y="98"/>
                  <a:pt x="267" y="93"/>
                </a:cubicBezTo>
                <a:cubicBezTo>
                  <a:pt x="253" y="94"/>
                  <a:pt x="242" y="88"/>
                  <a:pt x="231" y="96"/>
                </a:cubicBezTo>
                <a:cubicBezTo>
                  <a:pt x="227" y="96"/>
                  <a:pt x="226" y="93"/>
                  <a:pt x="221" y="94"/>
                </a:cubicBezTo>
                <a:cubicBezTo>
                  <a:pt x="219" y="95"/>
                  <a:pt x="218" y="97"/>
                  <a:pt x="215" y="97"/>
                </a:cubicBezTo>
                <a:cubicBezTo>
                  <a:pt x="196" y="96"/>
                  <a:pt x="176" y="104"/>
                  <a:pt x="157" y="108"/>
                </a:cubicBezTo>
                <a:cubicBezTo>
                  <a:pt x="143" y="111"/>
                  <a:pt x="131" y="113"/>
                  <a:pt x="118" y="115"/>
                </a:cubicBezTo>
                <a:cubicBezTo>
                  <a:pt x="99" y="118"/>
                  <a:pt x="55" y="110"/>
                  <a:pt x="63" y="135"/>
                </a:cubicBezTo>
                <a:cubicBezTo>
                  <a:pt x="65" y="140"/>
                  <a:pt x="71" y="143"/>
                  <a:pt x="80" y="143"/>
                </a:cubicBezTo>
                <a:cubicBezTo>
                  <a:pt x="76" y="146"/>
                  <a:pt x="79" y="152"/>
                  <a:pt x="80" y="156"/>
                </a:cubicBezTo>
                <a:cubicBezTo>
                  <a:pt x="88" y="156"/>
                  <a:pt x="100" y="152"/>
                  <a:pt x="104" y="158"/>
                </a:cubicBezTo>
                <a:cubicBezTo>
                  <a:pt x="101" y="159"/>
                  <a:pt x="103" y="161"/>
                  <a:pt x="101" y="163"/>
                </a:cubicBezTo>
                <a:cubicBezTo>
                  <a:pt x="96" y="162"/>
                  <a:pt x="90" y="163"/>
                  <a:pt x="92" y="157"/>
                </a:cubicBezTo>
                <a:cubicBezTo>
                  <a:pt x="87" y="157"/>
                  <a:pt x="84" y="160"/>
                  <a:pt x="80" y="159"/>
                </a:cubicBezTo>
                <a:cubicBezTo>
                  <a:pt x="87" y="165"/>
                  <a:pt x="86" y="177"/>
                  <a:pt x="93" y="183"/>
                </a:cubicBezTo>
                <a:cubicBezTo>
                  <a:pt x="93" y="185"/>
                  <a:pt x="89" y="183"/>
                  <a:pt x="90" y="186"/>
                </a:cubicBezTo>
                <a:cubicBezTo>
                  <a:pt x="92" y="191"/>
                  <a:pt x="99" y="192"/>
                  <a:pt x="97" y="201"/>
                </a:cubicBezTo>
                <a:cubicBezTo>
                  <a:pt x="102" y="204"/>
                  <a:pt x="103" y="210"/>
                  <a:pt x="106" y="215"/>
                </a:cubicBezTo>
                <a:cubicBezTo>
                  <a:pt x="109" y="206"/>
                  <a:pt x="129" y="207"/>
                  <a:pt x="132" y="215"/>
                </a:cubicBezTo>
                <a:cubicBezTo>
                  <a:pt x="128" y="214"/>
                  <a:pt x="125" y="217"/>
                  <a:pt x="122" y="215"/>
                </a:cubicBezTo>
                <a:cubicBezTo>
                  <a:pt x="124" y="220"/>
                  <a:pt x="115" y="216"/>
                  <a:pt x="119" y="220"/>
                </a:cubicBezTo>
                <a:cubicBezTo>
                  <a:pt x="116" y="220"/>
                  <a:pt x="113" y="217"/>
                  <a:pt x="109" y="220"/>
                </a:cubicBezTo>
                <a:cubicBezTo>
                  <a:pt x="108" y="217"/>
                  <a:pt x="103" y="217"/>
                  <a:pt x="100" y="216"/>
                </a:cubicBezTo>
                <a:cubicBezTo>
                  <a:pt x="100" y="221"/>
                  <a:pt x="107" y="218"/>
                  <a:pt x="109" y="222"/>
                </a:cubicBezTo>
                <a:cubicBezTo>
                  <a:pt x="105" y="225"/>
                  <a:pt x="102" y="228"/>
                  <a:pt x="98" y="230"/>
                </a:cubicBezTo>
                <a:cubicBezTo>
                  <a:pt x="97" y="232"/>
                  <a:pt x="102" y="232"/>
                  <a:pt x="101" y="237"/>
                </a:cubicBezTo>
                <a:cubicBezTo>
                  <a:pt x="105" y="238"/>
                  <a:pt x="109" y="239"/>
                  <a:pt x="108" y="246"/>
                </a:cubicBezTo>
                <a:cubicBezTo>
                  <a:pt x="117" y="251"/>
                  <a:pt x="128" y="254"/>
                  <a:pt x="140" y="257"/>
                </a:cubicBezTo>
                <a:cubicBezTo>
                  <a:pt x="140" y="266"/>
                  <a:pt x="129" y="263"/>
                  <a:pt x="125" y="268"/>
                </a:cubicBezTo>
                <a:cubicBezTo>
                  <a:pt x="133" y="270"/>
                  <a:pt x="139" y="273"/>
                  <a:pt x="148" y="274"/>
                </a:cubicBezTo>
                <a:cubicBezTo>
                  <a:pt x="153" y="280"/>
                  <a:pt x="167" y="273"/>
                  <a:pt x="171" y="277"/>
                </a:cubicBezTo>
                <a:cubicBezTo>
                  <a:pt x="168" y="278"/>
                  <a:pt x="168" y="282"/>
                  <a:pt x="166" y="284"/>
                </a:cubicBezTo>
                <a:cubicBezTo>
                  <a:pt x="167" y="286"/>
                  <a:pt x="173" y="284"/>
                  <a:pt x="172" y="288"/>
                </a:cubicBezTo>
                <a:cubicBezTo>
                  <a:pt x="169" y="292"/>
                  <a:pt x="161" y="287"/>
                  <a:pt x="158" y="289"/>
                </a:cubicBezTo>
                <a:cubicBezTo>
                  <a:pt x="161" y="295"/>
                  <a:pt x="171" y="293"/>
                  <a:pt x="175" y="298"/>
                </a:cubicBezTo>
                <a:cubicBezTo>
                  <a:pt x="175" y="299"/>
                  <a:pt x="175" y="301"/>
                  <a:pt x="174" y="301"/>
                </a:cubicBezTo>
                <a:cubicBezTo>
                  <a:pt x="171" y="302"/>
                  <a:pt x="171" y="299"/>
                  <a:pt x="170" y="299"/>
                </a:cubicBezTo>
                <a:cubicBezTo>
                  <a:pt x="169" y="309"/>
                  <a:pt x="156" y="311"/>
                  <a:pt x="144" y="311"/>
                </a:cubicBezTo>
                <a:cubicBezTo>
                  <a:pt x="144" y="309"/>
                  <a:pt x="143" y="309"/>
                  <a:pt x="143" y="307"/>
                </a:cubicBezTo>
                <a:cubicBezTo>
                  <a:pt x="134" y="309"/>
                  <a:pt x="129" y="305"/>
                  <a:pt x="118" y="304"/>
                </a:cubicBezTo>
                <a:cubicBezTo>
                  <a:pt x="118" y="308"/>
                  <a:pt x="113" y="307"/>
                  <a:pt x="110" y="310"/>
                </a:cubicBezTo>
                <a:cubicBezTo>
                  <a:pt x="112" y="310"/>
                  <a:pt x="112" y="311"/>
                  <a:pt x="112" y="313"/>
                </a:cubicBezTo>
                <a:cubicBezTo>
                  <a:pt x="115" y="315"/>
                  <a:pt x="119" y="313"/>
                  <a:pt x="119" y="319"/>
                </a:cubicBezTo>
                <a:cubicBezTo>
                  <a:pt x="117" y="318"/>
                  <a:pt x="112" y="319"/>
                  <a:pt x="114" y="320"/>
                </a:cubicBezTo>
                <a:cubicBezTo>
                  <a:pt x="126" y="321"/>
                  <a:pt x="139" y="328"/>
                  <a:pt x="153" y="329"/>
                </a:cubicBezTo>
                <a:cubicBezTo>
                  <a:pt x="152" y="337"/>
                  <a:pt x="164" y="330"/>
                  <a:pt x="165" y="338"/>
                </a:cubicBezTo>
                <a:cubicBezTo>
                  <a:pt x="162" y="339"/>
                  <a:pt x="156" y="339"/>
                  <a:pt x="157" y="342"/>
                </a:cubicBezTo>
                <a:cubicBezTo>
                  <a:pt x="153" y="342"/>
                  <a:pt x="148" y="342"/>
                  <a:pt x="146" y="345"/>
                </a:cubicBezTo>
                <a:cubicBezTo>
                  <a:pt x="150" y="344"/>
                  <a:pt x="149" y="348"/>
                  <a:pt x="153" y="347"/>
                </a:cubicBezTo>
                <a:cubicBezTo>
                  <a:pt x="154" y="346"/>
                  <a:pt x="155" y="344"/>
                  <a:pt x="158" y="345"/>
                </a:cubicBezTo>
                <a:cubicBezTo>
                  <a:pt x="158" y="347"/>
                  <a:pt x="155" y="346"/>
                  <a:pt x="155" y="347"/>
                </a:cubicBezTo>
                <a:cubicBezTo>
                  <a:pt x="159" y="352"/>
                  <a:pt x="162" y="344"/>
                  <a:pt x="167" y="344"/>
                </a:cubicBezTo>
                <a:cubicBezTo>
                  <a:pt x="170" y="345"/>
                  <a:pt x="174" y="343"/>
                  <a:pt x="178" y="342"/>
                </a:cubicBezTo>
                <a:cubicBezTo>
                  <a:pt x="175" y="341"/>
                  <a:pt x="172" y="342"/>
                  <a:pt x="172" y="340"/>
                </a:cubicBezTo>
                <a:cubicBezTo>
                  <a:pt x="175" y="339"/>
                  <a:pt x="176" y="338"/>
                  <a:pt x="173" y="336"/>
                </a:cubicBezTo>
                <a:cubicBezTo>
                  <a:pt x="175" y="336"/>
                  <a:pt x="176" y="334"/>
                  <a:pt x="179" y="335"/>
                </a:cubicBezTo>
                <a:cubicBezTo>
                  <a:pt x="180" y="337"/>
                  <a:pt x="181" y="338"/>
                  <a:pt x="180" y="341"/>
                </a:cubicBezTo>
                <a:cubicBezTo>
                  <a:pt x="186" y="340"/>
                  <a:pt x="186" y="345"/>
                  <a:pt x="188" y="347"/>
                </a:cubicBezTo>
                <a:cubicBezTo>
                  <a:pt x="191" y="348"/>
                  <a:pt x="202" y="345"/>
                  <a:pt x="202" y="352"/>
                </a:cubicBezTo>
                <a:cubicBezTo>
                  <a:pt x="196" y="351"/>
                  <a:pt x="183" y="352"/>
                  <a:pt x="174" y="353"/>
                </a:cubicBezTo>
                <a:cubicBezTo>
                  <a:pt x="173" y="355"/>
                  <a:pt x="172" y="357"/>
                  <a:pt x="170" y="358"/>
                </a:cubicBezTo>
                <a:cubicBezTo>
                  <a:pt x="176" y="357"/>
                  <a:pt x="178" y="361"/>
                  <a:pt x="184" y="359"/>
                </a:cubicBezTo>
                <a:cubicBezTo>
                  <a:pt x="193" y="366"/>
                  <a:pt x="207" y="359"/>
                  <a:pt x="215" y="366"/>
                </a:cubicBezTo>
                <a:cubicBezTo>
                  <a:pt x="211" y="367"/>
                  <a:pt x="207" y="373"/>
                  <a:pt x="204" y="369"/>
                </a:cubicBezTo>
                <a:cubicBezTo>
                  <a:pt x="203" y="372"/>
                  <a:pt x="202" y="374"/>
                  <a:pt x="201" y="377"/>
                </a:cubicBezTo>
                <a:cubicBezTo>
                  <a:pt x="196" y="376"/>
                  <a:pt x="192" y="375"/>
                  <a:pt x="186" y="376"/>
                </a:cubicBezTo>
                <a:cubicBezTo>
                  <a:pt x="186" y="374"/>
                  <a:pt x="184" y="374"/>
                  <a:pt x="185" y="371"/>
                </a:cubicBezTo>
                <a:cubicBezTo>
                  <a:pt x="178" y="369"/>
                  <a:pt x="167" y="370"/>
                  <a:pt x="160" y="369"/>
                </a:cubicBezTo>
                <a:cubicBezTo>
                  <a:pt x="159" y="373"/>
                  <a:pt x="147" y="372"/>
                  <a:pt x="147" y="381"/>
                </a:cubicBezTo>
                <a:cubicBezTo>
                  <a:pt x="151" y="381"/>
                  <a:pt x="153" y="380"/>
                  <a:pt x="156" y="381"/>
                </a:cubicBezTo>
                <a:cubicBezTo>
                  <a:pt x="154" y="383"/>
                  <a:pt x="154" y="387"/>
                  <a:pt x="151" y="389"/>
                </a:cubicBezTo>
                <a:cubicBezTo>
                  <a:pt x="152" y="390"/>
                  <a:pt x="154" y="389"/>
                  <a:pt x="154" y="391"/>
                </a:cubicBezTo>
                <a:cubicBezTo>
                  <a:pt x="151" y="391"/>
                  <a:pt x="152" y="394"/>
                  <a:pt x="150" y="394"/>
                </a:cubicBezTo>
                <a:cubicBezTo>
                  <a:pt x="145" y="391"/>
                  <a:pt x="139" y="393"/>
                  <a:pt x="137" y="397"/>
                </a:cubicBezTo>
                <a:cubicBezTo>
                  <a:pt x="134" y="396"/>
                  <a:pt x="128" y="398"/>
                  <a:pt x="122" y="400"/>
                </a:cubicBezTo>
                <a:cubicBezTo>
                  <a:pt x="127" y="402"/>
                  <a:pt x="122" y="409"/>
                  <a:pt x="123" y="411"/>
                </a:cubicBezTo>
                <a:cubicBezTo>
                  <a:pt x="120" y="411"/>
                  <a:pt x="124" y="409"/>
                  <a:pt x="122" y="408"/>
                </a:cubicBezTo>
                <a:cubicBezTo>
                  <a:pt x="116" y="407"/>
                  <a:pt x="114" y="408"/>
                  <a:pt x="113" y="413"/>
                </a:cubicBezTo>
                <a:cubicBezTo>
                  <a:pt x="106" y="414"/>
                  <a:pt x="97" y="414"/>
                  <a:pt x="95" y="407"/>
                </a:cubicBezTo>
                <a:cubicBezTo>
                  <a:pt x="97" y="406"/>
                  <a:pt x="96" y="403"/>
                  <a:pt x="100" y="404"/>
                </a:cubicBezTo>
                <a:cubicBezTo>
                  <a:pt x="100" y="402"/>
                  <a:pt x="98" y="401"/>
                  <a:pt x="100" y="400"/>
                </a:cubicBezTo>
                <a:cubicBezTo>
                  <a:pt x="97" y="399"/>
                  <a:pt x="96" y="397"/>
                  <a:pt x="94" y="396"/>
                </a:cubicBezTo>
                <a:cubicBezTo>
                  <a:pt x="94" y="400"/>
                  <a:pt x="94" y="399"/>
                  <a:pt x="95" y="402"/>
                </a:cubicBezTo>
                <a:cubicBezTo>
                  <a:pt x="89" y="403"/>
                  <a:pt x="81" y="411"/>
                  <a:pt x="75" y="408"/>
                </a:cubicBezTo>
                <a:cubicBezTo>
                  <a:pt x="75" y="411"/>
                  <a:pt x="77" y="412"/>
                  <a:pt x="76" y="415"/>
                </a:cubicBezTo>
                <a:cubicBezTo>
                  <a:pt x="77" y="417"/>
                  <a:pt x="82" y="416"/>
                  <a:pt x="82" y="420"/>
                </a:cubicBezTo>
                <a:cubicBezTo>
                  <a:pt x="82" y="422"/>
                  <a:pt x="79" y="424"/>
                  <a:pt x="78" y="426"/>
                </a:cubicBezTo>
                <a:cubicBezTo>
                  <a:pt x="81" y="427"/>
                  <a:pt x="80" y="431"/>
                  <a:pt x="77" y="432"/>
                </a:cubicBezTo>
                <a:cubicBezTo>
                  <a:pt x="88" y="435"/>
                  <a:pt x="82" y="445"/>
                  <a:pt x="85" y="454"/>
                </a:cubicBezTo>
                <a:cubicBezTo>
                  <a:pt x="83" y="451"/>
                  <a:pt x="82" y="454"/>
                  <a:pt x="79" y="453"/>
                </a:cubicBezTo>
                <a:cubicBezTo>
                  <a:pt x="79" y="458"/>
                  <a:pt x="81" y="460"/>
                  <a:pt x="83" y="460"/>
                </a:cubicBezTo>
                <a:cubicBezTo>
                  <a:pt x="83" y="462"/>
                  <a:pt x="82" y="462"/>
                  <a:pt x="82" y="464"/>
                </a:cubicBezTo>
                <a:cubicBezTo>
                  <a:pt x="83" y="465"/>
                  <a:pt x="87" y="464"/>
                  <a:pt x="86" y="467"/>
                </a:cubicBezTo>
                <a:cubicBezTo>
                  <a:pt x="80" y="465"/>
                  <a:pt x="77" y="462"/>
                  <a:pt x="74" y="458"/>
                </a:cubicBezTo>
                <a:cubicBezTo>
                  <a:pt x="74" y="455"/>
                  <a:pt x="78" y="457"/>
                  <a:pt x="77" y="454"/>
                </a:cubicBezTo>
                <a:cubicBezTo>
                  <a:pt x="74" y="450"/>
                  <a:pt x="72" y="446"/>
                  <a:pt x="71" y="440"/>
                </a:cubicBezTo>
                <a:cubicBezTo>
                  <a:pt x="68" y="440"/>
                  <a:pt x="68" y="440"/>
                  <a:pt x="68" y="440"/>
                </a:cubicBezTo>
                <a:cubicBezTo>
                  <a:pt x="66" y="442"/>
                  <a:pt x="63" y="448"/>
                  <a:pt x="65" y="453"/>
                </a:cubicBezTo>
                <a:cubicBezTo>
                  <a:pt x="64" y="454"/>
                  <a:pt x="63" y="454"/>
                  <a:pt x="62" y="453"/>
                </a:cubicBezTo>
                <a:cubicBezTo>
                  <a:pt x="62" y="458"/>
                  <a:pt x="59" y="464"/>
                  <a:pt x="62" y="465"/>
                </a:cubicBezTo>
                <a:cubicBezTo>
                  <a:pt x="53" y="480"/>
                  <a:pt x="31" y="465"/>
                  <a:pt x="17" y="466"/>
                </a:cubicBezTo>
                <a:cubicBezTo>
                  <a:pt x="3" y="478"/>
                  <a:pt x="0" y="504"/>
                  <a:pt x="18" y="511"/>
                </a:cubicBezTo>
                <a:cubicBezTo>
                  <a:pt x="21" y="511"/>
                  <a:pt x="24" y="510"/>
                  <a:pt x="27" y="511"/>
                </a:cubicBezTo>
                <a:cubicBezTo>
                  <a:pt x="37" y="513"/>
                  <a:pt x="50" y="519"/>
                  <a:pt x="52" y="527"/>
                </a:cubicBezTo>
                <a:cubicBezTo>
                  <a:pt x="56" y="539"/>
                  <a:pt x="53" y="554"/>
                  <a:pt x="54" y="562"/>
                </a:cubicBezTo>
                <a:cubicBezTo>
                  <a:pt x="55" y="573"/>
                  <a:pt x="60" y="583"/>
                  <a:pt x="60" y="592"/>
                </a:cubicBezTo>
                <a:cubicBezTo>
                  <a:pt x="60" y="602"/>
                  <a:pt x="55" y="615"/>
                  <a:pt x="58" y="625"/>
                </a:cubicBezTo>
                <a:cubicBezTo>
                  <a:pt x="58" y="626"/>
                  <a:pt x="55" y="628"/>
                  <a:pt x="57" y="629"/>
                </a:cubicBezTo>
                <a:cubicBezTo>
                  <a:pt x="58" y="626"/>
                  <a:pt x="61" y="626"/>
                  <a:pt x="64" y="627"/>
                </a:cubicBezTo>
                <a:cubicBezTo>
                  <a:pt x="67" y="641"/>
                  <a:pt x="75" y="654"/>
                  <a:pt x="89" y="653"/>
                </a:cubicBezTo>
                <a:cubicBezTo>
                  <a:pt x="94" y="658"/>
                  <a:pt x="103" y="663"/>
                  <a:pt x="111" y="662"/>
                </a:cubicBezTo>
                <a:cubicBezTo>
                  <a:pt x="114" y="667"/>
                  <a:pt x="119" y="670"/>
                  <a:pt x="122" y="675"/>
                </a:cubicBezTo>
                <a:cubicBezTo>
                  <a:pt x="119" y="679"/>
                  <a:pt x="114" y="681"/>
                  <a:pt x="109" y="683"/>
                </a:cubicBezTo>
                <a:cubicBezTo>
                  <a:pt x="107" y="687"/>
                  <a:pt x="105" y="692"/>
                  <a:pt x="99" y="689"/>
                </a:cubicBezTo>
                <a:cubicBezTo>
                  <a:pt x="95" y="709"/>
                  <a:pt x="84" y="721"/>
                  <a:pt x="75" y="734"/>
                </a:cubicBezTo>
                <a:cubicBezTo>
                  <a:pt x="87" y="738"/>
                  <a:pt x="72" y="758"/>
                  <a:pt x="76" y="767"/>
                </a:cubicBezTo>
                <a:cubicBezTo>
                  <a:pt x="79" y="767"/>
                  <a:pt x="81" y="765"/>
                  <a:pt x="84" y="764"/>
                </a:cubicBezTo>
                <a:cubicBezTo>
                  <a:pt x="84" y="766"/>
                  <a:pt x="86" y="765"/>
                  <a:pt x="86" y="768"/>
                </a:cubicBezTo>
                <a:cubicBezTo>
                  <a:pt x="85" y="770"/>
                  <a:pt x="83" y="769"/>
                  <a:pt x="83" y="772"/>
                </a:cubicBezTo>
                <a:cubicBezTo>
                  <a:pt x="86" y="774"/>
                  <a:pt x="93" y="773"/>
                  <a:pt x="93" y="777"/>
                </a:cubicBezTo>
                <a:cubicBezTo>
                  <a:pt x="88" y="780"/>
                  <a:pt x="87" y="786"/>
                  <a:pt x="85" y="791"/>
                </a:cubicBezTo>
                <a:cubicBezTo>
                  <a:pt x="95" y="786"/>
                  <a:pt x="100" y="777"/>
                  <a:pt x="110" y="773"/>
                </a:cubicBezTo>
                <a:cubicBezTo>
                  <a:pt x="113" y="775"/>
                  <a:pt x="117" y="775"/>
                  <a:pt x="118" y="780"/>
                </a:cubicBezTo>
                <a:cubicBezTo>
                  <a:pt x="115" y="783"/>
                  <a:pt x="111" y="783"/>
                  <a:pt x="110" y="788"/>
                </a:cubicBezTo>
                <a:cubicBezTo>
                  <a:pt x="117" y="795"/>
                  <a:pt x="120" y="812"/>
                  <a:pt x="135" y="806"/>
                </a:cubicBezTo>
                <a:cubicBezTo>
                  <a:pt x="133" y="799"/>
                  <a:pt x="141" y="794"/>
                  <a:pt x="145" y="795"/>
                </a:cubicBezTo>
                <a:cubicBezTo>
                  <a:pt x="145" y="799"/>
                  <a:pt x="144" y="800"/>
                  <a:pt x="145" y="803"/>
                </a:cubicBezTo>
                <a:cubicBezTo>
                  <a:pt x="143" y="803"/>
                  <a:pt x="142" y="804"/>
                  <a:pt x="141" y="807"/>
                </a:cubicBezTo>
                <a:cubicBezTo>
                  <a:pt x="144" y="809"/>
                  <a:pt x="147" y="806"/>
                  <a:pt x="150" y="806"/>
                </a:cubicBezTo>
                <a:cubicBezTo>
                  <a:pt x="152" y="808"/>
                  <a:pt x="150" y="810"/>
                  <a:pt x="151" y="814"/>
                </a:cubicBezTo>
                <a:cubicBezTo>
                  <a:pt x="152" y="815"/>
                  <a:pt x="155" y="813"/>
                  <a:pt x="155" y="815"/>
                </a:cubicBezTo>
                <a:cubicBezTo>
                  <a:pt x="156" y="824"/>
                  <a:pt x="149" y="824"/>
                  <a:pt x="150" y="832"/>
                </a:cubicBezTo>
                <a:cubicBezTo>
                  <a:pt x="160" y="837"/>
                  <a:pt x="166" y="829"/>
                  <a:pt x="176" y="829"/>
                </a:cubicBezTo>
                <a:cubicBezTo>
                  <a:pt x="178" y="822"/>
                  <a:pt x="182" y="817"/>
                  <a:pt x="181" y="811"/>
                </a:cubicBezTo>
                <a:cubicBezTo>
                  <a:pt x="184" y="814"/>
                  <a:pt x="186" y="818"/>
                  <a:pt x="186" y="822"/>
                </a:cubicBezTo>
                <a:cubicBezTo>
                  <a:pt x="192" y="821"/>
                  <a:pt x="187" y="813"/>
                  <a:pt x="188" y="809"/>
                </a:cubicBezTo>
                <a:cubicBezTo>
                  <a:pt x="191" y="803"/>
                  <a:pt x="198" y="803"/>
                  <a:pt x="198" y="797"/>
                </a:cubicBezTo>
                <a:cubicBezTo>
                  <a:pt x="206" y="798"/>
                  <a:pt x="207" y="793"/>
                  <a:pt x="210" y="789"/>
                </a:cubicBezTo>
                <a:cubicBezTo>
                  <a:pt x="221" y="795"/>
                  <a:pt x="236" y="797"/>
                  <a:pt x="245" y="802"/>
                </a:cubicBezTo>
                <a:cubicBezTo>
                  <a:pt x="259" y="809"/>
                  <a:pt x="269" y="814"/>
                  <a:pt x="283" y="816"/>
                </a:cubicBezTo>
                <a:cubicBezTo>
                  <a:pt x="322" y="824"/>
                  <a:pt x="366" y="826"/>
                  <a:pt x="400" y="823"/>
                </a:cubicBezTo>
                <a:cubicBezTo>
                  <a:pt x="417" y="815"/>
                  <a:pt x="436" y="809"/>
                  <a:pt x="452" y="800"/>
                </a:cubicBezTo>
                <a:cubicBezTo>
                  <a:pt x="480" y="791"/>
                  <a:pt x="507" y="781"/>
                  <a:pt x="539" y="778"/>
                </a:cubicBezTo>
                <a:cubicBezTo>
                  <a:pt x="549" y="783"/>
                  <a:pt x="566" y="783"/>
                  <a:pt x="576" y="788"/>
                </a:cubicBezTo>
                <a:cubicBezTo>
                  <a:pt x="576" y="790"/>
                  <a:pt x="570" y="789"/>
                  <a:pt x="572" y="790"/>
                </a:cubicBezTo>
                <a:cubicBezTo>
                  <a:pt x="577" y="790"/>
                  <a:pt x="579" y="793"/>
                  <a:pt x="581" y="796"/>
                </a:cubicBezTo>
                <a:cubicBezTo>
                  <a:pt x="578" y="799"/>
                  <a:pt x="574" y="796"/>
                  <a:pt x="571" y="799"/>
                </a:cubicBezTo>
                <a:cubicBezTo>
                  <a:pt x="576" y="799"/>
                  <a:pt x="577" y="801"/>
                  <a:pt x="582" y="800"/>
                </a:cubicBezTo>
                <a:cubicBezTo>
                  <a:pt x="607" y="816"/>
                  <a:pt x="661" y="830"/>
                  <a:pt x="692" y="814"/>
                </a:cubicBezTo>
                <a:cubicBezTo>
                  <a:pt x="700" y="810"/>
                  <a:pt x="700" y="802"/>
                  <a:pt x="706" y="797"/>
                </a:cubicBezTo>
                <a:cubicBezTo>
                  <a:pt x="709" y="796"/>
                  <a:pt x="716" y="797"/>
                  <a:pt x="719" y="796"/>
                </a:cubicBezTo>
                <a:cubicBezTo>
                  <a:pt x="720" y="798"/>
                  <a:pt x="722" y="801"/>
                  <a:pt x="720" y="802"/>
                </a:cubicBezTo>
                <a:cubicBezTo>
                  <a:pt x="726" y="825"/>
                  <a:pt x="770" y="822"/>
                  <a:pt x="787" y="814"/>
                </a:cubicBezTo>
                <a:cubicBezTo>
                  <a:pt x="792" y="803"/>
                  <a:pt x="806" y="802"/>
                  <a:pt x="817" y="799"/>
                </a:cubicBezTo>
                <a:cubicBezTo>
                  <a:pt x="808" y="796"/>
                  <a:pt x="800" y="804"/>
                  <a:pt x="794" y="799"/>
                </a:cubicBezTo>
                <a:cubicBezTo>
                  <a:pt x="798" y="794"/>
                  <a:pt x="803" y="790"/>
                  <a:pt x="811" y="790"/>
                </a:cubicBezTo>
                <a:cubicBezTo>
                  <a:pt x="820" y="789"/>
                  <a:pt x="809" y="791"/>
                  <a:pt x="806" y="789"/>
                </a:cubicBezTo>
                <a:cubicBezTo>
                  <a:pt x="802" y="788"/>
                  <a:pt x="800" y="785"/>
                  <a:pt x="800" y="782"/>
                </a:cubicBezTo>
                <a:cubicBezTo>
                  <a:pt x="811" y="775"/>
                  <a:pt x="831" y="777"/>
                  <a:pt x="845" y="772"/>
                </a:cubicBezTo>
                <a:cubicBezTo>
                  <a:pt x="843" y="771"/>
                  <a:pt x="840" y="772"/>
                  <a:pt x="839" y="770"/>
                </a:cubicBezTo>
                <a:cubicBezTo>
                  <a:pt x="842" y="764"/>
                  <a:pt x="851" y="769"/>
                  <a:pt x="856" y="769"/>
                </a:cubicBezTo>
                <a:cubicBezTo>
                  <a:pt x="856" y="767"/>
                  <a:pt x="856" y="765"/>
                  <a:pt x="857" y="765"/>
                </a:cubicBezTo>
                <a:cubicBezTo>
                  <a:pt x="858" y="767"/>
                  <a:pt x="858" y="770"/>
                  <a:pt x="861" y="770"/>
                </a:cubicBezTo>
                <a:cubicBezTo>
                  <a:pt x="865" y="768"/>
                  <a:pt x="864" y="763"/>
                  <a:pt x="862" y="761"/>
                </a:cubicBezTo>
                <a:cubicBezTo>
                  <a:pt x="869" y="759"/>
                  <a:pt x="874" y="759"/>
                  <a:pt x="886" y="759"/>
                </a:cubicBezTo>
                <a:cubicBezTo>
                  <a:pt x="887" y="751"/>
                  <a:pt x="898" y="759"/>
                  <a:pt x="900" y="755"/>
                </a:cubicBezTo>
                <a:cubicBezTo>
                  <a:pt x="897" y="753"/>
                  <a:pt x="896" y="754"/>
                  <a:pt x="891" y="753"/>
                </a:cubicBezTo>
                <a:cubicBezTo>
                  <a:pt x="892" y="751"/>
                  <a:pt x="891" y="750"/>
                  <a:pt x="890" y="750"/>
                </a:cubicBezTo>
                <a:cubicBezTo>
                  <a:pt x="886" y="750"/>
                  <a:pt x="875" y="748"/>
                  <a:pt x="874" y="747"/>
                </a:cubicBezTo>
                <a:cubicBezTo>
                  <a:pt x="885" y="743"/>
                  <a:pt x="897" y="749"/>
                  <a:pt x="908" y="744"/>
                </a:cubicBezTo>
                <a:cubicBezTo>
                  <a:pt x="910" y="745"/>
                  <a:pt x="911" y="747"/>
                  <a:pt x="913" y="747"/>
                </a:cubicBezTo>
                <a:cubicBezTo>
                  <a:pt x="920" y="747"/>
                  <a:pt x="926" y="751"/>
                  <a:pt x="933" y="752"/>
                </a:cubicBezTo>
                <a:cubicBezTo>
                  <a:pt x="932" y="754"/>
                  <a:pt x="934" y="755"/>
                  <a:pt x="933" y="757"/>
                </a:cubicBezTo>
                <a:cubicBezTo>
                  <a:pt x="936" y="757"/>
                  <a:pt x="939" y="758"/>
                  <a:pt x="941" y="759"/>
                </a:cubicBezTo>
                <a:cubicBezTo>
                  <a:pt x="939" y="762"/>
                  <a:pt x="931" y="758"/>
                  <a:pt x="928" y="760"/>
                </a:cubicBezTo>
                <a:cubicBezTo>
                  <a:pt x="933" y="761"/>
                  <a:pt x="935" y="765"/>
                  <a:pt x="938" y="762"/>
                </a:cubicBezTo>
                <a:cubicBezTo>
                  <a:pt x="938" y="767"/>
                  <a:pt x="943" y="766"/>
                  <a:pt x="949" y="766"/>
                </a:cubicBezTo>
                <a:cubicBezTo>
                  <a:pt x="950" y="765"/>
                  <a:pt x="950" y="763"/>
                  <a:pt x="951" y="762"/>
                </a:cubicBezTo>
                <a:cubicBezTo>
                  <a:pt x="955" y="763"/>
                  <a:pt x="960" y="764"/>
                  <a:pt x="963" y="761"/>
                </a:cubicBezTo>
                <a:cubicBezTo>
                  <a:pt x="957" y="760"/>
                  <a:pt x="954" y="761"/>
                  <a:pt x="950" y="758"/>
                </a:cubicBezTo>
                <a:cubicBezTo>
                  <a:pt x="955" y="752"/>
                  <a:pt x="965" y="751"/>
                  <a:pt x="974" y="750"/>
                </a:cubicBezTo>
                <a:cubicBezTo>
                  <a:pt x="972" y="754"/>
                  <a:pt x="970" y="756"/>
                  <a:pt x="969" y="760"/>
                </a:cubicBezTo>
                <a:cubicBezTo>
                  <a:pt x="971" y="763"/>
                  <a:pt x="973" y="758"/>
                  <a:pt x="974" y="762"/>
                </a:cubicBezTo>
                <a:cubicBezTo>
                  <a:pt x="972" y="764"/>
                  <a:pt x="966" y="761"/>
                  <a:pt x="962" y="763"/>
                </a:cubicBezTo>
                <a:cubicBezTo>
                  <a:pt x="963" y="766"/>
                  <a:pt x="967" y="765"/>
                  <a:pt x="967" y="768"/>
                </a:cubicBezTo>
                <a:cubicBezTo>
                  <a:pt x="963" y="770"/>
                  <a:pt x="962" y="775"/>
                  <a:pt x="959" y="777"/>
                </a:cubicBezTo>
                <a:cubicBezTo>
                  <a:pt x="961" y="777"/>
                  <a:pt x="961" y="778"/>
                  <a:pt x="962" y="779"/>
                </a:cubicBezTo>
                <a:cubicBezTo>
                  <a:pt x="984" y="780"/>
                  <a:pt x="1001" y="768"/>
                  <a:pt x="1021" y="774"/>
                </a:cubicBezTo>
                <a:cubicBezTo>
                  <a:pt x="1031" y="766"/>
                  <a:pt x="1051" y="776"/>
                  <a:pt x="1059" y="766"/>
                </a:cubicBezTo>
                <a:cubicBezTo>
                  <a:pt x="1059" y="762"/>
                  <a:pt x="1059" y="760"/>
                  <a:pt x="1058" y="758"/>
                </a:cubicBezTo>
                <a:cubicBezTo>
                  <a:pt x="1063" y="757"/>
                  <a:pt x="1064" y="750"/>
                  <a:pt x="1065" y="745"/>
                </a:cubicBezTo>
                <a:cubicBezTo>
                  <a:pt x="1063" y="743"/>
                  <a:pt x="1061" y="740"/>
                  <a:pt x="1060" y="737"/>
                </a:cubicBezTo>
                <a:cubicBezTo>
                  <a:pt x="1066" y="738"/>
                  <a:pt x="1065" y="732"/>
                  <a:pt x="1070" y="733"/>
                </a:cubicBezTo>
                <a:cubicBezTo>
                  <a:pt x="1067" y="732"/>
                  <a:pt x="1067" y="728"/>
                  <a:pt x="1070" y="727"/>
                </a:cubicBezTo>
                <a:cubicBezTo>
                  <a:pt x="1065" y="725"/>
                  <a:pt x="1067" y="722"/>
                  <a:pt x="1066" y="717"/>
                </a:cubicBezTo>
                <a:cubicBezTo>
                  <a:pt x="1063" y="716"/>
                  <a:pt x="1059" y="720"/>
                  <a:pt x="1057" y="717"/>
                </a:cubicBezTo>
                <a:cubicBezTo>
                  <a:pt x="1058" y="712"/>
                  <a:pt x="1063" y="711"/>
                  <a:pt x="1059" y="706"/>
                </a:cubicBezTo>
                <a:cubicBezTo>
                  <a:pt x="1064" y="704"/>
                  <a:pt x="1069" y="704"/>
                  <a:pt x="1073" y="703"/>
                </a:cubicBezTo>
                <a:cubicBezTo>
                  <a:pt x="1073" y="700"/>
                  <a:pt x="1071" y="700"/>
                  <a:pt x="1072" y="698"/>
                </a:cubicBezTo>
                <a:cubicBezTo>
                  <a:pt x="1073" y="697"/>
                  <a:pt x="1075" y="697"/>
                  <a:pt x="1077" y="696"/>
                </a:cubicBezTo>
                <a:cubicBezTo>
                  <a:pt x="1078" y="694"/>
                  <a:pt x="1076" y="694"/>
                  <a:pt x="1077" y="692"/>
                </a:cubicBezTo>
                <a:cubicBezTo>
                  <a:pt x="1079" y="691"/>
                  <a:pt x="1082" y="691"/>
                  <a:pt x="1082" y="687"/>
                </a:cubicBezTo>
                <a:cubicBezTo>
                  <a:pt x="1081" y="686"/>
                  <a:pt x="1077" y="685"/>
                  <a:pt x="1076" y="687"/>
                </a:cubicBezTo>
                <a:cubicBezTo>
                  <a:pt x="1078" y="686"/>
                  <a:pt x="1079" y="691"/>
                  <a:pt x="1077" y="691"/>
                </a:cubicBezTo>
                <a:cubicBezTo>
                  <a:pt x="1078" y="687"/>
                  <a:pt x="1073" y="688"/>
                  <a:pt x="1072" y="685"/>
                </a:cubicBezTo>
                <a:cubicBezTo>
                  <a:pt x="1068" y="692"/>
                  <a:pt x="1059" y="682"/>
                  <a:pt x="1051" y="686"/>
                </a:cubicBezTo>
                <a:cubicBezTo>
                  <a:pt x="1054" y="687"/>
                  <a:pt x="1054" y="689"/>
                  <a:pt x="1056" y="691"/>
                </a:cubicBezTo>
                <a:cubicBezTo>
                  <a:pt x="1054" y="693"/>
                  <a:pt x="1048" y="695"/>
                  <a:pt x="1046" y="691"/>
                </a:cubicBezTo>
                <a:cubicBezTo>
                  <a:pt x="1049" y="691"/>
                  <a:pt x="1051" y="692"/>
                  <a:pt x="1052" y="691"/>
                </a:cubicBezTo>
                <a:cubicBezTo>
                  <a:pt x="1053" y="685"/>
                  <a:pt x="1046" y="686"/>
                  <a:pt x="1044" y="683"/>
                </a:cubicBezTo>
                <a:cubicBezTo>
                  <a:pt x="1048" y="679"/>
                  <a:pt x="1053" y="675"/>
                  <a:pt x="1051" y="668"/>
                </a:cubicBezTo>
                <a:cubicBezTo>
                  <a:pt x="1050" y="668"/>
                  <a:pt x="1049" y="668"/>
                  <a:pt x="1049" y="667"/>
                </a:cubicBezTo>
                <a:cubicBezTo>
                  <a:pt x="1045" y="668"/>
                  <a:pt x="1043" y="670"/>
                  <a:pt x="1038" y="671"/>
                </a:cubicBezTo>
                <a:cubicBezTo>
                  <a:pt x="1039" y="669"/>
                  <a:pt x="1041" y="668"/>
                  <a:pt x="1038" y="667"/>
                </a:cubicBezTo>
                <a:cubicBezTo>
                  <a:pt x="1038" y="668"/>
                  <a:pt x="1037" y="669"/>
                  <a:pt x="1036" y="670"/>
                </a:cubicBezTo>
                <a:cubicBezTo>
                  <a:pt x="1032" y="667"/>
                  <a:pt x="1029" y="663"/>
                  <a:pt x="1025" y="661"/>
                </a:cubicBezTo>
                <a:cubicBezTo>
                  <a:pt x="1023" y="662"/>
                  <a:pt x="1019" y="663"/>
                  <a:pt x="1018" y="660"/>
                </a:cubicBezTo>
                <a:cubicBezTo>
                  <a:pt x="1018" y="659"/>
                  <a:pt x="1023" y="661"/>
                  <a:pt x="1022" y="658"/>
                </a:cubicBezTo>
                <a:cubicBezTo>
                  <a:pt x="1019" y="657"/>
                  <a:pt x="1019" y="658"/>
                  <a:pt x="1015" y="658"/>
                </a:cubicBezTo>
                <a:cubicBezTo>
                  <a:pt x="1010" y="664"/>
                  <a:pt x="1003" y="669"/>
                  <a:pt x="998" y="675"/>
                </a:cubicBezTo>
                <a:cubicBezTo>
                  <a:pt x="1002" y="674"/>
                  <a:pt x="1009" y="665"/>
                  <a:pt x="1015" y="670"/>
                </a:cubicBezTo>
                <a:cubicBezTo>
                  <a:pt x="1015" y="669"/>
                  <a:pt x="1015" y="666"/>
                  <a:pt x="1019" y="666"/>
                </a:cubicBezTo>
                <a:cubicBezTo>
                  <a:pt x="1019" y="668"/>
                  <a:pt x="1017" y="668"/>
                  <a:pt x="1018" y="671"/>
                </a:cubicBezTo>
                <a:cubicBezTo>
                  <a:pt x="1023" y="670"/>
                  <a:pt x="1028" y="669"/>
                  <a:pt x="1031" y="673"/>
                </a:cubicBezTo>
                <a:cubicBezTo>
                  <a:pt x="1029" y="676"/>
                  <a:pt x="1027" y="678"/>
                  <a:pt x="1022" y="677"/>
                </a:cubicBezTo>
                <a:cubicBezTo>
                  <a:pt x="1022" y="681"/>
                  <a:pt x="1033" y="676"/>
                  <a:pt x="1031" y="682"/>
                </a:cubicBezTo>
                <a:cubicBezTo>
                  <a:pt x="1026" y="681"/>
                  <a:pt x="1024" y="685"/>
                  <a:pt x="1020" y="685"/>
                </a:cubicBezTo>
                <a:cubicBezTo>
                  <a:pt x="1017" y="680"/>
                  <a:pt x="1011" y="687"/>
                  <a:pt x="1007" y="685"/>
                </a:cubicBezTo>
                <a:cubicBezTo>
                  <a:pt x="1005" y="690"/>
                  <a:pt x="1008" y="690"/>
                  <a:pt x="1007" y="694"/>
                </a:cubicBezTo>
                <a:cubicBezTo>
                  <a:pt x="1003" y="695"/>
                  <a:pt x="998" y="694"/>
                  <a:pt x="997" y="697"/>
                </a:cubicBezTo>
                <a:cubicBezTo>
                  <a:pt x="987" y="694"/>
                  <a:pt x="979" y="697"/>
                  <a:pt x="970" y="699"/>
                </a:cubicBezTo>
                <a:cubicBezTo>
                  <a:pt x="970" y="698"/>
                  <a:pt x="971" y="698"/>
                  <a:pt x="971" y="697"/>
                </a:cubicBezTo>
                <a:cubicBezTo>
                  <a:pt x="968" y="696"/>
                  <a:pt x="964" y="699"/>
                  <a:pt x="962" y="696"/>
                </a:cubicBezTo>
                <a:cubicBezTo>
                  <a:pt x="962" y="698"/>
                  <a:pt x="958" y="700"/>
                  <a:pt x="958" y="699"/>
                </a:cubicBezTo>
                <a:cubicBezTo>
                  <a:pt x="959" y="699"/>
                  <a:pt x="959" y="698"/>
                  <a:pt x="958" y="697"/>
                </a:cubicBezTo>
                <a:cubicBezTo>
                  <a:pt x="959" y="697"/>
                  <a:pt x="960" y="697"/>
                  <a:pt x="961" y="696"/>
                </a:cubicBezTo>
                <a:cubicBezTo>
                  <a:pt x="957" y="696"/>
                  <a:pt x="951" y="694"/>
                  <a:pt x="948" y="696"/>
                </a:cubicBezTo>
                <a:cubicBezTo>
                  <a:pt x="951" y="695"/>
                  <a:pt x="951" y="697"/>
                  <a:pt x="949" y="698"/>
                </a:cubicBezTo>
                <a:cubicBezTo>
                  <a:pt x="947" y="698"/>
                  <a:pt x="948" y="694"/>
                  <a:pt x="945" y="694"/>
                </a:cubicBezTo>
                <a:cubicBezTo>
                  <a:pt x="939" y="694"/>
                  <a:pt x="920" y="690"/>
                  <a:pt x="916" y="686"/>
                </a:cubicBezTo>
                <a:cubicBezTo>
                  <a:pt x="920" y="687"/>
                  <a:pt x="923" y="686"/>
                  <a:pt x="924" y="684"/>
                </a:cubicBezTo>
                <a:cubicBezTo>
                  <a:pt x="919" y="683"/>
                  <a:pt x="915" y="685"/>
                  <a:pt x="912" y="682"/>
                </a:cubicBezTo>
                <a:cubicBezTo>
                  <a:pt x="916" y="681"/>
                  <a:pt x="926" y="684"/>
                  <a:pt x="928" y="680"/>
                </a:cubicBezTo>
                <a:cubicBezTo>
                  <a:pt x="915" y="678"/>
                  <a:pt x="903" y="678"/>
                  <a:pt x="897" y="672"/>
                </a:cubicBezTo>
                <a:cubicBezTo>
                  <a:pt x="892" y="677"/>
                  <a:pt x="889" y="669"/>
                  <a:pt x="884" y="674"/>
                </a:cubicBezTo>
                <a:cubicBezTo>
                  <a:pt x="881" y="671"/>
                  <a:pt x="881" y="672"/>
                  <a:pt x="879" y="673"/>
                </a:cubicBezTo>
                <a:cubicBezTo>
                  <a:pt x="877" y="673"/>
                  <a:pt x="878" y="670"/>
                  <a:pt x="877" y="670"/>
                </a:cubicBezTo>
                <a:cubicBezTo>
                  <a:pt x="863" y="667"/>
                  <a:pt x="847" y="664"/>
                  <a:pt x="832" y="666"/>
                </a:cubicBezTo>
                <a:cubicBezTo>
                  <a:pt x="834" y="661"/>
                  <a:pt x="829" y="661"/>
                  <a:pt x="829" y="658"/>
                </a:cubicBezTo>
                <a:cubicBezTo>
                  <a:pt x="826" y="658"/>
                  <a:pt x="823" y="659"/>
                  <a:pt x="820" y="660"/>
                </a:cubicBezTo>
                <a:cubicBezTo>
                  <a:pt x="822" y="658"/>
                  <a:pt x="820" y="659"/>
                  <a:pt x="819" y="657"/>
                </a:cubicBezTo>
                <a:cubicBezTo>
                  <a:pt x="821" y="657"/>
                  <a:pt x="822" y="657"/>
                  <a:pt x="823" y="658"/>
                </a:cubicBezTo>
                <a:cubicBezTo>
                  <a:pt x="824" y="653"/>
                  <a:pt x="816" y="656"/>
                  <a:pt x="814" y="653"/>
                </a:cubicBezTo>
                <a:cubicBezTo>
                  <a:pt x="825" y="654"/>
                  <a:pt x="832" y="652"/>
                  <a:pt x="841" y="651"/>
                </a:cubicBezTo>
                <a:cubicBezTo>
                  <a:pt x="834" y="648"/>
                  <a:pt x="826" y="648"/>
                  <a:pt x="828" y="642"/>
                </a:cubicBezTo>
                <a:cubicBezTo>
                  <a:pt x="825" y="643"/>
                  <a:pt x="819" y="641"/>
                  <a:pt x="817" y="637"/>
                </a:cubicBezTo>
                <a:cubicBezTo>
                  <a:pt x="814" y="637"/>
                  <a:pt x="814" y="640"/>
                  <a:pt x="813" y="637"/>
                </a:cubicBezTo>
                <a:cubicBezTo>
                  <a:pt x="814" y="636"/>
                  <a:pt x="816" y="636"/>
                  <a:pt x="816" y="635"/>
                </a:cubicBezTo>
                <a:cubicBezTo>
                  <a:pt x="819" y="636"/>
                  <a:pt x="819" y="636"/>
                  <a:pt x="823" y="636"/>
                </a:cubicBezTo>
                <a:cubicBezTo>
                  <a:pt x="824" y="633"/>
                  <a:pt x="824" y="634"/>
                  <a:pt x="823" y="631"/>
                </a:cubicBezTo>
                <a:cubicBezTo>
                  <a:pt x="821" y="630"/>
                  <a:pt x="819" y="634"/>
                  <a:pt x="818" y="631"/>
                </a:cubicBezTo>
                <a:cubicBezTo>
                  <a:pt x="818" y="629"/>
                  <a:pt x="823" y="632"/>
                  <a:pt x="822" y="629"/>
                </a:cubicBezTo>
                <a:cubicBezTo>
                  <a:pt x="817" y="629"/>
                  <a:pt x="815" y="628"/>
                  <a:pt x="815" y="624"/>
                </a:cubicBezTo>
                <a:cubicBezTo>
                  <a:pt x="817" y="624"/>
                  <a:pt x="817" y="624"/>
                  <a:pt x="818" y="623"/>
                </a:cubicBezTo>
                <a:cubicBezTo>
                  <a:pt x="815" y="622"/>
                  <a:pt x="816" y="624"/>
                  <a:pt x="814" y="624"/>
                </a:cubicBezTo>
                <a:cubicBezTo>
                  <a:pt x="814" y="622"/>
                  <a:pt x="812" y="622"/>
                  <a:pt x="813" y="620"/>
                </a:cubicBezTo>
                <a:cubicBezTo>
                  <a:pt x="816" y="619"/>
                  <a:pt x="815" y="621"/>
                  <a:pt x="820" y="619"/>
                </a:cubicBezTo>
                <a:cubicBezTo>
                  <a:pt x="821" y="616"/>
                  <a:pt x="821" y="614"/>
                  <a:pt x="822" y="613"/>
                </a:cubicBezTo>
                <a:cubicBezTo>
                  <a:pt x="823" y="613"/>
                  <a:pt x="822" y="616"/>
                  <a:pt x="823" y="616"/>
                </a:cubicBezTo>
                <a:cubicBezTo>
                  <a:pt x="825" y="613"/>
                  <a:pt x="825" y="613"/>
                  <a:pt x="824" y="610"/>
                </a:cubicBezTo>
                <a:cubicBezTo>
                  <a:pt x="821" y="610"/>
                  <a:pt x="821" y="611"/>
                  <a:pt x="819" y="610"/>
                </a:cubicBezTo>
                <a:cubicBezTo>
                  <a:pt x="819" y="612"/>
                  <a:pt x="819" y="614"/>
                  <a:pt x="816" y="614"/>
                </a:cubicBezTo>
                <a:cubicBezTo>
                  <a:pt x="818" y="612"/>
                  <a:pt x="816" y="609"/>
                  <a:pt x="814" y="608"/>
                </a:cubicBezTo>
                <a:cubicBezTo>
                  <a:pt x="814" y="609"/>
                  <a:pt x="816" y="611"/>
                  <a:pt x="814" y="612"/>
                </a:cubicBezTo>
                <a:cubicBezTo>
                  <a:pt x="810" y="609"/>
                  <a:pt x="813" y="609"/>
                  <a:pt x="810" y="606"/>
                </a:cubicBezTo>
                <a:cubicBezTo>
                  <a:pt x="822" y="597"/>
                  <a:pt x="841" y="611"/>
                  <a:pt x="852" y="603"/>
                </a:cubicBezTo>
                <a:cubicBezTo>
                  <a:pt x="845" y="601"/>
                  <a:pt x="839" y="604"/>
                  <a:pt x="834" y="600"/>
                </a:cubicBezTo>
                <a:cubicBezTo>
                  <a:pt x="837" y="600"/>
                  <a:pt x="835" y="596"/>
                  <a:pt x="839" y="597"/>
                </a:cubicBezTo>
                <a:cubicBezTo>
                  <a:pt x="839" y="598"/>
                  <a:pt x="837" y="598"/>
                  <a:pt x="837" y="599"/>
                </a:cubicBezTo>
                <a:cubicBezTo>
                  <a:pt x="844" y="598"/>
                  <a:pt x="872" y="594"/>
                  <a:pt x="878" y="598"/>
                </a:cubicBezTo>
                <a:cubicBezTo>
                  <a:pt x="880" y="599"/>
                  <a:pt x="877" y="600"/>
                  <a:pt x="880" y="601"/>
                </a:cubicBezTo>
                <a:cubicBezTo>
                  <a:pt x="886" y="601"/>
                  <a:pt x="893" y="598"/>
                  <a:pt x="898" y="597"/>
                </a:cubicBezTo>
                <a:cubicBezTo>
                  <a:pt x="894" y="598"/>
                  <a:pt x="897" y="592"/>
                  <a:pt x="899" y="594"/>
                </a:cubicBezTo>
                <a:cubicBezTo>
                  <a:pt x="899" y="590"/>
                  <a:pt x="898" y="588"/>
                  <a:pt x="902" y="588"/>
                </a:cubicBezTo>
                <a:cubicBezTo>
                  <a:pt x="903" y="585"/>
                  <a:pt x="898" y="586"/>
                  <a:pt x="899" y="583"/>
                </a:cubicBezTo>
                <a:cubicBezTo>
                  <a:pt x="904" y="581"/>
                  <a:pt x="904" y="582"/>
                  <a:pt x="909" y="584"/>
                </a:cubicBezTo>
                <a:cubicBezTo>
                  <a:pt x="907" y="580"/>
                  <a:pt x="910" y="576"/>
                  <a:pt x="913" y="574"/>
                </a:cubicBezTo>
                <a:cubicBezTo>
                  <a:pt x="927" y="573"/>
                  <a:pt x="952" y="576"/>
                  <a:pt x="965" y="567"/>
                </a:cubicBezTo>
                <a:cubicBezTo>
                  <a:pt x="960" y="568"/>
                  <a:pt x="952" y="566"/>
                  <a:pt x="948" y="564"/>
                </a:cubicBezTo>
                <a:cubicBezTo>
                  <a:pt x="956" y="561"/>
                  <a:pt x="968" y="553"/>
                  <a:pt x="977" y="556"/>
                </a:cubicBezTo>
                <a:cubicBezTo>
                  <a:pt x="974" y="556"/>
                  <a:pt x="979" y="559"/>
                  <a:pt x="976" y="559"/>
                </a:cubicBezTo>
                <a:cubicBezTo>
                  <a:pt x="976" y="558"/>
                  <a:pt x="975" y="559"/>
                  <a:pt x="974" y="560"/>
                </a:cubicBezTo>
                <a:cubicBezTo>
                  <a:pt x="978" y="560"/>
                  <a:pt x="982" y="560"/>
                  <a:pt x="984" y="562"/>
                </a:cubicBezTo>
                <a:cubicBezTo>
                  <a:pt x="984" y="564"/>
                  <a:pt x="983" y="564"/>
                  <a:pt x="983" y="565"/>
                </a:cubicBezTo>
                <a:cubicBezTo>
                  <a:pt x="984" y="566"/>
                  <a:pt x="986" y="566"/>
                  <a:pt x="987" y="567"/>
                </a:cubicBezTo>
                <a:cubicBezTo>
                  <a:pt x="986" y="568"/>
                  <a:pt x="985" y="569"/>
                  <a:pt x="985" y="571"/>
                </a:cubicBezTo>
                <a:cubicBezTo>
                  <a:pt x="992" y="575"/>
                  <a:pt x="1004" y="573"/>
                  <a:pt x="1010" y="578"/>
                </a:cubicBezTo>
                <a:cubicBezTo>
                  <a:pt x="1011" y="576"/>
                  <a:pt x="1009" y="576"/>
                  <a:pt x="1009" y="574"/>
                </a:cubicBezTo>
                <a:cubicBezTo>
                  <a:pt x="1013" y="573"/>
                  <a:pt x="1014" y="574"/>
                  <a:pt x="1018" y="574"/>
                </a:cubicBezTo>
                <a:cubicBezTo>
                  <a:pt x="1024" y="567"/>
                  <a:pt x="1042" y="567"/>
                  <a:pt x="1052" y="571"/>
                </a:cubicBezTo>
                <a:cubicBezTo>
                  <a:pt x="1054" y="570"/>
                  <a:pt x="1051" y="568"/>
                  <a:pt x="1054" y="566"/>
                </a:cubicBezTo>
                <a:cubicBezTo>
                  <a:pt x="1055" y="568"/>
                  <a:pt x="1060" y="570"/>
                  <a:pt x="1062" y="568"/>
                </a:cubicBezTo>
                <a:cubicBezTo>
                  <a:pt x="1059" y="565"/>
                  <a:pt x="1053" y="566"/>
                  <a:pt x="1053" y="562"/>
                </a:cubicBezTo>
                <a:cubicBezTo>
                  <a:pt x="1059" y="562"/>
                  <a:pt x="1059" y="562"/>
                  <a:pt x="1059" y="562"/>
                </a:cubicBezTo>
                <a:cubicBezTo>
                  <a:pt x="1060" y="559"/>
                  <a:pt x="1056" y="560"/>
                  <a:pt x="1056" y="558"/>
                </a:cubicBezTo>
                <a:cubicBezTo>
                  <a:pt x="1059" y="559"/>
                  <a:pt x="1059" y="553"/>
                  <a:pt x="1062" y="556"/>
                </a:cubicBezTo>
                <a:cubicBezTo>
                  <a:pt x="1062" y="548"/>
                  <a:pt x="1050" y="550"/>
                  <a:pt x="1047" y="544"/>
                </a:cubicBezTo>
                <a:cubicBezTo>
                  <a:pt x="1053" y="544"/>
                  <a:pt x="1058" y="541"/>
                  <a:pt x="1065" y="542"/>
                </a:cubicBezTo>
                <a:cubicBezTo>
                  <a:pt x="1065" y="537"/>
                  <a:pt x="1059" y="539"/>
                  <a:pt x="1057" y="535"/>
                </a:cubicBezTo>
                <a:cubicBezTo>
                  <a:pt x="1061" y="534"/>
                  <a:pt x="1066" y="537"/>
                  <a:pt x="1071" y="535"/>
                </a:cubicBezTo>
                <a:cubicBezTo>
                  <a:pt x="1071" y="534"/>
                  <a:pt x="1070" y="533"/>
                  <a:pt x="1069" y="533"/>
                </a:cubicBezTo>
                <a:cubicBezTo>
                  <a:pt x="1074" y="530"/>
                  <a:pt x="1078" y="527"/>
                  <a:pt x="1082" y="522"/>
                </a:cubicBezTo>
                <a:cubicBezTo>
                  <a:pt x="1095" y="521"/>
                  <a:pt x="1103" y="521"/>
                  <a:pt x="1114" y="518"/>
                </a:cubicBezTo>
                <a:cubicBezTo>
                  <a:pt x="1116" y="519"/>
                  <a:pt x="1121" y="521"/>
                  <a:pt x="1122" y="517"/>
                </a:cubicBezTo>
                <a:cubicBezTo>
                  <a:pt x="1120" y="515"/>
                  <a:pt x="1119" y="517"/>
                  <a:pt x="1117" y="517"/>
                </a:cubicBezTo>
                <a:cubicBezTo>
                  <a:pt x="1119" y="513"/>
                  <a:pt x="1116" y="514"/>
                  <a:pt x="1115" y="512"/>
                </a:cubicBezTo>
                <a:cubicBezTo>
                  <a:pt x="1119" y="513"/>
                  <a:pt x="1122" y="515"/>
                  <a:pt x="1126" y="510"/>
                </a:cubicBezTo>
                <a:cubicBezTo>
                  <a:pt x="1122" y="510"/>
                  <a:pt x="1127" y="506"/>
                  <a:pt x="1127" y="504"/>
                </a:cubicBezTo>
                <a:cubicBezTo>
                  <a:pt x="1125" y="502"/>
                  <a:pt x="1122" y="501"/>
                  <a:pt x="1120" y="499"/>
                </a:cubicBezTo>
                <a:cubicBezTo>
                  <a:pt x="1121" y="498"/>
                  <a:pt x="1124" y="499"/>
                  <a:pt x="1124" y="497"/>
                </a:cubicBezTo>
                <a:cubicBezTo>
                  <a:pt x="1122" y="495"/>
                  <a:pt x="1116" y="497"/>
                  <a:pt x="1117" y="492"/>
                </a:cubicBezTo>
                <a:cubicBezTo>
                  <a:pt x="1110" y="492"/>
                  <a:pt x="1106" y="486"/>
                  <a:pt x="1100" y="488"/>
                </a:cubicBezTo>
                <a:cubicBezTo>
                  <a:pt x="1099" y="484"/>
                  <a:pt x="1093" y="485"/>
                  <a:pt x="1091" y="482"/>
                </a:cubicBezTo>
                <a:cubicBezTo>
                  <a:pt x="1094" y="479"/>
                  <a:pt x="1097" y="477"/>
                  <a:pt x="1102" y="476"/>
                </a:cubicBezTo>
                <a:cubicBezTo>
                  <a:pt x="1102" y="474"/>
                  <a:pt x="1102" y="473"/>
                  <a:pt x="1103" y="472"/>
                </a:cubicBezTo>
                <a:cubicBezTo>
                  <a:pt x="1097" y="473"/>
                  <a:pt x="1100" y="467"/>
                  <a:pt x="1095" y="469"/>
                </a:cubicBezTo>
                <a:cubicBezTo>
                  <a:pt x="1095" y="467"/>
                  <a:pt x="1099" y="468"/>
                  <a:pt x="1097" y="466"/>
                </a:cubicBezTo>
                <a:cubicBezTo>
                  <a:pt x="1090" y="465"/>
                  <a:pt x="1093" y="457"/>
                  <a:pt x="1087" y="457"/>
                </a:cubicBezTo>
                <a:cubicBezTo>
                  <a:pt x="1087" y="455"/>
                  <a:pt x="1086" y="452"/>
                  <a:pt x="1088" y="452"/>
                </a:cubicBezTo>
                <a:cubicBezTo>
                  <a:pt x="1090" y="452"/>
                  <a:pt x="1090" y="452"/>
                  <a:pt x="1090" y="452"/>
                </a:cubicBezTo>
                <a:cubicBezTo>
                  <a:pt x="1089" y="455"/>
                  <a:pt x="1092" y="454"/>
                  <a:pt x="1092" y="457"/>
                </a:cubicBezTo>
                <a:cubicBezTo>
                  <a:pt x="1097" y="457"/>
                  <a:pt x="1098" y="452"/>
                  <a:pt x="1102" y="451"/>
                </a:cubicBezTo>
                <a:cubicBezTo>
                  <a:pt x="1098" y="451"/>
                  <a:pt x="1097" y="454"/>
                  <a:pt x="1093" y="451"/>
                </a:cubicBezTo>
                <a:cubicBezTo>
                  <a:pt x="1094" y="449"/>
                  <a:pt x="1097" y="449"/>
                  <a:pt x="1098" y="446"/>
                </a:cubicBezTo>
                <a:cubicBezTo>
                  <a:pt x="1095" y="444"/>
                  <a:pt x="1092" y="446"/>
                  <a:pt x="1095" y="442"/>
                </a:cubicBezTo>
                <a:cubicBezTo>
                  <a:pt x="1084" y="443"/>
                  <a:pt x="1078" y="442"/>
                  <a:pt x="1067" y="444"/>
                </a:cubicBezTo>
                <a:cubicBezTo>
                  <a:pt x="1069" y="442"/>
                  <a:pt x="1064" y="441"/>
                  <a:pt x="1067" y="440"/>
                </a:cubicBezTo>
                <a:cubicBezTo>
                  <a:pt x="1068" y="439"/>
                  <a:pt x="1070" y="443"/>
                  <a:pt x="1070" y="440"/>
                </a:cubicBezTo>
                <a:cubicBezTo>
                  <a:pt x="1070" y="439"/>
                  <a:pt x="1068" y="439"/>
                  <a:pt x="1068" y="437"/>
                </a:cubicBezTo>
                <a:cubicBezTo>
                  <a:pt x="1069" y="436"/>
                  <a:pt x="1069" y="434"/>
                  <a:pt x="1071" y="434"/>
                </a:cubicBezTo>
                <a:cubicBezTo>
                  <a:pt x="1072" y="435"/>
                  <a:pt x="1075" y="439"/>
                  <a:pt x="1076" y="437"/>
                </a:cubicBezTo>
                <a:cubicBezTo>
                  <a:pt x="1072" y="435"/>
                  <a:pt x="1079" y="439"/>
                  <a:pt x="1079" y="436"/>
                </a:cubicBezTo>
                <a:cubicBezTo>
                  <a:pt x="1078" y="435"/>
                  <a:pt x="1077" y="435"/>
                  <a:pt x="1077" y="435"/>
                </a:cubicBezTo>
                <a:cubicBezTo>
                  <a:pt x="1078" y="434"/>
                  <a:pt x="1080" y="434"/>
                  <a:pt x="1082" y="434"/>
                </a:cubicBezTo>
                <a:cubicBezTo>
                  <a:pt x="1083" y="430"/>
                  <a:pt x="1081" y="431"/>
                  <a:pt x="1081" y="427"/>
                </a:cubicBezTo>
                <a:cubicBezTo>
                  <a:pt x="1084" y="427"/>
                  <a:pt x="1084" y="424"/>
                  <a:pt x="1087" y="425"/>
                </a:cubicBezTo>
                <a:cubicBezTo>
                  <a:pt x="1087" y="429"/>
                  <a:pt x="1091" y="428"/>
                  <a:pt x="1090" y="433"/>
                </a:cubicBezTo>
                <a:cubicBezTo>
                  <a:pt x="1093" y="434"/>
                  <a:pt x="1094" y="432"/>
                  <a:pt x="1097" y="432"/>
                </a:cubicBezTo>
                <a:cubicBezTo>
                  <a:pt x="1097" y="434"/>
                  <a:pt x="1095" y="436"/>
                  <a:pt x="1098" y="436"/>
                </a:cubicBezTo>
                <a:cubicBezTo>
                  <a:pt x="1100" y="435"/>
                  <a:pt x="1099" y="431"/>
                  <a:pt x="1102" y="431"/>
                </a:cubicBezTo>
                <a:cubicBezTo>
                  <a:pt x="1102" y="433"/>
                  <a:pt x="1104" y="434"/>
                  <a:pt x="1107" y="434"/>
                </a:cubicBezTo>
                <a:cubicBezTo>
                  <a:pt x="1107" y="431"/>
                  <a:pt x="1104" y="431"/>
                  <a:pt x="1105" y="427"/>
                </a:cubicBezTo>
                <a:cubicBezTo>
                  <a:pt x="1109" y="428"/>
                  <a:pt x="1109" y="425"/>
                  <a:pt x="1111" y="425"/>
                </a:cubicBezTo>
                <a:cubicBezTo>
                  <a:pt x="1111" y="427"/>
                  <a:pt x="1113" y="428"/>
                  <a:pt x="1113" y="430"/>
                </a:cubicBezTo>
                <a:cubicBezTo>
                  <a:pt x="1115" y="429"/>
                  <a:pt x="1121" y="432"/>
                  <a:pt x="1120" y="429"/>
                </a:cubicBezTo>
                <a:cubicBezTo>
                  <a:pt x="1119" y="429"/>
                  <a:pt x="1118" y="430"/>
                  <a:pt x="1117" y="430"/>
                </a:cubicBezTo>
                <a:cubicBezTo>
                  <a:pt x="1119" y="428"/>
                  <a:pt x="1115" y="428"/>
                  <a:pt x="1116" y="425"/>
                </a:cubicBezTo>
                <a:cubicBezTo>
                  <a:pt x="1125" y="422"/>
                  <a:pt x="1133" y="417"/>
                  <a:pt x="1138" y="414"/>
                </a:cubicBezTo>
                <a:cubicBezTo>
                  <a:pt x="1136" y="409"/>
                  <a:pt x="1140" y="411"/>
                  <a:pt x="1141" y="407"/>
                </a:cubicBezTo>
                <a:cubicBezTo>
                  <a:pt x="1135" y="404"/>
                  <a:pt x="1134" y="414"/>
                  <a:pt x="1132" y="416"/>
                </a:cubicBezTo>
                <a:cubicBezTo>
                  <a:pt x="1129" y="414"/>
                  <a:pt x="1125" y="417"/>
                  <a:pt x="1122" y="414"/>
                </a:cubicBezTo>
                <a:cubicBezTo>
                  <a:pt x="1123" y="411"/>
                  <a:pt x="1129" y="410"/>
                  <a:pt x="1133" y="407"/>
                </a:cubicBezTo>
                <a:cubicBezTo>
                  <a:pt x="1131" y="407"/>
                  <a:pt x="1129" y="409"/>
                  <a:pt x="1128" y="406"/>
                </a:cubicBezTo>
                <a:cubicBezTo>
                  <a:pt x="1135" y="397"/>
                  <a:pt x="1144" y="408"/>
                  <a:pt x="1154" y="409"/>
                </a:cubicBezTo>
                <a:cubicBezTo>
                  <a:pt x="1155" y="414"/>
                  <a:pt x="1149" y="410"/>
                  <a:pt x="1150" y="413"/>
                </a:cubicBezTo>
                <a:cubicBezTo>
                  <a:pt x="1152" y="414"/>
                  <a:pt x="1157" y="415"/>
                  <a:pt x="1159" y="414"/>
                </a:cubicBezTo>
                <a:cubicBezTo>
                  <a:pt x="1157" y="409"/>
                  <a:pt x="1160" y="409"/>
                  <a:pt x="1163" y="408"/>
                </a:cubicBezTo>
                <a:cubicBezTo>
                  <a:pt x="1162" y="406"/>
                  <a:pt x="1158" y="408"/>
                  <a:pt x="1158" y="406"/>
                </a:cubicBezTo>
                <a:cubicBezTo>
                  <a:pt x="1160" y="405"/>
                  <a:pt x="1161" y="404"/>
                  <a:pt x="1162" y="403"/>
                </a:cubicBezTo>
                <a:cubicBezTo>
                  <a:pt x="1158" y="403"/>
                  <a:pt x="1161" y="396"/>
                  <a:pt x="1162" y="396"/>
                </a:cubicBezTo>
                <a:cubicBezTo>
                  <a:pt x="1175" y="402"/>
                  <a:pt x="1183" y="389"/>
                  <a:pt x="1193" y="394"/>
                </a:cubicBezTo>
                <a:cubicBezTo>
                  <a:pt x="1198" y="390"/>
                  <a:pt x="1202" y="384"/>
                  <a:pt x="1201" y="380"/>
                </a:cubicBezTo>
                <a:cubicBezTo>
                  <a:pt x="1202" y="380"/>
                  <a:pt x="1203" y="379"/>
                  <a:pt x="1205" y="379"/>
                </a:cubicBezTo>
                <a:cubicBezTo>
                  <a:pt x="1203" y="382"/>
                  <a:pt x="1210" y="381"/>
                  <a:pt x="1207" y="386"/>
                </a:cubicBezTo>
                <a:cubicBezTo>
                  <a:pt x="1208" y="387"/>
                  <a:pt x="1212" y="385"/>
                  <a:pt x="1212" y="387"/>
                </a:cubicBezTo>
                <a:cubicBezTo>
                  <a:pt x="1209" y="388"/>
                  <a:pt x="1205" y="388"/>
                  <a:pt x="1206" y="393"/>
                </a:cubicBezTo>
                <a:cubicBezTo>
                  <a:pt x="1211" y="395"/>
                  <a:pt x="1217" y="389"/>
                  <a:pt x="1222" y="394"/>
                </a:cubicBezTo>
                <a:cubicBezTo>
                  <a:pt x="1224" y="393"/>
                  <a:pt x="1224" y="389"/>
                  <a:pt x="1228" y="390"/>
                </a:cubicBezTo>
                <a:cubicBezTo>
                  <a:pt x="1228" y="386"/>
                  <a:pt x="1224" y="386"/>
                  <a:pt x="1222" y="384"/>
                </a:cubicBezTo>
                <a:cubicBezTo>
                  <a:pt x="1224" y="381"/>
                  <a:pt x="1227" y="381"/>
                  <a:pt x="1228" y="378"/>
                </a:cubicBezTo>
                <a:cubicBezTo>
                  <a:pt x="1221" y="377"/>
                  <a:pt x="1217" y="373"/>
                  <a:pt x="1222" y="370"/>
                </a:cubicBezTo>
                <a:cubicBezTo>
                  <a:pt x="1226" y="372"/>
                  <a:pt x="1235" y="372"/>
                  <a:pt x="1237" y="369"/>
                </a:cubicBezTo>
                <a:cubicBezTo>
                  <a:pt x="1234" y="368"/>
                  <a:pt x="1231" y="371"/>
                  <a:pt x="1231" y="368"/>
                </a:cubicBezTo>
                <a:cubicBezTo>
                  <a:pt x="1236" y="367"/>
                  <a:pt x="1229" y="366"/>
                  <a:pt x="1229" y="365"/>
                </a:cubicBezTo>
                <a:cubicBezTo>
                  <a:pt x="1230" y="361"/>
                  <a:pt x="1235" y="364"/>
                  <a:pt x="1238" y="364"/>
                </a:cubicBezTo>
                <a:cubicBezTo>
                  <a:pt x="1239" y="361"/>
                  <a:pt x="1242" y="360"/>
                  <a:pt x="1244" y="359"/>
                </a:cubicBezTo>
                <a:cubicBezTo>
                  <a:pt x="1248" y="362"/>
                  <a:pt x="1250" y="361"/>
                  <a:pt x="1254" y="364"/>
                </a:cubicBezTo>
                <a:cubicBezTo>
                  <a:pt x="1254" y="363"/>
                  <a:pt x="1253" y="362"/>
                  <a:pt x="1253" y="361"/>
                </a:cubicBezTo>
                <a:cubicBezTo>
                  <a:pt x="1257" y="358"/>
                  <a:pt x="1267" y="358"/>
                  <a:pt x="1266" y="366"/>
                </a:cubicBezTo>
                <a:cubicBezTo>
                  <a:pt x="1268" y="362"/>
                  <a:pt x="1272" y="368"/>
                  <a:pt x="1273" y="366"/>
                </a:cubicBezTo>
                <a:cubicBezTo>
                  <a:pt x="1270" y="364"/>
                  <a:pt x="1274" y="360"/>
                  <a:pt x="1271" y="358"/>
                </a:cubicBezTo>
                <a:cubicBezTo>
                  <a:pt x="1274" y="358"/>
                  <a:pt x="1276" y="358"/>
                  <a:pt x="1276" y="356"/>
                </a:cubicBezTo>
                <a:cubicBezTo>
                  <a:pt x="1254" y="354"/>
                  <a:pt x="1230" y="355"/>
                  <a:pt x="1209" y="360"/>
                </a:cubicBezTo>
                <a:cubicBezTo>
                  <a:pt x="1210" y="364"/>
                  <a:pt x="1215" y="364"/>
                  <a:pt x="1215" y="369"/>
                </a:cubicBezTo>
                <a:cubicBezTo>
                  <a:pt x="1212" y="375"/>
                  <a:pt x="1204" y="370"/>
                  <a:pt x="1201" y="373"/>
                </a:cubicBezTo>
                <a:cubicBezTo>
                  <a:pt x="1205" y="377"/>
                  <a:pt x="1215" y="371"/>
                  <a:pt x="1219" y="374"/>
                </a:cubicBezTo>
                <a:cubicBezTo>
                  <a:pt x="1215" y="381"/>
                  <a:pt x="1205" y="376"/>
                  <a:pt x="1199" y="379"/>
                </a:cubicBezTo>
                <a:cubicBezTo>
                  <a:pt x="1198" y="380"/>
                  <a:pt x="1200" y="380"/>
                  <a:pt x="1200" y="381"/>
                </a:cubicBezTo>
                <a:cubicBezTo>
                  <a:pt x="1195" y="384"/>
                  <a:pt x="1186" y="383"/>
                  <a:pt x="1182" y="388"/>
                </a:cubicBezTo>
                <a:cubicBezTo>
                  <a:pt x="1183" y="389"/>
                  <a:pt x="1185" y="389"/>
                  <a:pt x="1185" y="391"/>
                </a:cubicBezTo>
                <a:cubicBezTo>
                  <a:pt x="1183" y="390"/>
                  <a:pt x="1183" y="392"/>
                  <a:pt x="1181" y="392"/>
                </a:cubicBezTo>
                <a:cubicBezTo>
                  <a:pt x="1181" y="388"/>
                  <a:pt x="1177" y="389"/>
                  <a:pt x="1177" y="386"/>
                </a:cubicBezTo>
                <a:cubicBezTo>
                  <a:pt x="1177" y="385"/>
                  <a:pt x="1180" y="386"/>
                  <a:pt x="1179" y="384"/>
                </a:cubicBezTo>
                <a:cubicBezTo>
                  <a:pt x="1172" y="382"/>
                  <a:pt x="1164" y="386"/>
                  <a:pt x="1161" y="381"/>
                </a:cubicBezTo>
                <a:cubicBezTo>
                  <a:pt x="1164" y="380"/>
                  <a:pt x="1165" y="385"/>
                  <a:pt x="1166" y="382"/>
                </a:cubicBezTo>
                <a:cubicBezTo>
                  <a:pt x="1164" y="381"/>
                  <a:pt x="1165" y="377"/>
                  <a:pt x="1168" y="377"/>
                </a:cubicBezTo>
                <a:cubicBezTo>
                  <a:pt x="1170" y="378"/>
                  <a:pt x="1171" y="380"/>
                  <a:pt x="1173" y="382"/>
                </a:cubicBezTo>
                <a:cubicBezTo>
                  <a:pt x="1175" y="382"/>
                  <a:pt x="1175" y="380"/>
                  <a:pt x="1178" y="381"/>
                </a:cubicBezTo>
                <a:cubicBezTo>
                  <a:pt x="1178" y="376"/>
                  <a:pt x="1178" y="375"/>
                  <a:pt x="1182" y="373"/>
                </a:cubicBezTo>
                <a:cubicBezTo>
                  <a:pt x="1179" y="373"/>
                  <a:pt x="1177" y="368"/>
                  <a:pt x="1176" y="371"/>
                </a:cubicBezTo>
                <a:cubicBezTo>
                  <a:pt x="1177" y="371"/>
                  <a:pt x="1177" y="372"/>
                  <a:pt x="1177" y="372"/>
                </a:cubicBezTo>
                <a:cubicBezTo>
                  <a:pt x="1171" y="374"/>
                  <a:pt x="1166" y="377"/>
                  <a:pt x="1159" y="378"/>
                </a:cubicBezTo>
                <a:cubicBezTo>
                  <a:pt x="1160" y="376"/>
                  <a:pt x="1158" y="376"/>
                  <a:pt x="1156" y="375"/>
                </a:cubicBezTo>
                <a:cubicBezTo>
                  <a:pt x="1151" y="378"/>
                  <a:pt x="1144" y="380"/>
                  <a:pt x="1140" y="383"/>
                </a:cubicBezTo>
                <a:cubicBezTo>
                  <a:pt x="1146" y="387"/>
                  <a:pt x="1152" y="379"/>
                  <a:pt x="1156" y="383"/>
                </a:cubicBezTo>
                <a:cubicBezTo>
                  <a:pt x="1155" y="386"/>
                  <a:pt x="1151" y="386"/>
                  <a:pt x="1149" y="387"/>
                </a:cubicBezTo>
                <a:cubicBezTo>
                  <a:pt x="1150" y="388"/>
                  <a:pt x="1152" y="388"/>
                  <a:pt x="1153" y="389"/>
                </a:cubicBezTo>
                <a:cubicBezTo>
                  <a:pt x="1145" y="395"/>
                  <a:pt x="1137" y="386"/>
                  <a:pt x="1126" y="389"/>
                </a:cubicBezTo>
                <a:cubicBezTo>
                  <a:pt x="1126" y="392"/>
                  <a:pt x="1131" y="392"/>
                  <a:pt x="1133" y="391"/>
                </a:cubicBezTo>
                <a:cubicBezTo>
                  <a:pt x="1131" y="394"/>
                  <a:pt x="1129" y="396"/>
                  <a:pt x="1125" y="397"/>
                </a:cubicBezTo>
                <a:cubicBezTo>
                  <a:pt x="1124" y="394"/>
                  <a:pt x="1118" y="395"/>
                  <a:pt x="1116" y="397"/>
                </a:cubicBezTo>
                <a:cubicBezTo>
                  <a:pt x="1116" y="401"/>
                  <a:pt x="1121" y="400"/>
                  <a:pt x="1120" y="404"/>
                </a:cubicBezTo>
                <a:cubicBezTo>
                  <a:pt x="1118" y="404"/>
                  <a:pt x="1118" y="405"/>
                  <a:pt x="1117" y="405"/>
                </a:cubicBezTo>
                <a:cubicBezTo>
                  <a:pt x="1117" y="402"/>
                  <a:pt x="1118" y="400"/>
                  <a:pt x="1115" y="399"/>
                </a:cubicBezTo>
                <a:cubicBezTo>
                  <a:pt x="1113" y="403"/>
                  <a:pt x="1109" y="404"/>
                  <a:pt x="1105" y="403"/>
                </a:cubicBezTo>
                <a:cubicBezTo>
                  <a:pt x="1106" y="403"/>
                  <a:pt x="1108" y="404"/>
                  <a:pt x="1108" y="403"/>
                </a:cubicBezTo>
                <a:cubicBezTo>
                  <a:pt x="1106" y="399"/>
                  <a:pt x="1102" y="401"/>
                  <a:pt x="1100" y="397"/>
                </a:cubicBezTo>
                <a:cubicBezTo>
                  <a:pt x="1103" y="397"/>
                  <a:pt x="1106" y="396"/>
                  <a:pt x="1107" y="395"/>
                </a:cubicBezTo>
                <a:cubicBezTo>
                  <a:pt x="1099" y="390"/>
                  <a:pt x="1088" y="402"/>
                  <a:pt x="1084" y="394"/>
                </a:cubicBezTo>
                <a:cubicBezTo>
                  <a:pt x="1084" y="391"/>
                  <a:pt x="1088" y="392"/>
                  <a:pt x="1088" y="389"/>
                </a:cubicBezTo>
                <a:cubicBezTo>
                  <a:pt x="1085" y="389"/>
                  <a:pt x="1081" y="391"/>
                  <a:pt x="1078" y="389"/>
                </a:cubicBezTo>
                <a:cubicBezTo>
                  <a:pt x="1077" y="392"/>
                  <a:pt x="1079" y="392"/>
                  <a:pt x="1079" y="395"/>
                </a:cubicBezTo>
                <a:cubicBezTo>
                  <a:pt x="1077" y="397"/>
                  <a:pt x="1074" y="396"/>
                  <a:pt x="1072" y="398"/>
                </a:cubicBezTo>
                <a:cubicBezTo>
                  <a:pt x="1074" y="399"/>
                  <a:pt x="1076" y="399"/>
                  <a:pt x="1077" y="401"/>
                </a:cubicBezTo>
                <a:cubicBezTo>
                  <a:pt x="1070" y="402"/>
                  <a:pt x="1063" y="405"/>
                  <a:pt x="1057" y="402"/>
                </a:cubicBezTo>
                <a:cubicBezTo>
                  <a:pt x="1056" y="405"/>
                  <a:pt x="1054" y="406"/>
                  <a:pt x="1050" y="407"/>
                </a:cubicBezTo>
                <a:cubicBezTo>
                  <a:pt x="1049" y="405"/>
                  <a:pt x="1047" y="406"/>
                  <a:pt x="1047" y="403"/>
                </a:cubicBezTo>
                <a:cubicBezTo>
                  <a:pt x="1054" y="402"/>
                  <a:pt x="1059" y="399"/>
                  <a:pt x="1063" y="395"/>
                </a:cubicBezTo>
                <a:cubicBezTo>
                  <a:pt x="1058" y="394"/>
                  <a:pt x="1062" y="390"/>
                  <a:pt x="1062" y="386"/>
                </a:cubicBezTo>
                <a:cubicBezTo>
                  <a:pt x="1068" y="384"/>
                  <a:pt x="1069" y="386"/>
                  <a:pt x="1074" y="384"/>
                </a:cubicBezTo>
                <a:cubicBezTo>
                  <a:pt x="1074" y="387"/>
                  <a:pt x="1076" y="387"/>
                  <a:pt x="1079" y="388"/>
                </a:cubicBezTo>
                <a:cubicBezTo>
                  <a:pt x="1083" y="382"/>
                  <a:pt x="1092" y="382"/>
                  <a:pt x="1095" y="376"/>
                </a:cubicBezTo>
                <a:cubicBezTo>
                  <a:pt x="1098" y="377"/>
                  <a:pt x="1100" y="374"/>
                  <a:pt x="1101" y="376"/>
                </a:cubicBezTo>
                <a:cubicBezTo>
                  <a:pt x="1100" y="378"/>
                  <a:pt x="1097" y="376"/>
                  <a:pt x="1097" y="380"/>
                </a:cubicBezTo>
                <a:cubicBezTo>
                  <a:pt x="1100" y="380"/>
                  <a:pt x="1100" y="381"/>
                  <a:pt x="1103" y="381"/>
                </a:cubicBezTo>
                <a:cubicBezTo>
                  <a:pt x="1101" y="378"/>
                  <a:pt x="1103" y="378"/>
                  <a:pt x="1104" y="376"/>
                </a:cubicBezTo>
                <a:cubicBezTo>
                  <a:pt x="1103" y="374"/>
                  <a:pt x="1100" y="375"/>
                  <a:pt x="1100" y="374"/>
                </a:cubicBezTo>
                <a:cubicBezTo>
                  <a:pt x="1105" y="372"/>
                  <a:pt x="1097" y="365"/>
                  <a:pt x="1103" y="362"/>
                </a:cubicBezTo>
                <a:cubicBezTo>
                  <a:pt x="1095" y="362"/>
                  <a:pt x="1087" y="368"/>
                  <a:pt x="1082" y="362"/>
                </a:cubicBezTo>
                <a:cubicBezTo>
                  <a:pt x="1082" y="363"/>
                  <a:pt x="1083" y="364"/>
                  <a:pt x="1082" y="364"/>
                </a:cubicBezTo>
                <a:cubicBezTo>
                  <a:pt x="1080" y="364"/>
                  <a:pt x="1080" y="365"/>
                  <a:pt x="1078" y="365"/>
                </a:cubicBezTo>
                <a:cubicBezTo>
                  <a:pt x="1077" y="363"/>
                  <a:pt x="1079" y="362"/>
                  <a:pt x="1079" y="359"/>
                </a:cubicBezTo>
                <a:cubicBezTo>
                  <a:pt x="1075" y="356"/>
                  <a:pt x="1073" y="357"/>
                  <a:pt x="1069" y="357"/>
                </a:cubicBezTo>
                <a:cubicBezTo>
                  <a:pt x="1072" y="355"/>
                  <a:pt x="1075" y="355"/>
                  <a:pt x="1073" y="352"/>
                </a:cubicBezTo>
                <a:cubicBezTo>
                  <a:pt x="1077" y="351"/>
                  <a:pt x="1079" y="347"/>
                  <a:pt x="1084" y="347"/>
                </a:cubicBezTo>
                <a:cubicBezTo>
                  <a:pt x="1082" y="342"/>
                  <a:pt x="1080" y="341"/>
                  <a:pt x="1081" y="335"/>
                </a:cubicBezTo>
                <a:cubicBezTo>
                  <a:pt x="1074" y="332"/>
                  <a:pt x="1072" y="337"/>
                  <a:pt x="1067" y="335"/>
                </a:cubicBezTo>
                <a:cubicBezTo>
                  <a:pt x="1071" y="333"/>
                  <a:pt x="1071" y="332"/>
                  <a:pt x="1072" y="329"/>
                </a:cubicBezTo>
                <a:cubicBezTo>
                  <a:pt x="1076" y="328"/>
                  <a:pt x="1078" y="332"/>
                  <a:pt x="1081" y="328"/>
                </a:cubicBezTo>
                <a:cubicBezTo>
                  <a:pt x="1081" y="331"/>
                  <a:pt x="1085" y="328"/>
                  <a:pt x="1086" y="331"/>
                </a:cubicBezTo>
                <a:cubicBezTo>
                  <a:pt x="1084" y="334"/>
                  <a:pt x="1090" y="336"/>
                  <a:pt x="1087" y="341"/>
                </a:cubicBezTo>
                <a:cubicBezTo>
                  <a:pt x="1090" y="341"/>
                  <a:pt x="1089" y="344"/>
                  <a:pt x="1092" y="343"/>
                </a:cubicBezTo>
                <a:cubicBezTo>
                  <a:pt x="1095" y="340"/>
                  <a:pt x="1095" y="338"/>
                  <a:pt x="1097" y="336"/>
                </a:cubicBezTo>
                <a:cubicBezTo>
                  <a:pt x="1095" y="333"/>
                  <a:pt x="1090" y="333"/>
                  <a:pt x="1087" y="331"/>
                </a:cubicBezTo>
                <a:cubicBezTo>
                  <a:pt x="1089" y="325"/>
                  <a:pt x="1097" y="325"/>
                  <a:pt x="1102" y="329"/>
                </a:cubicBezTo>
                <a:cubicBezTo>
                  <a:pt x="1102" y="335"/>
                  <a:pt x="1104" y="333"/>
                  <a:pt x="1104" y="339"/>
                </a:cubicBezTo>
                <a:cubicBezTo>
                  <a:pt x="1102" y="341"/>
                  <a:pt x="1098" y="340"/>
                  <a:pt x="1098" y="343"/>
                </a:cubicBezTo>
                <a:cubicBezTo>
                  <a:pt x="1099" y="344"/>
                  <a:pt x="1101" y="344"/>
                  <a:pt x="1102" y="345"/>
                </a:cubicBezTo>
                <a:cubicBezTo>
                  <a:pt x="1098" y="352"/>
                  <a:pt x="1086" y="347"/>
                  <a:pt x="1081" y="351"/>
                </a:cubicBezTo>
                <a:cubicBezTo>
                  <a:pt x="1081" y="354"/>
                  <a:pt x="1081" y="354"/>
                  <a:pt x="1081" y="356"/>
                </a:cubicBezTo>
                <a:cubicBezTo>
                  <a:pt x="1085" y="355"/>
                  <a:pt x="1084" y="360"/>
                  <a:pt x="1086" y="361"/>
                </a:cubicBezTo>
                <a:cubicBezTo>
                  <a:pt x="1089" y="359"/>
                  <a:pt x="1088" y="358"/>
                  <a:pt x="1087" y="356"/>
                </a:cubicBezTo>
                <a:cubicBezTo>
                  <a:pt x="1091" y="357"/>
                  <a:pt x="1088" y="352"/>
                  <a:pt x="1089" y="352"/>
                </a:cubicBezTo>
                <a:cubicBezTo>
                  <a:pt x="1093" y="352"/>
                  <a:pt x="1093" y="350"/>
                  <a:pt x="1096" y="350"/>
                </a:cubicBezTo>
                <a:cubicBezTo>
                  <a:pt x="1098" y="351"/>
                  <a:pt x="1098" y="354"/>
                  <a:pt x="1102" y="353"/>
                </a:cubicBezTo>
                <a:cubicBezTo>
                  <a:pt x="1102" y="349"/>
                  <a:pt x="1104" y="349"/>
                  <a:pt x="1106" y="348"/>
                </a:cubicBezTo>
                <a:cubicBezTo>
                  <a:pt x="1107" y="349"/>
                  <a:pt x="1109" y="352"/>
                  <a:pt x="1109" y="350"/>
                </a:cubicBezTo>
                <a:cubicBezTo>
                  <a:pt x="1109" y="348"/>
                  <a:pt x="1108" y="344"/>
                  <a:pt x="1107" y="340"/>
                </a:cubicBezTo>
                <a:cubicBezTo>
                  <a:pt x="1111" y="341"/>
                  <a:pt x="1110" y="336"/>
                  <a:pt x="1113" y="335"/>
                </a:cubicBezTo>
                <a:cubicBezTo>
                  <a:pt x="1117" y="334"/>
                  <a:pt x="1118" y="337"/>
                  <a:pt x="1124" y="337"/>
                </a:cubicBezTo>
                <a:cubicBezTo>
                  <a:pt x="1121" y="340"/>
                  <a:pt x="1122" y="341"/>
                  <a:pt x="1125" y="342"/>
                </a:cubicBezTo>
                <a:cubicBezTo>
                  <a:pt x="1124" y="343"/>
                  <a:pt x="1122" y="347"/>
                  <a:pt x="1120" y="345"/>
                </a:cubicBezTo>
                <a:cubicBezTo>
                  <a:pt x="1119" y="349"/>
                  <a:pt x="1128" y="345"/>
                  <a:pt x="1128" y="348"/>
                </a:cubicBezTo>
                <a:cubicBezTo>
                  <a:pt x="1125" y="348"/>
                  <a:pt x="1122" y="348"/>
                  <a:pt x="1121" y="350"/>
                </a:cubicBezTo>
                <a:cubicBezTo>
                  <a:pt x="1125" y="350"/>
                  <a:pt x="1126" y="348"/>
                  <a:pt x="1130" y="349"/>
                </a:cubicBezTo>
                <a:cubicBezTo>
                  <a:pt x="1127" y="353"/>
                  <a:pt x="1133" y="350"/>
                  <a:pt x="1132" y="354"/>
                </a:cubicBezTo>
                <a:cubicBezTo>
                  <a:pt x="1130" y="355"/>
                  <a:pt x="1126" y="355"/>
                  <a:pt x="1123" y="356"/>
                </a:cubicBezTo>
                <a:cubicBezTo>
                  <a:pt x="1123" y="354"/>
                  <a:pt x="1125" y="353"/>
                  <a:pt x="1122" y="352"/>
                </a:cubicBezTo>
                <a:cubicBezTo>
                  <a:pt x="1120" y="357"/>
                  <a:pt x="1114" y="357"/>
                  <a:pt x="1111" y="360"/>
                </a:cubicBezTo>
                <a:cubicBezTo>
                  <a:pt x="1111" y="364"/>
                  <a:pt x="1110" y="364"/>
                  <a:pt x="1111" y="366"/>
                </a:cubicBezTo>
                <a:cubicBezTo>
                  <a:pt x="1110" y="367"/>
                  <a:pt x="1108" y="366"/>
                  <a:pt x="1108" y="367"/>
                </a:cubicBezTo>
                <a:cubicBezTo>
                  <a:pt x="1109" y="370"/>
                  <a:pt x="1113" y="370"/>
                  <a:pt x="1113" y="373"/>
                </a:cubicBezTo>
                <a:cubicBezTo>
                  <a:pt x="1112" y="374"/>
                  <a:pt x="1109" y="374"/>
                  <a:pt x="1109" y="377"/>
                </a:cubicBezTo>
                <a:cubicBezTo>
                  <a:pt x="1111" y="378"/>
                  <a:pt x="1112" y="380"/>
                  <a:pt x="1115" y="379"/>
                </a:cubicBezTo>
                <a:cubicBezTo>
                  <a:pt x="1116" y="375"/>
                  <a:pt x="1116" y="372"/>
                  <a:pt x="1113" y="369"/>
                </a:cubicBezTo>
                <a:cubicBezTo>
                  <a:pt x="1114" y="368"/>
                  <a:pt x="1118" y="369"/>
                  <a:pt x="1118" y="367"/>
                </a:cubicBezTo>
                <a:cubicBezTo>
                  <a:pt x="1117" y="366"/>
                  <a:pt x="1115" y="365"/>
                  <a:pt x="1116" y="363"/>
                </a:cubicBezTo>
                <a:cubicBezTo>
                  <a:pt x="1119" y="367"/>
                  <a:pt x="1117" y="358"/>
                  <a:pt x="1122" y="360"/>
                </a:cubicBezTo>
                <a:cubicBezTo>
                  <a:pt x="1123" y="365"/>
                  <a:pt x="1118" y="363"/>
                  <a:pt x="1119" y="368"/>
                </a:cubicBezTo>
                <a:cubicBezTo>
                  <a:pt x="1125" y="370"/>
                  <a:pt x="1129" y="365"/>
                  <a:pt x="1135" y="364"/>
                </a:cubicBezTo>
                <a:cubicBezTo>
                  <a:pt x="1135" y="364"/>
                  <a:pt x="1136" y="365"/>
                  <a:pt x="1138" y="365"/>
                </a:cubicBezTo>
                <a:cubicBezTo>
                  <a:pt x="1151" y="365"/>
                  <a:pt x="1150" y="355"/>
                  <a:pt x="1158" y="354"/>
                </a:cubicBezTo>
                <a:cubicBezTo>
                  <a:pt x="1159" y="354"/>
                  <a:pt x="1159" y="356"/>
                  <a:pt x="1161" y="355"/>
                </a:cubicBezTo>
                <a:cubicBezTo>
                  <a:pt x="1161" y="352"/>
                  <a:pt x="1165" y="352"/>
                  <a:pt x="1165" y="348"/>
                </a:cubicBezTo>
                <a:cubicBezTo>
                  <a:pt x="1160" y="348"/>
                  <a:pt x="1156" y="350"/>
                  <a:pt x="1151" y="349"/>
                </a:cubicBezTo>
                <a:cubicBezTo>
                  <a:pt x="1152" y="348"/>
                  <a:pt x="1152" y="346"/>
                  <a:pt x="1154" y="345"/>
                </a:cubicBezTo>
                <a:cubicBezTo>
                  <a:pt x="1152" y="345"/>
                  <a:pt x="1150" y="345"/>
                  <a:pt x="1150" y="344"/>
                </a:cubicBezTo>
                <a:cubicBezTo>
                  <a:pt x="1150" y="342"/>
                  <a:pt x="1155" y="345"/>
                  <a:pt x="1154" y="342"/>
                </a:cubicBezTo>
                <a:cubicBezTo>
                  <a:pt x="1150" y="337"/>
                  <a:pt x="1146" y="339"/>
                  <a:pt x="1143" y="337"/>
                </a:cubicBezTo>
                <a:cubicBezTo>
                  <a:pt x="1146" y="336"/>
                  <a:pt x="1147" y="334"/>
                  <a:pt x="1149" y="331"/>
                </a:cubicBezTo>
                <a:cubicBezTo>
                  <a:pt x="1150" y="332"/>
                  <a:pt x="1151" y="336"/>
                  <a:pt x="1152" y="333"/>
                </a:cubicBezTo>
                <a:cubicBezTo>
                  <a:pt x="1150" y="332"/>
                  <a:pt x="1156" y="331"/>
                  <a:pt x="1156" y="329"/>
                </a:cubicBezTo>
                <a:cubicBezTo>
                  <a:pt x="1153" y="327"/>
                  <a:pt x="1156" y="326"/>
                  <a:pt x="1156" y="322"/>
                </a:cubicBezTo>
                <a:cubicBezTo>
                  <a:pt x="1146" y="322"/>
                  <a:pt x="1134" y="326"/>
                  <a:pt x="1125" y="326"/>
                </a:cubicBezTo>
                <a:cubicBezTo>
                  <a:pt x="1127" y="325"/>
                  <a:pt x="1127" y="324"/>
                  <a:pt x="1128" y="323"/>
                </a:cubicBezTo>
                <a:cubicBezTo>
                  <a:pt x="1120" y="323"/>
                  <a:pt x="1113" y="332"/>
                  <a:pt x="1106" y="327"/>
                </a:cubicBezTo>
                <a:cubicBezTo>
                  <a:pt x="1111" y="323"/>
                  <a:pt x="1113" y="321"/>
                  <a:pt x="1117" y="320"/>
                </a:cubicBezTo>
                <a:cubicBezTo>
                  <a:pt x="1115" y="320"/>
                  <a:pt x="1115" y="317"/>
                  <a:pt x="1115" y="315"/>
                </a:cubicBezTo>
                <a:cubicBezTo>
                  <a:pt x="1118" y="311"/>
                  <a:pt x="1120" y="311"/>
                  <a:pt x="1117" y="306"/>
                </a:cubicBezTo>
                <a:cubicBezTo>
                  <a:pt x="1113" y="308"/>
                  <a:pt x="1113" y="304"/>
                  <a:pt x="1109" y="306"/>
                </a:cubicBezTo>
                <a:cubicBezTo>
                  <a:pt x="1108" y="301"/>
                  <a:pt x="1113" y="300"/>
                  <a:pt x="1110" y="296"/>
                </a:cubicBezTo>
                <a:cubicBezTo>
                  <a:pt x="1112" y="295"/>
                  <a:pt x="1113" y="298"/>
                  <a:pt x="1114" y="296"/>
                </a:cubicBezTo>
                <a:cubicBezTo>
                  <a:pt x="1113" y="292"/>
                  <a:pt x="1105" y="294"/>
                  <a:pt x="1104" y="290"/>
                </a:cubicBezTo>
                <a:cubicBezTo>
                  <a:pt x="1105" y="288"/>
                  <a:pt x="1106" y="289"/>
                  <a:pt x="1105" y="286"/>
                </a:cubicBezTo>
                <a:cubicBezTo>
                  <a:pt x="1103" y="285"/>
                  <a:pt x="1097" y="282"/>
                  <a:pt x="1095" y="285"/>
                </a:cubicBezTo>
                <a:cubicBezTo>
                  <a:pt x="1098" y="286"/>
                  <a:pt x="1102" y="285"/>
                  <a:pt x="1102" y="287"/>
                </a:cubicBezTo>
                <a:cubicBezTo>
                  <a:pt x="1101" y="289"/>
                  <a:pt x="1101" y="293"/>
                  <a:pt x="1103" y="294"/>
                </a:cubicBezTo>
                <a:cubicBezTo>
                  <a:pt x="1095" y="296"/>
                  <a:pt x="1087" y="299"/>
                  <a:pt x="1084" y="306"/>
                </a:cubicBezTo>
                <a:cubicBezTo>
                  <a:pt x="1073" y="306"/>
                  <a:pt x="1073" y="306"/>
                  <a:pt x="1073" y="306"/>
                </a:cubicBezTo>
                <a:cubicBezTo>
                  <a:pt x="1073" y="306"/>
                  <a:pt x="1073" y="308"/>
                  <a:pt x="1072" y="308"/>
                </a:cubicBezTo>
                <a:cubicBezTo>
                  <a:pt x="1070" y="311"/>
                  <a:pt x="1076" y="308"/>
                  <a:pt x="1074" y="311"/>
                </a:cubicBezTo>
                <a:cubicBezTo>
                  <a:pt x="1073" y="311"/>
                  <a:pt x="1073" y="310"/>
                  <a:pt x="1072" y="310"/>
                </a:cubicBezTo>
                <a:cubicBezTo>
                  <a:pt x="1069" y="319"/>
                  <a:pt x="1058" y="317"/>
                  <a:pt x="1051" y="315"/>
                </a:cubicBezTo>
                <a:cubicBezTo>
                  <a:pt x="1051" y="313"/>
                  <a:pt x="1053" y="313"/>
                  <a:pt x="1053" y="310"/>
                </a:cubicBezTo>
                <a:cubicBezTo>
                  <a:pt x="1049" y="310"/>
                  <a:pt x="1052" y="308"/>
                  <a:pt x="1049" y="307"/>
                </a:cubicBezTo>
                <a:cubicBezTo>
                  <a:pt x="1052" y="304"/>
                  <a:pt x="1052" y="301"/>
                  <a:pt x="1057" y="301"/>
                </a:cubicBezTo>
                <a:cubicBezTo>
                  <a:pt x="1058" y="298"/>
                  <a:pt x="1057" y="297"/>
                  <a:pt x="1056" y="295"/>
                </a:cubicBezTo>
                <a:cubicBezTo>
                  <a:pt x="1058" y="294"/>
                  <a:pt x="1063" y="292"/>
                  <a:pt x="1066" y="294"/>
                </a:cubicBezTo>
                <a:cubicBezTo>
                  <a:pt x="1065" y="291"/>
                  <a:pt x="1065" y="292"/>
                  <a:pt x="1068" y="290"/>
                </a:cubicBezTo>
                <a:cubicBezTo>
                  <a:pt x="1063" y="290"/>
                  <a:pt x="1056" y="289"/>
                  <a:pt x="1057" y="286"/>
                </a:cubicBezTo>
                <a:cubicBezTo>
                  <a:pt x="1054" y="285"/>
                  <a:pt x="1052" y="288"/>
                  <a:pt x="1051" y="285"/>
                </a:cubicBezTo>
                <a:cubicBezTo>
                  <a:pt x="1056" y="285"/>
                  <a:pt x="1061" y="284"/>
                  <a:pt x="1070" y="283"/>
                </a:cubicBezTo>
                <a:cubicBezTo>
                  <a:pt x="1061" y="275"/>
                  <a:pt x="1047" y="283"/>
                  <a:pt x="1039" y="283"/>
                </a:cubicBezTo>
                <a:cubicBezTo>
                  <a:pt x="1043" y="279"/>
                  <a:pt x="1050" y="278"/>
                  <a:pt x="1057" y="278"/>
                </a:cubicBezTo>
                <a:cubicBezTo>
                  <a:pt x="1059" y="277"/>
                  <a:pt x="1056" y="276"/>
                  <a:pt x="1059" y="275"/>
                </a:cubicBezTo>
                <a:cubicBezTo>
                  <a:pt x="1061" y="276"/>
                  <a:pt x="1061" y="274"/>
                  <a:pt x="1063" y="274"/>
                </a:cubicBezTo>
                <a:cubicBezTo>
                  <a:pt x="1066" y="275"/>
                  <a:pt x="1065" y="278"/>
                  <a:pt x="1069" y="278"/>
                </a:cubicBezTo>
                <a:cubicBezTo>
                  <a:pt x="1068" y="273"/>
                  <a:pt x="1075" y="279"/>
                  <a:pt x="1075" y="273"/>
                </a:cubicBezTo>
                <a:cubicBezTo>
                  <a:pt x="1070" y="271"/>
                  <a:pt x="1061" y="270"/>
                  <a:pt x="1058" y="271"/>
                </a:cubicBezTo>
                <a:cubicBezTo>
                  <a:pt x="1058" y="270"/>
                  <a:pt x="1060" y="271"/>
                  <a:pt x="1060" y="269"/>
                </a:cubicBezTo>
                <a:cubicBezTo>
                  <a:pt x="1060" y="267"/>
                  <a:pt x="1057" y="268"/>
                  <a:pt x="1058" y="265"/>
                </a:cubicBezTo>
                <a:cubicBezTo>
                  <a:pt x="1052" y="267"/>
                  <a:pt x="1046" y="265"/>
                  <a:pt x="1043" y="262"/>
                </a:cubicBezTo>
                <a:cubicBezTo>
                  <a:pt x="1043" y="264"/>
                  <a:pt x="1044" y="264"/>
                  <a:pt x="1044" y="266"/>
                </a:cubicBezTo>
                <a:cubicBezTo>
                  <a:pt x="1037" y="268"/>
                  <a:pt x="1028" y="277"/>
                  <a:pt x="1017" y="275"/>
                </a:cubicBezTo>
                <a:cubicBezTo>
                  <a:pt x="1015" y="279"/>
                  <a:pt x="1007" y="276"/>
                  <a:pt x="1004" y="279"/>
                </a:cubicBezTo>
                <a:cubicBezTo>
                  <a:pt x="1010" y="288"/>
                  <a:pt x="1021" y="278"/>
                  <a:pt x="1029" y="285"/>
                </a:cubicBezTo>
                <a:cubicBezTo>
                  <a:pt x="1028" y="285"/>
                  <a:pt x="1028" y="286"/>
                  <a:pt x="1027" y="287"/>
                </a:cubicBezTo>
                <a:cubicBezTo>
                  <a:pt x="1032" y="287"/>
                  <a:pt x="1038" y="283"/>
                  <a:pt x="1041" y="288"/>
                </a:cubicBezTo>
                <a:cubicBezTo>
                  <a:pt x="1042" y="286"/>
                  <a:pt x="1044" y="285"/>
                  <a:pt x="1046" y="286"/>
                </a:cubicBezTo>
                <a:cubicBezTo>
                  <a:pt x="1046" y="286"/>
                  <a:pt x="1047" y="287"/>
                  <a:pt x="1047" y="287"/>
                </a:cubicBezTo>
                <a:cubicBezTo>
                  <a:pt x="1047" y="290"/>
                  <a:pt x="1043" y="289"/>
                  <a:pt x="1040" y="289"/>
                </a:cubicBezTo>
                <a:cubicBezTo>
                  <a:pt x="1039" y="291"/>
                  <a:pt x="1040" y="291"/>
                  <a:pt x="1039" y="292"/>
                </a:cubicBezTo>
                <a:cubicBezTo>
                  <a:pt x="1033" y="293"/>
                  <a:pt x="1028" y="293"/>
                  <a:pt x="1022" y="292"/>
                </a:cubicBezTo>
                <a:cubicBezTo>
                  <a:pt x="1022" y="290"/>
                  <a:pt x="1026" y="290"/>
                  <a:pt x="1024" y="288"/>
                </a:cubicBezTo>
                <a:cubicBezTo>
                  <a:pt x="1020" y="287"/>
                  <a:pt x="1020" y="290"/>
                  <a:pt x="1018" y="289"/>
                </a:cubicBezTo>
                <a:cubicBezTo>
                  <a:pt x="1002" y="281"/>
                  <a:pt x="987" y="292"/>
                  <a:pt x="972" y="290"/>
                </a:cubicBezTo>
                <a:cubicBezTo>
                  <a:pt x="973" y="286"/>
                  <a:pt x="975" y="289"/>
                  <a:pt x="974" y="284"/>
                </a:cubicBezTo>
                <a:cubicBezTo>
                  <a:pt x="983" y="283"/>
                  <a:pt x="987" y="287"/>
                  <a:pt x="990" y="279"/>
                </a:cubicBezTo>
                <a:cubicBezTo>
                  <a:pt x="986" y="280"/>
                  <a:pt x="985" y="277"/>
                  <a:pt x="985" y="274"/>
                </a:cubicBezTo>
                <a:cubicBezTo>
                  <a:pt x="986" y="273"/>
                  <a:pt x="989" y="274"/>
                  <a:pt x="989" y="271"/>
                </a:cubicBezTo>
                <a:cubicBezTo>
                  <a:pt x="985" y="270"/>
                  <a:pt x="984" y="274"/>
                  <a:pt x="981" y="275"/>
                </a:cubicBezTo>
                <a:cubicBezTo>
                  <a:pt x="980" y="276"/>
                  <a:pt x="974" y="276"/>
                  <a:pt x="973" y="276"/>
                </a:cubicBezTo>
                <a:cubicBezTo>
                  <a:pt x="973" y="276"/>
                  <a:pt x="973" y="273"/>
                  <a:pt x="973" y="273"/>
                </a:cubicBezTo>
                <a:cubicBezTo>
                  <a:pt x="966" y="270"/>
                  <a:pt x="957" y="272"/>
                  <a:pt x="950" y="268"/>
                </a:cubicBezTo>
                <a:cubicBezTo>
                  <a:pt x="951" y="265"/>
                  <a:pt x="955" y="267"/>
                  <a:pt x="956" y="264"/>
                </a:cubicBezTo>
                <a:cubicBezTo>
                  <a:pt x="953" y="265"/>
                  <a:pt x="951" y="262"/>
                  <a:pt x="949" y="264"/>
                </a:cubicBezTo>
                <a:cubicBezTo>
                  <a:pt x="948" y="260"/>
                  <a:pt x="946" y="258"/>
                  <a:pt x="942" y="257"/>
                </a:cubicBezTo>
                <a:cubicBezTo>
                  <a:pt x="944" y="249"/>
                  <a:pt x="951" y="242"/>
                  <a:pt x="960" y="240"/>
                </a:cubicBezTo>
                <a:cubicBezTo>
                  <a:pt x="957" y="238"/>
                  <a:pt x="950" y="241"/>
                  <a:pt x="948" y="237"/>
                </a:cubicBezTo>
                <a:cubicBezTo>
                  <a:pt x="953" y="237"/>
                  <a:pt x="953" y="236"/>
                  <a:pt x="955" y="236"/>
                </a:cubicBezTo>
                <a:cubicBezTo>
                  <a:pt x="951" y="235"/>
                  <a:pt x="948" y="233"/>
                  <a:pt x="943" y="235"/>
                </a:cubicBezTo>
                <a:cubicBezTo>
                  <a:pt x="942" y="233"/>
                  <a:pt x="942" y="232"/>
                  <a:pt x="942" y="228"/>
                </a:cubicBezTo>
                <a:cubicBezTo>
                  <a:pt x="947" y="229"/>
                  <a:pt x="946" y="226"/>
                  <a:pt x="947" y="224"/>
                </a:cubicBezTo>
                <a:cubicBezTo>
                  <a:pt x="951" y="223"/>
                  <a:pt x="956" y="225"/>
                  <a:pt x="958" y="222"/>
                </a:cubicBezTo>
                <a:cubicBezTo>
                  <a:pt x="953" y="222"/>
                  <a:pt x="949" y="222"/>
                  <a:pt x="948" y="219"/>
                </a:cubicBezTo>
                <a:cubicBezTo>
                  <a:pt x="953" y="220"/>
                  <a:pt x="954" y="217"/>
                  <a:pt x="957" y="215"/>
                </a:cubicBezTo>
                <a:cubicBezTo>
                  <a:pt x="955" y="214"/>
                  <a:pt x="952" y="215"/>
                  <a:pt x="952" y="213"/>
                </a:cubicBezTo>
                <a:cubicBezTo>
                  <a:pt x="967" y="211"/>
                  <a:pt x="978" y="218"/>
                  <a:pt x="991" y="213"/>
                </a:cubicBezTo>
                <a:cubicBezTo>
                  <a:pt x="995" y="219"/>
                  <a:pt x="1005" y="212"/>
                  <a:pt x="1012" y="216"/>
                </a:cubicBezTo>
                <a:cubicBezTo>
                  <a:pt x="1012" y="218"/>
                  <a:pt x="1008" y="215"/>
                  <a:pt x="1008" y="217"/>
                </a:cubicBezTo>
                <a:cubicBezTo>
                  <a:pt x="1014" y="219"/>
                  <a:pt x="1022" y="217"/>
                  <a:pt x="1025" y="215"/>
                </a:cubicBezTo>
                <a:cubicBezTo>
                  <a:pt x="1016" y="214"/>
                  <a:pt x="1015" y="210"/>
                  <a:pt x="1010" y="209"/>
                </a:cubicBezTo>
                <a:cubicBezTo>
                  <a:pt x="1001" y="207"/>
                  <a:pt x="990" y="208"/>
                  <a:pt x="980" y="207"/>
                </a:cubicBezTo>
                <a:cubicBezTo>
                  <a:pt x="980" y="203"/>
                  <a:pt x="973" y="206"/>
                  <a:pt x="975" y="201"/>
                </a:cubicBezTo>
                <a:cubicBezTo>
                  <a:pt x="966" y="199"/>
                  <a:pt x="954" y="198"/>
                  <a:pt x="948" y="195"/>
                </a:cubicBezTo>
                <a:cubicBezTo>
                  <a:pt x="949" y="193"/>
                  <a:pt x="952" y="192"/>
                  <a:pt x="955" y="193"/>
                </a:cubicBezTo>
                <a:cubicBezTo>
                  <a:pt x="955" y="191"/>
                  <a:pt x="954" y="191"/>
                  <a:pt x="954" y="189"/>
                </a:cubicBezTo>
                <a:cubicBezTo>
                  <a:pt x="957" y="187"/>
                  <a:pt x="968" y="186"/>
                  <a:pt x="964" y="191"/>
                </a:cubicBezTo>
                <a:cubicBezTo>
                  <a:pt x="971" y="191"/>
                  <a:pt x="979" y="192"/>
                  <a:pt x="985" y="194"/>
                </a:cubicBezTo>
                <a:cubicBezTo>
                  <a:pt x="985" y="197"/>
                  <a:pt x="984" y="199"/>
                  <a:pt x="981" y="200"/>
                </a:cubicBezTo>
                <a:cubicBezTo>
                  <a:pt x="986" y="200"/>
                  <a:pt x="982" y="202"/>
                  <a:pt x="984" y="204"/>
                </a:cubicBezTo>
                <a:cubicBezTo>
                  <a:pt x="991" y="204"/>
                  <a:pt x="1000" y="206"/>
                  <a:pt x="1005" y="204"/>
                </a:cubicBezTo>
                <a:cubicBezTo>
                  <a:pt x="1001" y="202"/>
                  <a:pt x="997" y="201"/>
                  <a:pt x="996" y="197"/>
                </a:cubicBezTo>
                <a:cubicBezTo>
                  <a:pt x="998" y="197"/>
                  <a:pt x="999" y="196"/>
                  <a:pt x="999" y="194"/>
                </a:cubicBezTo>
                <a:cubicBezTo>
                  <a:pt x="993" y="193"/>
                  <a:pt x="987" y="192"/>
                  <a:pt x="983" y="189"/>
                </a:cubicBezTo>
                <a:cubicBezTo>
                  <a:pt x="985" y="189"/>
                  <a:pt x="987" y="189"/>
                  <a:pt x="988" y="188"/>
                </a:cubicBezTo>
                <a:cubicBezTo>
                  <a:pt x="985" y="188"/>
                  <a:pt x="985" y="186"/>
                  <a:pt x="986" y="184"/>
                </a:cubicBezTo>
                <a:cubicBezTo>
                  <a:pt x="984" y="184"/>
                  <a:pt x="979" y="186"/>
                  <a:pt x="978" y="184"/>
                </a:cubicBezTo>
                <a:cubicBezTo>
                  <a:pt x="979" y="184"/>
                  <a:pt x="980" y="184"/>
                  <a:pt x="981" y="183"/>
                </a:cubicBezTo>
                <a:cubicBezTo>
                  <a:pt x="979" y="179"/>
                  <a:pt x="972" y="181"/>
                  <a:pt x="969" y="182"/>
                </a:cubicBezTo>
                <a:cubicBezTo>
                  <a:pt x="970" y="183"/>
                  <a:pt x="975" y="181"/>
                  <a:pt x="975" y="184"/>
                </a:cubicBezTo>
                <a:cubicBezTo>
                  <a:pt x="972" y="184"/>
                  <a:pt x="970" y="185"/>
                  <a:pt x="968" y="186"/>
                </a:cubicBezTo>
                <a:cubicBezTo>
                  <a:pt x="965" y="185"/>
                  <a:pt x="966" y="182"/>
                  <a:pt x="964" y="181"/>
                </a:cubicBezTo>
                <a:cubicBezTo>
                  <a:pt x="963" y="183"/>
                  <a:pt x="959" y="183"/>
                  <a:pt x="957" y="184"/>
                </a:cubicBezTo>
                <a:cubicBezTo>
                  <a:pt x="956" y="184"/>
                  <a:pt x="955" y="183"/>
                  <a:pt x="955" y="182"/>
                </a:cubicBezTo>
                <a:cubicBezTo>
                  <a:pt x="956" y="180"/>
                  <a:pt x="957" y="178"/>
                  <a:pt x="956" y="176"/>
                </a:cubicBezTo>
                <a:cubicBezTo>
                  <a:pt x="962" y="174"/>
                  <a:pt x="966" y="172"/>
                  <a:pt x="973" y="172"/>
                </a:cubicBezTo>
                <a:cubicBezTo>
                  <a:pt x="971" y="166"/>
                  <a:pt x="957" y="172"/>
                  <a:pt x="955" y="165"/>
                </a:cubicBezTo>
                <a:cubicBezTo>
                  <a:pt x="953" y="166"/>
                  <a:pt x="949" y="167"/>
                  <a:pt x="949" y="164"/>
                </a:cubicBezTo>
                <a:cubicBezTo>
                  <a:pt x="955" y="162"/>
                  <a:pt x="955" y="154"/>
                  <a:pt x="963" y="155"/>
                </a:cubicBezTo>
                <a:cubicBezTo>
                  <a:pt x="963" y="150"/>
                  <a:pt x="959" y="149"/>
                  <a:pt x="964" y="144"/>
                </a:cubicBezTo>
                <a:cubicBezTo>
                  <a:pt x="960" y="140"/>
                  <a:pt x="953" y="142"/>
                  <a:pt x="951" y="138"/>
                </a:cubicBezTo>
                <a:cubicBezTo>
                  <a:pt x="964" y="138"/>
                  <a:pt x="974" y="134"/>
                  <a:pt x="986" y="134"/>
                </a:cubicBezTo>
                <a:cubicBezTo>
                  <a:pt x="984" y="134"/>
                  <a:pt x="986" y="131"/>
                  <a:pt x="987" y="131"/>
                </a:cubicBezTo>
                <a:cubicBezTo>
                  <a:pt x="1003" y="133"/>
                  <a:pt x="1017" y="136"/>
                  <a:pt x="1030" y="135"/>
                </a:cubicBezTo>
                <a:cubicBezTo>
                  <a:pt x="1019" y="131"/>
                  <a:pt x="995" y="131"/>
                  <a:pt x="982" y="128"/>
                </a:cubicBezTo>
                <a:cubicBezTo>
                  <a:pt x="980" y="131"/>
                  <a:pt x="980" y="130"/>
                  <a:pt x="979" y="128"/>
                </a:cubicBezTo>
                <a:cubicBezTo>
                  <a:pt x="978" y="132"/>
                  <a:pt x="977" y="129"/>
                  <a:pt x="979" y="133"/>
                </a:cubicBezTo>
                <a:cubicBezTo>
                  <a:pt x="975" y="133"/>
                  <a:pt x="971" y="130"/>
                  <a:pt x="972" y="128"/>
                </a:cubicBezTo>
                <a:cubicBezTo>
                  <a:pt x="966" y="127"/>
                  <a:pt x="959" y="127"/>
                  <a:pt x="953" y="123"/>
                </a:cubicBezTo>
                <a:cubicBezTo>
                  <a:pt x="953" y="120"/>
                  <a:pt x="956" y="121"/>
                  <a:pt x="955" y="119"/>
                </a:cubicBezTo>
                <a:cubicBezTo>
                  <a:pt x="948" y="117"/>
                  <a:pt x="948" y="120"/>
                  <a:pt x="945" y="122"/>
                </a:cubicBezTo>
                <a:cubicBezTo>
                  <a:pt x="942" y="117"/>
                  <a:pt x="939" y="116"/>
                  <a:pt x="935" y="120"/>
                </a:cubicBezTo>
                <a:cubicBezTo>
                  <a:pt x="936" y="120"/>
                  <a:pt x="937" y="121"/>
                  <a:pt x="938" y="122"/>
                </a:cubicBezTo>
                <a:cubicBezTo>
                  <a:pt x="935" y="121"/>
                  <a:pt x="935" y="123"/>
                  <a:pt x="933" y="123"/>
                </a:cubicBezTo>
                <a:cubicBezTo>
                  <a:pt x="929" y="120"/>
                  <a:pt x="928" y="116"/>
                  <a:pt x="924" y="114"/>
                </a:cubicBezTo>
                <a:cubicBezTo>
                  <a:pt x="932" y="115"/>
                  <a:pt x="937" y="119"/>
                  <a:pt x="941" y="113"/>
                </a:cubicBezTo>
                <a:cubicBezTo>
                  <a:pt x="932" y="106"/>
                  <a:pt x="920" y="116"/>
                  <a:pt x="912" y="110"/>
                </a:cubicBezTo>
                <a:cubicBezTo>
                  <a:pt x="911" y="112"/>
                  <a:pt x="910" y="112"/>
                  <a:pt x="908" y="112"/>
                </a:cubicBezTo>
                <a:cubicBezTo>
                  <a:pt x="908" y="110"/>
                  <a:pt x="905" y="111"/>
                  <a:pt x="906" y="108"/>
                </a:cubicBezTo>
                <a:cubicBezTo>
                  <a:pt x="901" y="111"/>
                  <a:pt x="895" y="110"/>
                  <a:pt x="891" y="111"/>
                </a:cubicBezTo>
                <a:cubicBezTo>
                  <a:pt x="889" y="112"/>
                  <a:pt x="881" y="113"/>
                  <a:pt x="880" y="115"/>
                </a:cubicBezTo>
                <a:cubicBezTo>
                  <a:pt x="883" y="113"/>
                  <a:pt x="887" y="116"/>
                  <a:pt x="887" y="119"/>
                </a:cubicBezTo>
                <a:cubicBezTo>
                  <a:pt x="882" y="120"/>
                  <a:pt x="871" y="117"/>
                  <a:pt x="865" y="124"/>
                </a:cubicBezTo>
                <a:cubicBezTo>
                  <a:pt x="870" y="126"/>
                  <a:pt x="875" y="123"/>
                  <a:pt x="878" y="124"/>
                </a:cubicBezTo>
                <a:cubicBezTo>
                  <a:pt x="875" y="123"/>
                  <a:pt x="879" y="128"/>
                  <a:pt x="876" y="128"/>
                </a:cubicBezTo>
                <a:cubicBezTo>
                  <a:pt x="868" y="125"/>
                  <a:pt x="861" y="128"/>
                  <a:pt x="852" y="129"/>
                </a:cubicBezTo>
                <a:cubicBezTo>
                  <a:pt x="853" y="131"/>
                  <a:pt x="854" y="134"/>
                  <a:pt x="858" y="135"/>
                </a:cubicBezTo>
                <a:cubicBezTo>
                  <a:pt x="852" y="144"/>
                  <a:pt x="836" y="132"/>
                  <a:pt x="828" y="139"/>
                </a:cubicBezTo>
                <a:cubicBezTo>
                  <a:pt x="824" y="136"/>
                  <a:pt x="817" y="142"/>
                  <a:pt x="814" y="135"/>
                </a:cubicBezTo>
                <a:cubicBezTo>
                  <a:pt x="815" y="135"/>
                  <a:pt x="815" y="134"/>
                  <a:pt x="815" y="133"/>
                </a:cubicBezTo>
                <a:cubicBezTo>
                  <a:pt x="817" y="134"/>
                  <a:pt x="818" y="135"/>
                  <a:pt x="821" y="134"/>
                </a:cubicBezTo>
                <a:cubicBezTo>
                  <a:pt x="823" y="133"/>
                  <a:pt x="826" y="134"/>
                  <a:pt x="827" y="132"/>
                </a:cubicBezTo>
                <a:cubicBezTo>
                  <a:pt x="828" y="135"/>
                  <a:pt x="831" y="132"/>
                  <a:pt x="832" y="132"/>
                </a:cubicBezTo>
                <a:cubicBezTo>
                  <a:pt x="833" y="132"/>
                  <a:pt x="835" y="133"/>
                  <a:pt x="836" y="132"/>
                </a:cubicBezTo>
                <a:cubicBezTo>
                  <a:pt x="830" y="131"/>
                  <a:pt x="828" y="133"/>
                  <a:pt x="824" y="130"/>
                </a:cubicBezTo>
                <a:cubicBezTo>
                  <a:pt x="824" y="132"/>
                  <a:pt x="820" y="130"/>
                  <a:pt x="819" y="132"/>
                </a:cubicBezTo>
                <a:cubicBezTo>
                  <a:pt x="818" y="130"/>
                  <a:pt x="820" y="128"/>
                  <a:pt x="818" y="126"/>
                </a:cubicBezTo>
                <a:cubicBezTo>
                  <a:pt x="818" y="129"/>
                  <a:pt x="817" y="129"/>
                  <a:pt x="815" y="129"/>
                </a:cubicBezTo>
                <a:cubicBezTo>
                  <a:pt x="816" y="126"/>
                  <a:pt x="816" y="126"/>
                  <a:pt x="814" y="125"/>
                </a:cubicBezTo>
                <a:cubicBezTo>
                  <a:pt x="813" y="131"/>
                  <a:pt x="810" y="126"/>
                  <a:pt x="808" y="129"/>
                </a:cubicBezTo>
                <a:cubicBezTo>
                  <a:pt x="809" y="130"/>
                  <a:pt x="810" y="131"/>
                  <a:pt x="810" y="132"/>
                </a:cubicBezTo>
                <a:cubicBezTo>
                  <a:pt x="806" y="134"/>
                  <a:pt x="801" y="133"/>
                  <a:pt x="801" y="135"/>
                </a:cubicBezTo>
                <a:cubicBezTo>
                  <a:pt x="797" y="134"/>
                  <a:pt x="795" y="131"/>
                  <a:pt x="792" y="134"/>
                </a:cubicBezTo>
                <a:cubicBezTo>
                  <a:pt x="789" y="128"/>
                  <a:pt x="780" y="131"/>
                  <a:pt x="782" y="125"/>
                </a:cubicBezTo>
                <a:cubicBezTo>
                  <a:pt x="782" y="127"/>
                  <a:pt x="783" y="128"/>
                  <a:pt x="784" y="126"/>
                </a:cubicBezTo>
                <a:cubicBezTo>
                  <a:pt x="783" y="125"/>
                  <a:pt x="782" y="123"/>
                  <a:pt x="783" y="120"/>
                </a:cubicBezTo>
                <a:cubicBezTo>
                  <a:pt x="778" y="121"/>
                  <a:pt x="771" y="121"/>
                  <a:pt x="771" y="118"/>
                </a:cubicBezTo>
                <a:cubicBezTo>
                  <a:pt x="768" y="118"/>
                  <a:pt x="766" y="119"/>
                  <a:pt x="765" y="120"/>
                </a:cubicBezTo>
                <a:cubicBezTo>
                  <a:pt x="769" y="120"/>
                  <a:pt x="769" y="124"/>
                  <a:pt x="769" y="127"/>
                </a:cubicBezTo>
                <a:cubicBezTo>
                  <a:pt x="774" y="124"/>
                  <a:pt x="776" y="130"/>
                  <a:pt x="778" y="125"/>
                </a:cubicBezTo>
                <a:cubicBezTo>
                  <a:pt x="778" y="127"/>
                  <a:pt x="781" y="126"/>
                  <a:pt x="781" y="128"/>
                </a:cubicBezTo>
                <a:cubicBezTo>
                  <a:pt x="779" y="132"/>
                  <a:pt x="775" y="126"/>
                  <a:pt x="774" y="129"/>
                </a:cubicBezTo>
                <a:cubicBezTo>
                  <a:pt x="777" y="135"/>
                  <a:pt x="785" y="136"/>
                  <a:pt x="790" y="140"/>
                </a:cubicBezTo>
                <a:cubicBezTo>
                  <a:pt x="777" y="143"/>
                  <a:pt x="768" y="138"/>
                  <a:pt x="752" y="138"/>
                </a:cubicBezTo>
                <a:cubicBezTo>
                  <a:pt x="753" y="135"/>
                  <a:pt x="751" y="135"/>
                  <a:pt x="753" y="133"/>
                </a:cubicBezTo>
                <a:cubicBezTo>
                  <a:pt x="746" y="134"/>
                  <a:pt x="751" y="133"/>
                  <a:pt x="747" y="131"/>
                </a:cubicBezTo>
                <a:cubicBezTo>
                  <a:pt x="745" y="134"/>
                  <a:pt x="744" y="132"/>
                  <a:pt x="743" y="130"/>
                </a:cubicBezTo>
                <a:cubicBezTo>
                  <a:pt x="738" y="133"/>
                  <a:pt x="735" y="133"/>
                  <a:pt x="730" y="134"/>
                </a:cubicBezTo>
                <a:cubicBezTo>
                  <a:pt x="730" y="133"/>
                  <a:pt x="731" y="132"/>
                  <a:pt x="731" y="132"/>
                </a:cubicBezTo>
                <a:cubicBezTo>
                  <a:pt x="726" y="132"/>
                  <a:pt x="729" y="137"/>
                  <a:pt x="724" y="136"/>
                </a:cubicBezTo>
                <a:cubicBezTo>
                  <a:pt x="724" y="135"/>
                  <a:pt x="726" y="135"/>
                  <a:pt x="726" y="134"/>
                </a:cubicBezTo>
                <a:cubicBezTo>
                  <a:pt x="716" y="133"/>
                  <a:pt x="710" y="132"/>
                  <a:pt x="703" y="134"/>
                </a:cubicBezTo>
                <a:cubicBezTo>
                  <a:pt x="702" y="129"/>
                  <a:pt x="702" y="133"/>
                  <a:pt x="701" y="134"/>
                </a:cubicBezTo>
                <a:cubicBezTo>
                  <a:pt x="699" y="134"/>
                  <a:pt x="697" y="133"/>
                  <a:pt x="697" y="131"/>
                </a:cubicBezTo>
                <a:cubicBezTo>
                  <a:pt x="698" y="134"/>
                  <a:pt x="697" y="134"/>
                  <a:pt x="694" y="135"/>
                </a:cubicBezTo>
                <a:cubicBezTo>
                  <a:pt x="696" y="133"/>
                  <a:pt x="694" y="133"/>
                  <a:pt x="693" y="131"/>
                </a:cubicBezTo>
                <a:cubicBezTo>
                  <a:pt x="696" y="129"/>
                  <a:pt x="697" y="129"/>
                  <a:pt x="703" y="128"/>
                </a:cubicBezTo>
                <a:cubicBezTo>
                  <a:pt x="701" y="130"/>
                  <a:pt x="703" y="129"/>
                  <a:pt x="704" y="131"/>
                </a:cubicBezTo>
                <a:cubicBezTo>
                  <a:pt x="706" y="130"/>
                  <a:pt x="708" y="129"/>
                  <a:pt x="711" y="130"/>
                </a:cubicBezTo>
                <a:cubicBezTo>
                  <a:pt x="718" y="124"/>
                  <a:pt x="727" y="131"/>
                  <a:pt x="735" y="127"/>
                </a:cubicBezTo>
                <a:cubicBezTo>
                  <a:pt x="734" y="125"/>
                  <a:pt x="732" y="125"/>
                  <a:pt x="732" y="123"/>
                </a:cubicBezTo>
                <a:cubicBezTo>
                  <a:pt x="734" y="122"/>
                  <a:pt x="738" y="123"/>
                  <a:pt x="738" y="126"/>
                </a:cubicBezTo>
                <a:cubicBezTo>
                  <a:pt x="738" y="125"/>
                  <a:pt x="734" y="124"/>
                  <a:pt x="734" y="126"/>
                </a:cubicBezTo>
                <a:cubicBezTo>
                  <a:pt x="736" y="126"/>
                  <a:pt x="737" y="127"/>
                  <a:pt x="736" y="128"/>
                </a:cubicBezTo>
                <a:cubicBezTo>
                  <a:pt x="738" y="127"/>
                  <a:pt x="740" y="128"/>
                  <a:pt x="742" y="127"/>
                </a:cubicBezTo>
                <a:cubicBezTo>
                  <a:pt x="740" y="127"/>
                  <a:pt x="740" y="126"/>
                  <a:pt x="740" y="124"/>
                </a:cubicBezTo>
                <a:cubicBezTo>
                  <a:pt x="743" y="124"/>
                  <a:pt x="746" y="125"/>
                  <a:pt x="748" y="122"/>
                </a:cubicBezTo>
                <a:cubicBezTo>
                  <a:pt x="745" y="121"/>
                  <a:pt x="745" y="118"/>
                  <a:pt x="747" y="117"/>
                </a:cubicBezTo>
                <a:cubicBezTo>
                  <a:pt x="745" y="117"/>
                  <a:pt x="744" y="116"/>
                  <a:pt x="743" y="116"/>
                </a:cubicBezTo>
                <a:cubicBezTo>
                  <a:pt x="741" y="117"/>
                  <a:pt x="744" y="118"/>
                  <a:pt x="741" y="118"/>
                </a:cubicBezTo>
                <a:cubicBezTo>
                  <a:pt x="738" y="114"/>
                  <a:pt x="742" y="116"/>
                  <a:pt x="743" y="113"/>
                </a:cubicBezTo>
                <a:cubicBezTo>
                  <a:pt x="735" y="114"/>
                  <a:pt x="728" y="109"/>
                  <a:pt x="725" y="117"/>
                </a:cubicBezTo>
                <a:cubicBezTo>
                  <a:pt x="722" y="118"/>
                  <a:pt x="718" y="118"/>
                  <a:pt x="715" y="119"/>
                </a:cubicBezTo>
                <a:cubicBezTo>
                  <a:pt x="716" y="117"/>
                  <a:pt x="716" y="115"/>
                  <a:pt x="715" y="114"/>
                </a:cubicBezTo>
                <a:cubicBezTo>
                  <a:pt x="711" y="115"/>
                  <a:pt x="712" y="112"/>
                  <a:pt x="710" y="112"/>
                </a:cubicBezTo>
                <a:cubicBezTo>
                  <a:pt x="710" y="113"/>
                  <a:pt x="709" y="113"/>
                  <a:pt x="708" y="113"/>
                </a:cubicBezTo>
                <a:cubicBezTo>
                  <a:pt x="706" y="115"/>
                  <a:pt x="710" y="118"/>
                  <a:pt x="706" y="118"/>
                </a:cubicBezTo>
                <a:cubicBezTo>
                  <a:pt x="704" y="117"/>
                  <a:pt x="699" y="118"/>
                  <a:pt x="701" y="115"/>
                </a:cubicBezTo>
                <a:cubicBezTo>
                  <a:pt x="698" y="115"/>
                  <a:pt x="696" y="115"/>
                  <a:pt x="695" y="118"/>
                </a:cubicBezTo>
                <a:cubicBezTo>
                  <a:pt x="698" y="118"/>
                  <a:pt x="700" y="118"/>
                  <a:pt x="702" y="120"/>
                </a:cubicBezTo>
                <a:cubicBezTo>
                  <a:pt x="698" y="120"/>
                  <a:pt x="695" y="122"/>
                  <a:pt x="691" y="122"/>
                </a:cubicBezTo>
                <a:cubicBezTo>
                  <a:pt x="689" y="119"/>
                  <a:pt x="691" y="117"/>
                  <a:pt x="690" y="115"/>
                </a:cubicBezTo>
                <a:cubicBezTo>
                  <a:pt x="689" y="114"/>
                  <a:pt x="685" y="114"/>
                  <a:pt x="685" y="116"/>
                </a:cubicBezTo>
                <a:cubicBezTo>
                  <a:pt x="686" y="118"/>
                  <a:pt x="689" y="117"/>
                  <a:pt x="689" y="119"/>
                </a:cubicBezTo>
                <a:cubicBezTo>
                  <a:pt x="682" y="123"/>
                  <a:pt x="671" y="118"/>
                  <a:pt x="667" y="121"/>
                </a:cubicBezTo>
                <a:cubicBezTo>
                  <a:pt x="665" y="120"/>
                  <a:pt x="667" y="118"/>
                  <a:pt x="665" y="118"/>
                </a:cubicBezTo>
                <a:cubicBezTo>
                  <a:pt x="663" y="122"/>
                  <a:pt x="657" y="117"/>
                  <a:pt x="655" y="122"/>
                </a:cubicBezTo>
                <a:cubicBezTo>
                  <a:pt x="653" y="120"/>
                  <a:pt x="654" y="120"/>
                  <a:pt x="653" y="118"/>
                </a:cubicBezTo>
                <a:cubicBezTo>
                  <a:pt x="646" y="121"/>
                  <a:pt x="642" y="121"/>
                  <a:pt x="638" y="124"/>
                </a:cubicBezTo>
                <a:cubicBezTo>
                  <a:pt x="635" y="124"/>
                  <a:pt x="633" y="124"/>
                  <a:pt x="631" y="122"/>
                </a:cubicBezTo>
                <a:cubicBezTo>
                  <a:pt x="631" y="127"/>
                  <a:pt x="626" y="125"/>
                  <a:pt x="625" y="124"/>
                </a:cubicBezTo>
                <a:cubicBezTo>
                  <a:pt x="619" y="128"/>
                  <a:pt x="614" y="124"/>
                  <a:pt x="605" y="127"/>
                </a:cubicBezTo>
                <a:cubicBezTo>
                  <a:pt x="604" y="128"/>
                  <a:pt x="606" y="129"/>
                  <a:pt x="604" y="129"/>
                </a:cubicBezTo>
                <a:cubicBezTo>
                  <a:pt x="598" y="127"/>
                  <a:pt x="593" y="131"/>
                  <a:pt x="584" y="131"/>
                </a:cubicBezTo>
                <a:cubicBezTo>
                  <a:pt x="582" y="130"/>
                  <a:pt x="586" y="128"/>
                  <a:pt x="583" y="127"/>
                </a:cubicBezTo>
                <a:cubicBezTo>
                  <a:pt x="584" y="130"/>
                  <a:pt x="579" y="127"/>
                  <a:pt x="579" y="130"/>
                </a:cubicBezTo>
                <a:cubicBezTo>
                  <a:pt x="580" y="130"/>
                  <a:pt x="582" y="130"/>
                  <a:pt x="582" y="131"/>
                </a:cubicBezTo>
                <a:cubicBezTo>
                  <a:pt x="570" y="134"/>
                  <a:pt x="558" y="136"/>
                  <a:pt x="545" y="139"/>
                </a:cubicBezTo>
                <a:cubicBezTo>
                  <a:pt x="545" y="137"/>
                  <a:pt x="546" y="136"/>
                  <a:pt x="545" y="136"/>
                </a:cubicBezTo>
                <a:cubicBezTo>
                  <a:pt x="542" y="139"/>
                  <a:pt x="535" y="140"/>
                  <a:pt x="530" y="140"/>
                </a:cubicBezTo>
                <a:cubicBezTo>
                  <a:pt x="530" y="138"/>
                  <a:pt x="532" y="138"/>
                  <a:pt x="529" y="137"/>
                </a:cubicBezTo>
                <a:cubicBezTo>
                  <a:pt x="528" y="139"/>
                  <a:pt x="525" y="141"/>
                  <a:pt x="522" y="139"/>
                </a:cubicBezTo>
                <a:cubicBezTo>
                  <a:pt x="522" y="141"/>
                  <a:pt x="520" y="141"/>
                  <a:pt x="519" y="142"/>
                </a:cubicBezTo>
                <a:cubicBezTo>
                  <a:pt x="508" y="141"/>
                  <a:pt x="495" y="145"/>
                  <a:pt x="482" y="147"/>
                </a:cubicBezTo>
                <a:cubicBezTo>
                  <a:pt x="487" y="148"/>
                  <a:pt x="488" y="145"/>
                  <a:pt x="493" y="148"/>
                </a:cubicBezTo>
                <a:cubicBezTo>
                  <a:pt x="492" y="149"/>
                  <a:pt x="492" y="150"/>
                  <a:pt x="490" y="151"/>
                </a:cubicBezTo>
                <a:cubicBezTo>
                  <a:pt x="488" y="147"/>
                  <a:pt x="484" y="150"/>
                  <a:pt x="481" y="148"/>
                </a:cubicBezTo>
                <a:cubicBezTo>
                  <a:pt x="482" y="148"/>
                  <a:pt x="483" y="148"/>
                  <a:pt x="483" y="147"/>
                </a:cubicBezTo>
                <a:cubicBezTo>
                  <a:pt x="482" y="147"/>
                  <a:pt x="481" y="147"/>
                  <a:pt x="481" y="146"/>
                </a:cubicBezTo>
                <a:cubicBezTo>
                  <a:pt x="477" y="145"/>
                  <a:pt x="478" y="148"/>
                  <a:pt x="475" y="148"/>
                </a:cubicBezTo>
                <a:cubicBezTo>
                  <a:pt x="472" y="148"/>
                  <a:pt x="472" y="146"/>
                  <a:pt x="469" y="147"/>
                </a:cubicBezTo>
                <a:cubicBezTo>
                  <a:pt x="439" y="157"/>
                  <a:pt x="400" y="150"/>
                  <a:pt x="372" y="165"/>
                </a:cubicBezTo>
                <a:cubicBezTo>
                  <a:pt x="363" y="158"/>
                  <a:pt x="347" y="168"/>
                  <a:pt x="333" y="164"/>
                </a:cubicBezTo>
                <a:cubicBezTo>
                  <a:pt x="333" y="168"/>
                  <a:pt x="328" y="166"/>
                  <a:pt x="327" y="169"/>
                </a:cubicBezTo>
                <a:cubicBezTo>
                  <a:pt x="322" y="167"/>
                  <a:pt x="320" y="169"/>
                  <a:pt x="315" y="167"/>
                </a:cubicBezTo>
                <a:cubicBezTo>
                  <a:pt x="315" y="166"/>
                  <a:pt x="317" y="166"/>
                  <a:pt x="315" y="165"/>
                </a:cubicBezTo>
                <a:cubicBezTo>
                  <a:pt x="311" y="169"/>
                  <a:pt x="300" y="169"/>
                  <a:pt x="295" y="166"/>
                </a:cubicBezTo>
                <a:cubicBezTo>
                  <a:pt x="298" y="159"/>
                  <a:pt x="304" y="152"/>
                  <a:pt x="314" y="155"/>
                </a:cubicBezTo>
                <a:cubicBezTo>
                  <a:pt x="313" y="157"/>
                  <a:pt x="313" y="157"/>
                  <a:pt x="314" y="159"/>
                </a:cubicBezTo>
                <a:cubicBezTo>
                  <a:pt x="311" y="159"/>
                  <a:pt x="308" y="163"/>
                  <a:pt x="306" y="159"/>
                </a:cubicBezTo>
                <a:cubicBezTo>
                  <a:pt x="308" y="164"/>
                  <a:pt x="324" y="163"/>
                  <a:pt x="325" y="158"/>
                </a:cubicBezTo>
                <a:cubicBezTo>
                  <a:pt x="319" y="160"/>
                  <a:pt x="319" y="153"/>
                  <a:pt x="316" y="155"/>
                </a:cubicBezTo>
                <a:cubicBezTo>
                  <a:pt x="322" y="154"/>
                  <a:pt x="327" y="152"/>
                  <a:pt x="334" y="153"/>
                </a:cubicBezTo>
                <a:cubicBezTo>
                  <a:pt x="334" y="156"/>
                  <a:pt x="331" y="157"/>
                  <a:pt x="329" y="160"/>
                </a:cubicBezTo>
                <a:cubicBezTo>
                  <a:pt x="330" y="161"/>
                  <a:pt x="333" y="161"/>
                  <a:pt x="335" y="161"/>
                </a:cubicBezTo>
                <a:cubicBezTo>
                  <a:pt x="335" y="155"/>
                  <a:pt x="344" y="159"/>
                  <a:pt x="346" y="160"/>
                </a:cubicBezTo>
                <a:cubicBezTo>
                  <a:pt x="344" y="160"/>
                  <a:pt x="343" y="160"/>
                  <a:pt x="342" y="162"/>
                </a:cubicBezTo>
                <a:cubicBezTo>
                  <a:pt x="346" y="163"/>
                  <a:pt x="348" y="162"/>
                  <a:pt x="351" y="160"/>
                </a:cubicBezTo>
                <a:cubicBezTo>
                  <a:pt x="350" y="160"/>
                  <a:pt x="348" y="160"/>
                  <a:pt x="348" y="159"/>
                </a:cubicBezTo>
                <a:cubicBezTo>
                  <a:pt x="349" y="155"/>
                  <a:pt x="356" y="157"/>
                  <a:pt x="359" y="155"/>
                </a:cubicBezTo>
                <a:cubicBezTo>
                  <a:pt x="349" y="154"/>
                  <a:pt x="340" y="159"/>
                  <a:pt x="334" y="156"/>
                </a:cubicBezTo>
                <a:cubicBezTo>
                  <a:pt x="334" y="152"/>
                  <a:pt x="339" y="152"/>
                  <a:pt x="342" y="150"/>
                </a:cubicBezTo>
                <a:cubicBezTo>
                  <a:pt x="345" y="154"/>
                  <a:pt x="349" y="152"/>
                  <a:pt x="353" y="150"/>
                </a:cubicBezTo>
                <a:cubicBezTo>
                  <a:pt x="354" y="148"/>
                  <a:pt x="350" y="149"/>
                  <a:pt x="352" y="146"/>
                </a:cubicBezTo>
                <a:cubicBezTo>
                  <a:pt x="355" y="146"/>
                  <a:pt x="359" y="145"/>
                  <a:pt x="362" y="147"/>
                </a:cubicBezTo>
                <a:cubicBezTo>
                  <a:pt x="362" y="148"/>
                  <a:pt x="360" y="147"/>
                  <a:pt x="360" y="148"/>
                </a:cubicBezTo>
                <a:cubicBezTo>
                  <a:pt x="368" y="148"/>
                  <a:pt x="371" y="148"/>
                  <a:pt x="381" y="148"/>
                </a:cubicBezTo>
                <a:cubicBezTo>
                  <a:pt x="384" y="140"/>
                  <a:pt x="393" y="147"/>
                  <a:pt x="399" y="148"/>
                </a:cubicBezTo>
                <a:cubicBezTo>
                  <a:pt x="412" y="149"/>
                  <a:pt x="427" y="144"/>
                  <a:pt x="440" y="145"/>
                </a:cubicBezTo>
                <a:cubicBezTo>
                  <a:pt x="441" y="145"/>
                  <a:pt x="440" y="142"/>
                  <a:pt x="442" y="143"/>
                </a:cubicBezTo>
                <a:cubicBezTo>
                  <a:pt x="449" y="145"/>
                  <a:pt x="455" y="145"/>
                  <a:pt x="462" y="143"/>
                </a:cubicBezTo>
                <a:cubicBezTo>
                  <a:pt x="461" y="140"/>
                  <a:pt x="462" y="141"/>
                  <a:pt x="463" y="138"/>
                </a:cubicBezTo>
                <a:cubicBezTo>
                  <a:pt x="460" y="136"/>
                  <a:pt x="455" y="137"/>
                  <a:pt x="456" y="139"/>
                </a:cubicBezTo>
                <a:cubicBezTo>
                  <a:pt x="450" y="135"/>
                  <a:pt x="440" y="141"/>
                  <a:pt x="432" y="137"/>
                </a:cubicBezTo>
                <a:cubicBezTo>
                  <a:pt x="440" y="133"/>
                  <a:pt x="452" y="135"/>
                  <a:pt x="460" y="131"/>
                </a:cubicBezTo>
                <a:cubicBezTo>
                  <a:pt x="450" y="130"/>
                  <a:pt x="437" y="134"/>
                  <a:pt x="428" y="130"/>
                </a:cubicBezTo>
                <a:cubicBezTo>
                  <a:pt x="428" y="130"/>
                  <a:pt x="429" y="130"/>
                  <a:pt x="429" y="129"/>
                </a:cubicBezTo>
                <a:cubicBezTo>
                  <a:pt x="422" y="129"/>
                  <a:pt x="422" y="129"/>
                  <a:pt x="422" y="129"/>
                </a:cubicBezTo>
                <a:cubicBezTo>
                  <a:pt x="423" y="133"/>
                  <a:pt x="417" y="134"/>
                  <a:pt x="413" y="135"/>
                </a:cubicBezTo>
                <a:cubicBezTo>
                  <a:pt x="414" y="132"/>
                  <a:pt x="410" y="133"/>
                  <a:pt x="410" y="132"/>
                </a:cubicBezTo>
                <a:cubicBezTo>
                  <a:pt x="414" y="130"/>
                  <a:pt x="409" y="130"/>
                  <a:pt x="409" y="129"/>
                </a:cubicBezTo>
                <a:cubicBezTo>
                  <a:pt x="410" y="127"/>
                  <a:pt x="417" y="126"/>
                  <a:pt x="413" y="124"/>
                </a:cubicBezTo>
                <a:cubicBezTo>
                  <a:pt x="427" y="123"/>
                  <a:pt x="446" y="119"/>
                  <a:pt x="464" y="121"/>
                </a:cubicBezTo>
                <a:cubicBezTo>
                  <a:pt x="461" y="123"/>
                  <a:pt x="460" y="124"/>
                  <a:pt x="457" y="124"/>
                </a:cubicBezTo>
                <a:cubicBezTo>
                  <a:pt x="456" y="127"/>
                  <a:pt x="461" y="126"/>
                  <a:pt x="459" y="128"/>
                </a:cubicBezTo>
                <a:cubicBezTo>
                  <a:pt x="470" y="123"/>
                  <a:pt x="481" y="133"/>
                  <a:pt x="489" y="127"/>
                </a:cubicBezTo>
                <a:cubicBezTo>
                  <a:pt x="487" y="127"/>
                  <a:pt x="484" y="127"/>
                  <a:pt x="484" y="125"/>
                </a:cubicBezTo>
                <a:cubicBezTo>
                  <a:pt x="490" y="124"/>
                  <a:pt x="492" y="127"/>
                  <a:pt x="496" y="126"/>
                </a:cubicBezTo>
                <a:cubicBezTo>
                  <a:pt x="495" y="125"/>
                  <a:pt x="495" y="125"/>
                  <a:pt x="495" y="124"/>
                </a:cubicBezTo>
                <a:cubicBezTo>
                  <a:pt x="504" y="124"/>
                  <a:pt x="510" y="121"/>
                  <a:pt x="519" y="122"/>
                </a:cubicBezTo>
                <a:cubicBezTo>
                  <a:pt x="524" y="117"/>
                  <a:pt x="533" y="124"/>
                  <a:pt x="538" y="117"/>
                </a:cubicBezTo>
                <a:cubicBezTo>
                  <a:pt x="545" y="123"/>
                  <a:pt x="559" y="112"/>
                  <a:pt x="565" y="115"/>
                </a:cubicBezTo>
                <a:cubicBezTo>
                  <a:pt x="564" y="115"/>
                  <a:pt x="562" y="115"/>
                  <a:pt x="562" y="116"/>
                </a:cubicBezTo>
                <a:cubicBezTo>
                  <a:pt x="570" y="118"/>
                  <a:pt x="577" y="110"/>
                  <a:pt x="583" y="115"/>
                </a:cubicBezTo>
                <a:cubicBezTo>
                  <a:pt x="579" y="117"/>
                  <a:pt x="575" y="114"/>
                  <a:pt x="574" y="117"/>
                </a:cubicBezTo>
                <a:cubicBezTo>
                  <a:pt x="575" y="117"/>
                  <a:pt x="576" y="117"/>
                  <a:pt x="576" y="118"/>
                </a:cubicBezTo>
                <a:cubicBezTo>
                  <a:pt x="585" y="117"/>
                  <a:pt x="590" y="116"/>
                  <a:pt x="599" y="120"/>
                </a:cubicBezTo>
                <a:cubicBezTo>
                  <a:pt x="601" y="115"/>
                  <a:pt x="603" y="111"/>
                  <a:pt x="606" y="110"/>
                </a:cubicBezTo>
                <a:cubicBezTo>
                  <a:pt x="605" y="115"/>
                  <a:pt x="619" y="120"/>
                  <a:pt x="623" y="117"/>
                </a:cubicBezTo>
                <a:cubicBezTo>
                  <a:pt x="622" y="117"/>
                  <a:pt x="620" y="115"/>
                  <a:pt x="622" y="115"/>
                </a:cubicBezTo>
                <a:cubicBezTo>
                  <a:pt x="624" y="115"/>
                  <a:pt x="630" y="116"/>
                  <a:pt x="628" y="113"/>
                </a:cubicBezTo>
                <a:cubicBezTo>
                  <a:pt x="627" y="114"/>
                  <a:pt x="623" y="115"/>
                  <a:pt x="622" y="112"/>
                </a:cubicBezTo>
                <a:cubicBezTo>
                  <a:pt x="627" y="113"/>
                  <a:pt x="629" y="111"/>
                  <a:pt x="634" y="111"/>
                </a:cubicBezTo>
                <a:cubicBezTo>
                  <a:pt x="635" y="108"/>
                  <a:pt x="628" y="111"/>
                  <a:pt x="630" y="107"/>
                </a:cubicBezTo>
                <a:cubicBezTo>
                  <a:pt x="635" y="107"/>
                  <a:pt x="639" y="107"/>
                  <a:pt x="643" y="105"/>
                </a:cubicBezTo>
                <a:cubicBezTo>
                  <a:pt x="641" y="105"/>
                  <a:pt x="642" y="101"/>
                  <a:pt x="644" y="101"/>
                </a:cubicBezTo>
                <a:cubicBezTo>
                  <a:pt x="651" y="109"/>
                  <a:pt x="667" y="108"/>
                  <a:pt x="673" y="101"/>
                </a:cubicBezTo>
                <a:cubicBezTo>
                  <a:pt x="680" y="103"/>
                  <a:pt x="689" y="103"/>
                  <a:pt x="693" y="104"/>
                </a:cubicBezTo>
                <a:cubicBezTo>
                  <a:pt x="691" y="103"/>
                  <a:pt x="694" y="102"/>
                  <a:pt x="693" y="99"/>
                </a:cubicBezTo>
                <a:cubicBezTo>
                  <a:pt x="706" y="96"/>
                  <a:pt x="715" y="100"/>
                  <a:pt x="724" y="99"/>
                </a:cubicBezTo>
                <a:cubicBezTo>
                  <a:pt x="721" y="94"/>
                  <a:pt x="733" y="96"/>
                  <a:pt x="737" y="95"/>
                </a:cubicBezTo>
                <a:cubicBezTo>
                  <a:pt x="736" y="95"/>
                  <a:pt x="736" y="94"/>
                  <a:pt x="737" y="94"/>
                </a:cubicBezTo>
                <a:cubicBezTo>
                  <a:pt x="739" y="90"/>
                  <a:pt x="734" y="95"/>
                  <a:pt x="734" y="92"/>
                </a:cubicBezTo>
                <a:cubicBezTo>
                  <a:pt x="737" y="91"/>
                  <a:pt x="735" y="89"/>
                  <a:pt x="733" y="88"/>
                </a:cubicBezTo>
                <a:cubicBezTo>
                  <a:pt x="736" y="92"/>
                  <a:pt x="729" y="89"/>
                  <a:pt x="726" y="90"/>
                </a:cubicBezTo>
                <a:cubicBezTo>
                  <a:pt x="724" y="90"/>
                  <a:pt x="723" y="92"/>
                  <a:pt x="721" y="92"/>
                </a:cubicBezTo>
                <a:cubicBezTo>
                  <a:pt x="718" y="92"/>
                  <a:pt x="714" y="90"/>
                  <a:pt x="712" y="93"/>
                </a:cubicBezTo>
                <a:cubicBezTo>
                  <a:pt x="712" y="94"/>
                  <a:pt x="716" y="93"/>
                  <a:pt x="717" y="95"/>
                </a:cubicBezTo>
                <a:cubicBezTo>
                  <a:pt x="717" y="96"/>
                  <a:pt x="717" y="97"/>
                  <a:pt x="716" y="97"/>
                </a:cubicBezTo>
                <a:cubicBezTo>
                  <a:pt x="713" y="92"/>
                  <a:pt x="705" y="98"/>
                  <a:pt x="698" y="96"/>
                </a:cubicBezTo>
                <a:cubicBezTo>
                  <a:pt x="697" y="93"/>
                  <a:pt x="698" y="87"/>
                  <a:pt x="694" y="86"/>
                </a:cubicBezTo>
                <a:cubicBezTo>
                  <a:pt x="693" y="89"/>
                  <a:pt x="695" y="88"/>
                  <a:pt x="695" y="90"/>
                </a:cubicBezTo>
                <a:cubicBezTo>
                  <a:pt x="693" y="91"/>
                  <a:pt x="691" y="92"/>
                  <a:pt x="688" y="92"/>
                </a:cubicBezTo>
                <a:cubicBezTo>
                  <a:pt x="688" y="95"/>
                  <a:pt x="689" y="97"/>
                  <a:pt x="686" y="97"/>
                </a:cubicBezTo>
                <a:cubicBezTo>
                  <a:pt x="682" y="95"/>
                  <a:pt x="678" y="100"/>
                  <a:pt x="673" y="98"/>
                </a:cubicBezTo>
                <a:cubicBezTo>
                  <a:pt x="674" y="94"/>
                  <a:pt x="674" y="94"/>
                  <a:pt x="674" y="94"/>
                </a:cubicBezTo>
                <a:cubicBezTo>
                  <a:pt x="671" y="93"/>
                  <a:pt x="668" y="94"/>
                  <a:pt x="667" y="93"/>
                </a:cubicBezTo>
                <a:cubicBezTo>
                  <a:pt x="667" y="92"/>
                  <a:pt x="668" y="91"/>
                  <a:pt x="669" y="90"/>
                </a:cubicBezTo>
                <a:cubicBezTo>
                  <a:pt x="663" y="92"/>
                  <a:pt x="664" y="82"/>
                  <a:pt x="664" y="88"/>
                </a:cubicBezTo>
                <a:cubicBezTo>
                  <a:pt x="654" y="89"/>
                  <a:pt x="645" y="91"/>
                  <a:pt x="632" y="89"/>
                </a:cubicBezTo>
                <a:cubicBezTo>
                  <a:pt x="632" y="88"/>
                  <a:pt x="630" y="88"/>
                  <a:pt x="630" y="87"/>
                </a:cubicBezTo>
                <a:cubicBezTo>
                  <a:pt x="631" y="87"/>
                  <a:pt x="634" y="88"/>
                  <a:pt x="633" y="85"/>
                </a:cubicBezTo>
                <a:cubicBezTo>
                  <a:pt x="633" y="84"/>
                  <a:pt x="628" y="86"/>
                  <a:pt x="627" y="86"/>
                </a:cubicBezTo>
                <a:cubicBezTo>
                  <a:pt x="626" y="89"/>
                  <a:pt x="630" y="87"/>
                  <a:pt x="631" y="89"/>
                </a:cubicBezTo>
                <a:cubicBezTo>
                  <a:pt x="624" y="92"/>
                  <a:pt x="616" y="93"/>
                  <a:pt x="609" y="89"/>
                </a:cubicBezTo>
                <a:cubicBezTo>
                  <a:pt x="612" y="88"/>
                  <a:pt x="611" y="88"/>
                  <a:pt x="609" y="87"/>
                </a:cubicBezTo>
                <a:cubicBezTo>
                  <a:pt x="611" y="82"/>
                  <a:pt x="619" y="84"/>
                  <a:pt x="622" y="80"/>
                </a:cubicBezTo>
                <a:cubicBezTo>
                  <a:pt x="619" y="79"/>
                  <a:pt x="614" y="79"/>
                  <a:pt x="611" y="77"/>
                </a:cubicBezTo>
                <a:cubicBezTo>
                  <a:pt x="611" y="75"/>
                  <a:pt x="611" y="75"/>
                  <a:pt x="611" y="75"/>
                </a:cubicBezTo>
                <a:cubicBezTo>
                  <a:pt x="613" y="75"/>
                  <a:pt x="616" y="75"/>
                  <a:pt x="617" y="74"/>
                </a:cubicBezTo>
                <a:cubicBezTo>
                  <a:pt x="618" y="72"/>
                  <a:pt x="614" y="71"/>
                  <a:pt x="616" y="70"/>
                </a:cubicBezTo>
                <a:cubicBezTo>
                  <a:pt x="620" y="70"/>
                  <a:pt x="622" y="76"/>
                  <a:pt x="625" y="73"/>
                </a:cubicBezTo>
                <a:cubicBezTo>
                  <a:pt x="625" y="72"/>
                  <a:pt x="624" y="72"/>
                  <a:pt x="624" y="71"/>
                </a:cubicBezTo>
                <a:cubicBezTo>
                  <a:pt x="630" y="68"/>
                  <a:pt x="638" y="71"/>
                  <a:pt x="646" y="70"/>
                </a:cubicBezTo>
                <a:cubicBezTo>
                  <a:pt x="648" y="67"/>
                  <a:pt x="654" y="67"/>
                  <a:pt x="655" y="64"/>
                </a:cubicBezTo>
                <a:cubicBezTo>
                  <a:pt x="667" y="65"/>
                  <a:pt x="692" y="55"/>
                  <a:pt x="694" y="68"/>
                </a:cubicBezTo>
                <a:cubicBezTo>
                  <a:pt x="696" y="69"/>
                  <a:pt x="697" y="66"/>
                  <a:pt x="697" y="69"/>
                </a:cubicBezTo>
                <a:cubicBezTo>
                  <a:pt x="695" y="70"/>
                  <a:pt x="692" y="70"/>
                  <a:pt x="690" y="68"/>
                </a:cubicBezTo>
                <a:cubicBezTo>
                  <a:pt x="686" y="71"/>
                  <a:pt x="687" y="73"/>
                  <a:pt x="690" y="76"/>
                </a:cubicBezTo>
                <a:cubicBezTo>
                  <a:pt x="692" y="74"/>
                  <a:pt x="699" y="78"/>
                  <a:pt x="703" y="75"/>
                </a:cubicBezTo>
                <a:cubicBezTo>
                  <a:pt x="704" y="77"/>
                  <a:pt x="702" y="78"/>
                  <a:pt x="705" y="79"/>
                </a:cubicBezTo>
                <a:cubicBezTo>
                  <a:pt x="706" y="78"/>
                  <a:pt x="703" y="76"/>
                  <a:pt x="706" y="76"/>
                </a:cubicBezTo>
                <a:cubicBezTo>
                  <a:pt x="708" y="76"/>
                  <a:pt x="705" y="80"/>
                  <a:pt x="708" y="79"/>
                </a:cubicBezTo>
                <a:cubicBezTo>
                  <a:pt x="709" y="72"/>
                  <a:pt x="718" y="76"/>
                  <a:pt x="724" y="73"/>
                </a:cubicBezTo>
                <a:cubicBezTo>
                  <a:pt x="721" y="68"/>
                  <a:pt x="710" y="71"/>
                  <a:pt x="706" y="68"/>
                </a:cubicBezTo>
                <a:cubicBezTo>
                  <a:pt x="708" y="67"/>
                  <a:pt x="706" y="65"/>
                  <a:pt x="706" y="63"/>
                </a:cubicBezTo>
                <a:cubicBezTo>
                  <a:pt x="720" y="65"/>
                  <a:pt x="728" y="59"/>
                  <a:pt x="740" y="58"/>
                </a:cubicBezTo>
                <a:cubicBezTo>
                  <a:pt x="743" y="59"/>
                  <a:pt x="744" y="63"/>
                  <a:pt x="748" y="63"/>
                </a:cubicBezTo>
                <a:cubicBezTo>
                  <a:pt x="749" y="62"/>
                  <a:pt x="748" y="61"/>
                  <a:pt x="749" y="61"/>
                </a:cubicBezTo>
                <a:cubicBezTo>
                  <a:pt x="755" y="65"/>
                  <a:pt x="765" y="63"/>
                  <a:pt x="768" y="62"/>
                </a:cubicBezTo>
                <a:cubicBezTo>
                  <a:pt x="766" y="62"/>
                  <a:pt x="767" y="59"/>
                  <a:pt x="765" y="59"/>
                </a:cubicBezTo>
                <a:cubicBezTo>
                  <a:pt x="763" y="61"/>
                  <a:pt x="759" y="61"/>
                  <a:pt x="758" y="60"/>
                </a:cubicBezTo>
                <a:cubicBezTo>
                  <a:pt x="764" y="57"/>
                  <a:pt x="769" y="54"/>
                  <a:pt x="776" y="55"/>
                </a:cubicBezTo>
                <a:cubicBezTo>
                  <a:pt x="776" y="53"/>
                  <a:pt x="774" y="52"/>
                  <a:pt x="777" y="52"/>
                </a:cubicBezTo>
                <a:cubicBezTo>
                  <a:pt x="782" y="53"/>
                  <a:pt x="782" y="56"/>
                  <a:pt x="788" y="55"/>
                </a:cubicBezTo>
                <a:cubicBezTo>
                  <a:pt x="787" y="56"/>
                  <a:pt x="786" y="57"/>
                  <a:pt x="786" y="58"/>
                </a:cubicBezTo>
                <a:cubicBezTo>
                  <a:pt x="789" y="58"/>
                  <a:pt x="789" y="60"/>
                  <a:pt x="791" y="60"/>
                </a:cubicBezTo>
                <a:cubicBezTo>
                  <a:pt x="790" y="57"/>
                  <a:pt x="793" y="57"/>
                  <a:pt x="795" y="56"/>
                </a:cubicBezTo>
                <a:cubicBezTo>
                  <a:pt x="795" y="57"/>
                  <a:pt x="796" y="57"/>
                  <a:pt x="796" y="58"/>
                </a:cubicBezTo>
                <a:cubicBezTo>
                  <a:pt x="796" y="60"/>
                  <a:pt x="794" y="59"/>
                  <a:pt x="793" y="60"/>
                </a:cubicBezTo>
                <a:cubicBezTo>
                  <a:pt x="797" y="61"/>
                  <a:pt x="799" y="63"/>
                  <a:pt x="803" y="61"/>
                </a:cubicBezTo>
                <a:cubicBezTo>
                  <a:pt x="802" y="62"/>
                  <a:pt x="802" y="65"/>
                  <a:pt x="803" y="65"/>
                </a:cubicBezTo>
                <a:cubicBezTo>
                  <a:pt x="805" y="63"/>
                  <a:pt x="803" y="66"/>
                  <a:pt x="804" y="67"/>
                </a:cubicBezTo>
                <a:cubicBezTo>
                  <a:pt x="808" y="67"/>
                  <a:pt x="809" y="65"/>
                  <a:pt x="811" y="63"/>
                </a:cubicBezTo>
                <a:cubicBezTo>
                  <a:pt x="813" y="66"/>
                  <a:pt x="816" y="66"/>
                  <a:pt x="820" y="67"/>
                </a:cubicBezTo>
                <a:cubicBezTo>
                  <a:pt x="820" y="61"/>
                  <a:pt x="828" y="63"/>
                  <a:pt x="830" y="59"/>
                </a:cubicBezTo>
                <a:cubicBezTo>
                  <a:pt x="840" y="61"/>
                  <a:pt x="844" y="55"/>
                  <a:pt x="852" y="55"/>
                </a:cubicBezTo>
                <a:cubicBezTo>
                  <a:pt x="850" y="57"/>
                  <a:pt x="854" y="58"/>
                  <a:pt x="854" y="60"/>
                </a:cubicBezTo>
                <a:cubicBezTo>
                  <a:pt x="859" y="58"/>
                  <a:pt x="864" y="61"/>
                  <a:pt x="866" y="64"/>
                </a:cubicBezTo>
                <a:cubicBezTo>
                  <a:pt x="867" y="62"/>
                  <a:pt x="863" y="61"/>
                  <a:pt x="865" y="61"/>
                </a:cubicBezTo>
                <a:cubicBezTo>
                  <a:pt x="872" y="65"/>
                  <a:pt x="882" y="60"/>
                  <a:pt x="888" y="62"/>
                </a:cubicBezTo>
                <a:cubicBezTo>
                  <a:pt x="888" y="62"/>
                  <a:pt x="887" y="62"/>
                  <a:pt x="887" y="61"/>
                </a:cubicBezTo>
                <a:cubicBezTo>
                  <a:pt x="894" y="60"/>
                  <a:pt x="896" y="63"/>
                  <a:pt x="903" y="61"/>
                </a:cubicBezTo>
                <a:cubicBezTo>
                  <a:pt x="903" y="63"/>
                  <a:pt x="905" y="64"/>
                  <a:pt x="903" y="65"/>
                </a:cubicBezTo>
                <a:cubicBezTo>
                  <a:pt x="907" y="67"/>
                  <a:pt x="908" y="63"/>
                  <a:pt x="911" y="66"/>
                </a:cubicBezTo>
                <a:cubicBezTo>
                  <a:pt x="910" y="61"/>
                  <a:pt x="922" y="57"/>
                  <a:pt x="919" y="62"/>
                </a:cubicBezTo>
                <a:cubicBezTo>
                  <a:pt x="927" y="65"/>
                  <a:pt x="936" y="62"/>
                  <a:pt x="940" y="64"/>
                </a:cubicBezTo>
                <a:cubicBezTo>
                  <a:pt x="940" y="60"/>
                  <a:pt x="936" y="60"/>
                  <a:pt x="939" y="59"/>
                </a:cubicBezTo>
                <a:cubicBezTo>
                  <a:pt x="938" y="58"/>
                  <a:pt x="935" y="58"/>
                  <a:pt x="933" y="58"/>
                </a:cubicBezTo>
                <a:cubicBezTo>
                  <a:pt x="935" y="56"/>
                  <a:pt x="931" y="55"/>
                  <a:pt x="930" y="54"/>
                </a:cubicBezTo>
                <a:cubicBezTo>
                  <a:pt x="930" y="51"/>
                  <a:pt x="934" y="54"/>
                  <a:pt x="934" y="52"/>
                </a:cubicBezTo>
                <a:cubicBezTo>
                  <a:pt x="932" y="49"/>
                  <a:pt x="927" y="50"/>
                  <a:pt x="925" y="52"/>
                </a:cubicBezTo>
                <a:cubicBezTo>
                  <a:pt x="927" y="53"/>
                  <a:pt x="928" y="55"/>
                  <a:pt x="929" y="56"/>
                </a:cubicBezTo>
                <a:cubicBezTo>
                  <a:pt x="927" y="57"/>
                  <a:pt x="926" y="58"/>
                  <a:pt x="924" y="59"/>
                </a:cubicBezTo>
                <a:cubicBezTo>
                  <a:pt x="925" y="60"/>
                  <a:pt x="928" y="59"/>
                  <a:pt x="927" y="61"/>
                </a:cubicBezTo>
                <a:cubicBezTo>
                  <a:pt x="924" y="61"/>
                  <a:pt x="923" y="61"/>
                  <a:pt x="922" y="60"/>
                </a:cubicBezTo>
                <a:cubicBezTo>
                  <a:pt x="921" y="57"/>
                  <a:pt x="925" y="57"/>
                  <a:pt x="925" y="56"/>
                </a:cubicBezTo>
                <a:cubicBezTo>
                  <a:pt x="925" y="56"/>
                  <a:pt x="919" y="55"/>
                  <a:pt x="923" y="51"/>
                </a:cubicBezTo>
                <a:cubicBezTo>
                  <a:pt x="921" y="53"/>
                  <a:pt x="918" y="51"/>
                  <a:pt x="921" y="54"/>
                </a:cubicBezTo>
                <a:cubicBezTo>
                  <a:pt x="919" y="54"/>
                  <a:pt x="914" y="53"/>
                  <a:pt x="914" y="54"/>
                </a:cubicBezTo>
                <a:cubicBezTo>
                  <a:pt x="914" y="56"/>
                  <a:pt x="919" y="54"/>
                  <a:pt x="919" y="56"/>
                </a:cubicBezTo>
                <a:cubicBezTo>
                  <a:pt x="916" y="58"/>
                  <a:pt x="912" y="58"/>
                  <a:pt x="909" y="56"/>
                </a:cubicBezTo>
                <a:cubicBezTo>
                  <a:pt x="908" y="53"/>
                  <a:pt x="911" y="54"/>
                  <a:pt x="911" y="53"/>
                </a:cubicBezTo>
                <a:cubicBezTo>
                  <a:pt x="909" y="52"/>
                  <a:pt x="906" y="52"/>
                  <a:pt x="903" y="53"/>
                </a:cubicBezTo>
                <a:cubicBezTo>
                  <a:pt x="906" y="53"/>
                  <a:pt x="909" y="57"/>
                  <a:pt x="907" y="58"/>
                </a:cubicBezTo>
                <a:cubicBezTo>
                  <a:pt x="903" y="57"/>
                  <a:pt x="904" y="53"/>
                  <a:pt x="901" y="52"/>
                </a:cubicBezTo>
                <a:cubicBezTo>
                  <a:pt x="901" y="54"/>
                  <a:pt x="897" y="53"/>
                  <a:pt x="896" y="55"/>
                </a:cubicBezTo>
                <a:cubicBezTo>
                  <a:pt x="898" y="56"/>
                  <a:pt x="896" y="58"/>
                  <a:pt x="898" y="59"/>
                </a:cubicBezTo>
                <a:cubicBezTo>
                  <a:pt x="883" y="61"/>
                  <a:pt x="874" y="58"/>
                  <a:pt x="862" y="59"/>
                </a:cubicBezTo>
                <a:cubicBezTo>
                  <a:pt x="863" y="57"/>
                  <a:pt x="859" y="55"/>
                  <a:pt x="862" y="54"/>
                </a:cubicBezTo>
                <a:cubicBezTo>
                  <a:pt x="863" y="54"/>
                  <a:pt x="863" y="56"/>
                  <a:pt x="864" y="56"/>
                </a:cubicBezTo>
                <a:cubicBezTo>
                  <a:pt x="865" y="54"/>
                  <a:pt x="863" y="52"/>
                  <a:pt x="866" y="51"/>
                </a:cubicBezTo>
                <a:cubicBezTo>
                  <a:pt x="865" y="51"/>
                  <a:pt x="863" y="51"/>
                  <a:pt x="862" y="49"/>
                </a:cubicBezTo>
                <a:cubicBezTo>
                  <a:pt x="863" y="47"/>
                  <a:pt x="865" y="47"/>
                  <a:pt x="867" y="45"/>
                </a:cubicBezTo>
                <a:cubicBezTo>
                  <a:pt x="866" y="44"/>
                  <a:pt x="862" y="46"/>
                  <a:pt x="862" y="42"/>
                </a:cubicBezTo>
                <a:cubicBezTo>
                  <a:pt x="869" y="43"/>
                  <a:pt x="876" y="45"/>
                  <a:pt x="881" y="41"/>
                </a:cubicBezTo>
                <a:cubicBezTo>
                  <a:pt x="863" y="40"/>
                  <a:pt x="844" y="41"/>
                  <a:pt x="825" y="42"/>
                </a:cubicBezTo>
                <a:cubicBezTo>
                  <a:pt x="795" y="40"/>
                  <a:pt x="763" y="46"/>
                  <a:pt x="733" y="49"/>
                </a:cubicBezTo>
                <a:close/>
                <a:moveTo>
                  <a:pt x="714" y="793"/>
                </a:moveTo>
                <a:cubicBezTo>
                  <a:pt x="713" y="795"/>
                  <a:pt x="710" y="795"/>
                  <a:pt x="707" y="795"/>
                </a:cubicBezTo>
                <a:cubicBezTo>
                  <a:pt x="708" y="793"/>
                  <a:pt x="712" y="791"/>
                  <a:pt x="714" y="793"/>
                </a:cubicBezTo>
                <a:close/>
                <a:moveTo>
                  <a:pt x="713" y="781"/>
                </a:moveTo>
                <a:cubicBezTo>
                  <a:pt x="712" y="783"/>
                  <a:pt x="711" y="784"/>
                  <a:pt x="709" y="784"/>
                </a:cubicBezTo>
                <a:cubicBezTo>
                  <a:pt x="708" y="781"/>
                  <a:pt x="711" y="781"/>
                  <a:pt x="713" y="781"/>
                </a:cubicBezTo>
                <a:close/>
                <a:moveTo>
                  <a:pt x="822" y="761"/>
                </a:moveTo>
                <a:cubicBezTo>
                  <a:pt x="819" y="761"/>
                  <a:pt x="820" y="760"/>
                  <a:pt x="818" y="760"/>
                </a:cubicBezTo>
                <a:cubicBezTo>
                  <a:pt x="817" y="757"/>
                  <a:pt x="824" y="758"/>
                  <a:pt x="822" y="761"/>
                </a:cubicBezTo>
                <a:close/>
                <a:moveTo>
                  <a:pt x="464" y="725"/>
                </a:moveTo>
                <a:cubicBezTo>
                  <a:pt x="464" y="729"/>
                  <a:pt x="460" y="729"/>
                  <a:pt x="460" y="725"/>
                </a:cubicBezTo>
                <a:lnTo>
                  <a:pt x="464" y="725"/>
                </a:lnTo>
                <a:close/>
                <a:moveTo>
                  <a:pt x="949" y="763"/>
                </a:moveTo>
                <a:cubicBezTo>
                  <a:pt x="948" y="767"/>
                  <a:pt x="942" y="762"/>
                  <a:pt x="943" y="765"/>
                </a:cubicBezTo>
                <a:cubicBezTo>
                  <a:pt x="941" y="765"/>
                  <a:pt x="941" y="763"/>
                  <a:pt x="941" y="762"/>
                </a:cubicBezTo>
                <a:cubicBezTo>
                  <a:pt x="945" y="762"/>
                  <a:pt x="946" y="762"/>
                  <a:pt x="949" y="763"/>
                </a:cubicBezTo>
                <a:close/>
                <a:moveTo>
                  <a:pt x="1028" y="764"/>
                </a:moveTo>
                <a:cubicBezTo>
                  <a:pt x="1021" y="768"/>
                  <a:pt x="1004" y="769"/>
                  <a:pt x="993" y="764"/>
                </a:cubicBezTo>
                <a:cubicBezTo>
                  <a:pt x="1006" y="762"/>
                  <a:pt x="1016" y="761"/>
                  <a:pt x="1028" y="764"/>
                </a:cubicBezTo>
                <a:close/>
                <a:moveTo>
                  <a:pt x="1005" y="755"/>
                </a:moveTo>
                <a:cubicBezTo>
                  <a:pt x="1005" y="758"/>
                  <a:pt x="1002" y="757"/>
                  <a:pt x="1000" y="757"/>
                </a:cubicBezTo>
                <a:cubicBezTo>
                  <a:pt x="1000" y="754"/>
                  <a:pt x="1001" y="752"/>
                  <a:pt x="1004" y="753"/>
                </a:cubicBezTo>
                <a:cubicBezTo>
                  <a:pt x="1004" y="754"/>
                  <a:pt x="1004" y="755"/>
                  <a:pt x="1005" y="755"/>
                </a:cubicBezTo>
                <a:close/>
                <a:moveTo>
                  <a:pt x="783" y="619"/>
                </a:moveTo>
                <a:cubicBezTo>
                  <a:pt x="785" y="619"/>
                  <a:pt x="786" y="619"/>
                  <a:pt x="787" y="620"/>
                </a:cubicBezTo>
                <a:cubicBezTo>
                  <a:pt x="786" y="621"/>
                  <a:pt x="785" y="621"/>
                  <a:pt x="783" y="621"/>
                </a:cubicBezTo>
                <a:cubicBezTo>
                  <a:pt x="784" y="624"/>
                  <a:pt x="784" y="626"/>
                  <a:pt x="786" y="629"/>
                </a:cubicBezTo>
                <a:cubicBezTo>
                  <a:pt x="783" y="627"/>
                  <a:pt x="782" y="627"/>
                  <a:pt x="780" y="625"/>
                </a:cubicBezTo>
                <a:cubicBezTo>
                  <a:pt x="781" y="623"/>
                  <a:pt x="783" y="623"/>
                  <a:pt x="783" y="619"/>
                </a:cubicBezTo>
                <a:close/>
                <a:moveTo>
                  <a:pt x="675" y="617"/>
                </a:moveTo>
                <a:cubicBezTo>
                  <a:pt x="674" y="621"/>
                  <a:pt x="672" y="618"/>
                  <a:pt x="669" y="619"/>
                </a:cubicBezTo>
                <a:cubicBezTo>
                  <a:pt x="669" y="616"/>
                  <a:pt x="673" y="618"/>
                  <a:pt x="675" y="617"/>
                </a:cubicBezTo>
                <a:close/>
                <a:moveTo>
                  <a:pt x="451" y="679"/>
                </a:moveTo>
                <a:cubicBezTo>
                  <a:pt x="451" y="682"/>
                  <a:pt x="448" y="681"/>
                  <a:pt x="446" y="681"/>
                </a:cubicBezTo>
                <a:cubicBezTo>
                  <a:pt x="446" y="679"/>
                  <a:pt x="449" y="679"/>
                  <a:pt x="451" y="679"/>
                </a:cubicBezTo>
                <a:close/>
                <a:moveTo>
                  <a:pt x="790" y="703"/>
                </a:moveTo>
                <a:cubicBezTo>
                  <a:pt x="790" y="707"/>
                  <a:pt x="789" y="705"/>
                  <a:pt x="786" y="705"/>
                </a:cubicBezTo>
                <a:cubicBezTo>
                  <a:pt x="785" y="702"/>
                  <a:pt x="789" y="703"/>
                  <a:pt x="790" y="703"/>
                </a:cubicBezTo>
                <a:close/>
                <a:moveTo>
                  <a:pt x="933" y="698"/>
                </a:moveTo>
                <a:cubicBezTo>
                  <a:pt x="936" y="699"/>
                  <a:pt x="932" y="700"/>
                  <a:pt x="933" y="702"/>
                </a:cubicBezTo>
                <a:cubicBezTo>
                  <a:pt x="931" y="702"/>
                  <a:pt x="930" y="699"/>
                  <a:pt x="929" y="702"/>
                </a:cubicBezTo>
                <a:cubicBezTo>
                  <a:pt x="927" y="704"/>
                  <a:pt x="931" y="698"/>
                  <a:pt x="929" y="698"/>
                </a:cubicBezTo>
                <a:cubicBezTo>
                  <a:pt x="931" y="696"/>
                  <a:pt x="931" y="703"/>
                  <a:pt x="933" y="698"/>
                </a:cubicBezTo>
                <a:close/>
                <a:moveTo>
                  <a:pt x="834" y="705"/>
                </a:moveTo>
                <a:cubicBezTo>
                  <a:pt x="834" y="704"/>
                  <a:pt x="834" y="703"/>
                  <a:pt x="834" y="703"/>
                </a:cubicBezTo>
                <a:cubicBezTo>
                  <a:pt x="834" y="702"/>
                  <a:pt x="836" y="701"/>
                  <a:pt x="838" y="701"/>
                </a:cubicBezTo>
                <a:cubicBezTo>
                  <a:pt x="837" y="702"/>
                  <a:pt x="837" y="705"/>
                  <a:pt x="834" y="705"/>
                </a:cubicBezTo>
                <a:close/>
                <a:moveTo>
                  <a:pt x="813" y="702"/>
                </a:moveTo>
                <a:cubicBezTo>
                  <a:pt x="814" y="700"/>
                  <a:pt x="818" y="702"/>
                  <a:pt x="820" y="703"/>
                </a:cubicBezTo>
                <a:cubicBezTo>
                  <a:pt x="818" y="705"/>
                  <a:pt x="814" y="702"/>
                  <a:pt x="813" y="702"/>
                </a:cubicBezTo>
                <a:close/>
                <a:moveTo>
                  <a:pt x="878" y="702"/>
                </a:moveTo>
                <a:cubicBezTo>
                  <a:pt x="879" y="701"/>
                  <a:pt x="880" y="700"/>
                  <a:pt x="880" y="702"/>
                </a:cubicBezTo>
                <a:cubicBezTo>
                  <a:pt x="882" y="702"/>
                  <a:pt x="881" y="699"/>
                  <a:pt x="881" y="697"/>
                </a:cubicBezTo>
                <a:cubicBezTo>
                  <a:pt x="883" y="698"/>
                  <a:pt x="884" y="700"/>
                  <a:pt x="884" y="704"/>
                </a:cubicBezTo>
                <a:cubicBezTo>
                  <a:pt x="881" y="704"/>
                  <a:pt x="881" y="702"/>
                  <a:pt x="878" y="702"/>
                </a:cubicBezTo>
                <a:close/>
                <a:moveTo>
                  <a:pt x="926" y="708"/>
                </a:moveTo>
                <a:cubicBezTo>
                  <a:pt x="926" y="706"/>
                  <a:pt x="926" y="706"/>
                  <a:pt x="926" y="706"/>
                </a:cubicBezTo>
                <a:cubicBezTo>
                  <a:pt x="928" y="706"/>
                  <a:pt x="930" y="706"/>
                  <a:pt x="929" y="709"/>
                </a:cubicBezTo>
                <a:cubicBezTo>
                  <a:pt x="928" y="709"/>
                  <a:pt x="928" y="708"/>
                  <a:pt x="928" y="708"/>
                </a:cubicBezTo>
                <a:cubicBezTo>
                  <a:pt x="927" y="708"/>
                  <a:pt x="927" y="708"/>
                  <a:pt x="926" y="708"/>
                </a:cubicBezTo>
                <a:close/>
                <a:moveTo>
                  <a:pt x="924" y="708"/>
                </a:moveTo>
                <a:cubicBezTo>
                  <a:pt x="922" y="708"/>
                  <a:pt x="922" y="707"/>
                  <a:pt x="923" y="706"/>
                </a:cubicBezTo>
                <a:cubicBezTo>
                  <a:pt x="920" y="705"/>
                  <a:pt x="922" y="708"/>
                  <a:pt x="920" y="709"/>
                </a:cubicBezTo>
                <a:cubicBezTo>
                  <a:pt x="916" y="706"/>
                  <a:pt x="908" y="700"/>
                  <a:pt x="901" y="704"/>
                </a:cubicBezTo>
                <a:cubicBezTo>
                  <a:pt x="899" y="703"/>
                  <a:pt x="898" y="700"/>
                  <a:pt x="899" y="697"/>
                </a:cubicBezTo>
                <a:cubicBezTo>
                  <a:pt x="905" y="697"/>
                  <a:pt x="907" y="702"/>
                  <a:pt x="911" y="700"/>
                </a:cubicBezTo>
                <a:cubicBezTo>
                  <a:pt x="911" y="701"/>
                  <a:pt x="910" y="701"/>
                  <a:pt x="910" y="702"/>
                </a:cubicBezTo>
                <a:cubicBezTo>
                  <a:pt x="912" y="703"/>
                  <a:pt x="912" y="701"/>
                  <a:pt x="915" y="702"/>
                </a:cubicBezTo>
                <a:cubicBezTo>
                  <a:pt x="914" y="701"/>
                  <a:pt x="914" y="700"/>
                  <a:pt x="914" y="699"/>
                </a:cubicBezTo>
                <a:cubicBezTo>
                  <a:pt x="917" y="698"/>
                  <a:pt x="915" y="702"/>
                  <a:pt x="916" y="703"/>
                </a:cubicBezTo>
                <a:cubicBezTo>
                  <a:pt x="917" y="701"/>
                  <a:pt x="921" y="703"/>
                  <a:pt x="921" y="700"/>
                </a:cubicBezTo>
                <a:cubicBezTo>
                  <a:pt x="922" y="702"/>
                  <a:pt x="924" y="703"/>
                  <a:pt x="927" y="704"/>
                </a:cubicBezTo>
                <a:cubicBezTo>
                  <a:pt x="926" y="705"/>
                  <a:pt x="923" y="705"/>
                  <a:pt x="924" y="708"/>
                </a:cubicBezTo>
                <a:close/>
                <a:moveTo>
                  <a:pt x="890" y="700"/>
                </a:moveTo>
                <a:cubicBezTo>
                  <a:pt x="887" y="698"/>
                  <a:pt x="892" y="698"/>
                  <a:pt x="893" y="696"/>
                </a:cubicBezTo>
                <a:cubicBezTo>
                  <a:pt x="895" y="698"/>
                  <a:pt x="889" y="698"/>
                  <a:pt x="890" y="700"/>
                </a:cubicBezTo>
                <a:close/>
                <a:moveTo>
                  <a:pt x="813" y="695"/>
                </a:moveTo>
                <a:cubicBezTo>
                  <a:pt x="813" y="696"/>
                  <a:pt x="812" y="695"/>
                  <a:pt x="812" y="695"/>
                </a:cubicBezTo>
                <a:cubicBezTo>
                  <a:pt x="811" y="695"/>
                  <a:pt x="810" y="697"/>
                  <a:pt x="808" y="696"/>
                </a:cubicBezTo>
                <a:cubicBezTo>
                  <a:pt x="808" y="695"/>
                  <a:pt x="812" y="694"/>
                  <a:pt x="808" y="694"/>
                </a:cubicBezTo>
                <a:cubicBezTo>
                  <a:pt x="809" y="691"/>
                  <a:pt x="812" y="695"/>
                  <a:pt x="813" y="695"/>
                </a:cubicBezTo>
                <a:close/>
                <a:moveTo>
                  <a:pt x="844" y="696"/>
                </a:moveTo>
                <a:cubicBezTo>
                  <a:pt x="845" y="697"/>
                  <a:pt x="845" y="697"/>
                  <a:pt x="844" y="697"/>
                </a:cubicBezTo>
                <a:cubicBezTo>
                  <a:pt x="844" y="699"/>
                  <a:pt x="846" y="698"/>
                  <a:pt x="846" y="701"/>
                </a:cubicBezTo>
                <a:cubicBezTo>
                  <a:pt x="847" y="700"/>
                  <a:pt x="848" y="700"/>
                  <a:pt x="849" y="701"/>
                </a:cubicBezTo>
                <a:cubicBezTo>
                  <a:pt x="848" y="703"/>
                  <a:pt x="844" y="701"/>
                  <a:pt x="844" y="699"/>
                </a:cubicBezTo>
                <a:cubicBezTo>
                  <a:pt x="843" y="699"/>
                  <a:pt x="843" y="700"/>
                  <a:pt x="843" y="702"/>
                </a:cubicBezTo>
                <a:cubicBezTo>
                  <a:pt x="841" y="700"/>
                  <a:pt x="842" y="702"/>
                  <a:pt x="840" y="701"/>
                </a:cubicBezTo>
                <a:cubicBezTo>
                  <a:pt x="840" y="700"/>
                  <a:pt x="840" y="700"/>
                  <a:pt x="841" y="700"/>
                </a:cubicBezTo>
                <a:cubicBezTo>
                  <a:pt x="841" y="699"/>
                  <a:pt x="840" y="699"/>
                  <a:pt x="839" y="699"/>
                </a:cubicBezTo>
                <a:cubicBezTo>
                  <a:pt x="839" y="697"/>
                  <a:pt x="844" y="699"/>
                  <a:pt x="844" y="696"/>
                </a:cubicBezTo>
                <a:close/>
                <a:moveTo>
                  <a:pt x="809" y="702"/>
                </a:moveTo>
                <a:cubicBezTo>
                  <a:pt x="810" y="704"/>
                  <a:pt x="805" y="704"/>
                  <a:pt x="807" y="706"/>
                </a:cubicBezTo>
                <a:cubicBezTo>
                  <a:pt x="806" y="708"/>
                  <a:pt x="804" y="704"/>
                  <a:pt x="801" y="705"/>
                </a:cubicBezTo>
                <a:cubicBezTo>
                  <a:pt x="802" y="702"/>
                  <a:pt x="803" y="699"/>
                  <a:pt x="807" y="699"/>
                </a:cubicBezTo>
                <a:cubicBezTo>
                  <a:pt x="808" y="700"/>
                  <a:pt x="808" y="702"/>
                  <a:pt x="809" y="702"/>
                </a:cubicBezTo>
                <a:close/>
                <a:moveTo>
                  <a:pt x="745" y="708"/>
                </a:moveTo>
                <a:cubicBezTo>
                  <a:pt x="748" y="709"/>
                  <a:pt x="754" y="704"/>
                  <a:pt x="755" y="708"/>
                </a:cubicBezTo>
                <a:cubicBezTo>
                  <a:pt x="756" y="705"/>
                  <a:pt x="764" y="702"/>
                  <a:pt x="765" y="707"/>
                </a:cubicBezTo>
                <a:cubicBezTo>
                  <a:pt x="769" y="701"/>
                  <a:pt x="776" y="703"/>
                  <a:pt x="776" y="708"/>
                </a:cubicBezTo>
                <a:cubicBezTo>
                  <a:pt x="773" y="708"/>
                  <a:pt x="776" y="708"/>
                  <a:pt x="776" y="706"/>
                </a:cubicBezTo>
                <a:cubicBezTo>
                  <a:pt x="773" y="706"/>
                  <a:pt x="772" y="706"/>
                  <a:pt x="772" y="708"/>
                </a:cubicBezTo>
                <a:cubicBezTo>
                  <a:pt x="769" y="709"/>
                  <a:pt x="770" y="706"/>
                  <a:pt x="769" y="706"/>
                </a:cubicBezTo>
                <a:cubicBezTo>
                  <a:pt x="764" y="711"/>
                  <a:pt x="755" y="706"/>
                  <a:pt x="749" y="711"/>
                </a:cubicBezTo>
                <a:cubicBezTo>
                  <a:pt x="747" y="711"/>
                  <a:pt x="745" y="711"/>
                  <a:pt x="745" y="708"/>
                </a:cubicBezTo>
                <a:close/>
                <a:moveTo>
                  <a:pt x="165" y="689"/>
                </a:moveTo>
                <a:cubicBezTo>
                  <a:pt x="165" y="687"/>
                  <a:pt x="167" y="687"/>
                  <a:pt x="167" y="685"/>
                </a:cubicBezTo>
                <a:cubicBezTo>
                  <a:pt x="169" y="685"/>
                  <a:pt x="169" y="687"/>
                  <a:pt x="171" y="687"/>
                </a:cubicBezTo>
                <a:cubicBezTo>
                  <a:pt x="170" y="688"/>
                  <a:pt x="170" y="689"/>
                  <a:pt x="170" y="690"/>
                </a:cubicBezTo>
                <a:cubicBezTo>
                  <a:pt x="168" y="690"/>
                  <a:pt x="166" y="690"/>
                  <a:pt x="165" y="689"/>
                </a:cubicBezTo>
                <a:close/>
                <a:moveTo>
                  <a:pt x="187" y="692"/>
                </a:moveTo>
                <a:cubicBezTo>
                  <a:pt x="187" y="689"/>
                  <a:pt x="187" y="689"/>
                  <a:pt x="187" y="689"/>
                </a:cubicBezTo>
                <a:cubicBezTo>
                  <a:pt x="194" y="689"/>
                  <a:pt x="194" y="689"/>
                  <a:pt x="194" y="689"/>
                </a:cubicBezTo>
                <a:cubicBezTo>
                  <a:pt x="194" y="690"/>
                  <a:pt x="194" y="690"/>
                  <a:pt x="193" y="690"/>
                </a:cubicBezTo>
                <a:cubicBezTo>
                  <a:pt x="193" y="692"/>
                  <a:pt x="193" y="692"/>
                  <a:pt x="193" y="692"/>
                </a:cubicBezTo>
                <a:cubicBezTo>
                  <a:pt x="192" y="690"/>
                  <a:pt x="188" y="689"/>
                  <a:pt x="190" y="692"/>
                </a:cubicBezTo>
                <a:cubicBezTo>
                  <a:pt x="190" y="694"/>
                  <a:pt x="189" y="691"/>
                  <a:pt x="187" y="692"/>
                </a:cubicBezTo>
                <a:close/>
                <a:moveTo>
                  <a:pt x="199" y="691"/>
                </a:moveTo>
                <a:cubicBezTo>
                  <a:pt x="200" y="689"/>
                  <a:pt x="201" y="692"/>
                  <a:pt x="202" y="692"/>
                </a:cubicBezTo>
                <a:cubicBezTo>
                  <a:pt x="200" y="693"/>
                  <a:pt x="202" y="694"/>
                  <a:pt x="200" y="696"/>
                </a:cubicBezTo>
                <a:cubicBezTo>
                  <a:pt x="197" y="695"/>
                  <a:pt x="201" y="692"/>
                  <a:pt x="199" y="691"/>
                </a:cubicBezTo>
                <a:close/>
                <a:moveTo>
                  <a:pt x="899" y="739"/>
                </a:moveTo>
                <a:cubicBezTo>
                  <a:pt x="902" y="740"/>
                  <a:pt x="897" y="741"/>
                  <a:pt x="897" y="742"/>
                </a:cubicBezTo>
                <a:cubicBezTo>
                  <a:pt x="895" y="742"/>
                  <a:pt x="895" y="738"/>
                  <a:pt x="892" y="738"/>
                </a:cubicBezTo>
                <a:cubicBezTo>
                  <a:pt x="892" y="736"/>
                  <a:pt x="895" y="737"/>
                  <a:pt x="897" y="736"/>
                </a:cubicBezTo>
                <a:cubicBezTo>
                  <a:pt x="896" y="738"/>
                  <a:pt x="899" y="740"/>
                  <a:pt x="899" y="739"/>
                </a:cubicBezTo>
                <a:close/>
                <a:moveTo>
                  <a:pt x="889" y="737"/>
                </a:moveTo>
                <a:cubicBezTo>
                  <a:pt x="896" y="738"/>
                  <a:pt x="890" y="744"/>
                  <a:pt x="889" y="737"/>
                </a:cubicBezTo>
                <a:close/>
                <a:moveTo>
                  <a:pt x="876" y="736"/>
                </a:moveTo>
                <a:cubicBezTo>
                  <a:pt x="881" y="736"/>
                  <a:pt x="881" y="736"/>
                  <a:pt x="881" y="736"/>
                </a:cubicBezTo>
                <a:cubicBezTo>
                  <a:pt x="882" y="737"/>
                  <a:pt x="881" y="738"/>
                  <a:pt x="881" y="739"/>
                </a:cubicBezTo>
                <a:cubicBezTo>
                  <a:pt x="882" y="739"/>
                  <a:pt x="883" y="738"/>
                  <a:pt x="884" y="737"/>
                </a:cubicBezTo>
                <a:cubicBezTo>
                  <a:pt x="887" y="737"/>
                  <a:pt x="882" y="740"/>
                  <a:pt x="884" y="740"/>
                </a:cubicBezTo>
                <a:cubicBezTo>
                  <a:pt x="885" y="742"/>
                  <a:pt x="881" y="738"/>
                  <a:pt x="881" y="741"/>
                </a:cubicBezTo>
                <a:cubicBezTo>
                  <a:pt x="880" y="738"/>
                  <a:pt x="876" y="739"/>
                  <a:pt x="876" y="736"/>
                </a:cubicBezTo>
                <a:close/>
                <a:moveTo>
                  <a:pt x="834" y="738"/>
                </a:moveTo>
                <a:cubicBezTo>
                  <a:pt x="836" y="739"/>
                  <a:pt x="838" y="738"/>
                  <a:pt x="839" y="738"/>
                </a:cubicBezTo>
                <a:cubicBezTo>
                  <a:pt x="841" y="738"/>
                  <a:pt x="836" y="739"/>
                  <a:pt x="837" y="741"/>
                </a:cubicBezTo>
                <a:cubicBezTo>
                  <a:pt x="836" y="740"/>
                  <a:pt x="834" y="740"/>
                  <a:pt x="834" y="738"/>
                </a:cubicBezTo>
                <a:close/>
                <a:moveTo>
                  <a:pt x="945" y="752"/>
                </a:moveTo>
                <a:cubicBezTo>
                  <a:pt x="945" y="749"/>
                  <a:pt x="950" y="748"/>
                  <a:pt x="949" y="752"/>
                </a:cubicBezTo>
                <a:lnTo>
                  <a:pt x="945" y="752"/>
                </a:lnTo>
                <a:close/>
                <a:moveTo>
                  <a:pt x="1025" y="735"/>
                </a:moveTo>
                <a:cubicBezTo>
                  <a:pt x="1032" y="737"/>
                  <a:pt x="1042" y="737"/>
                  <a:pt x="1044" y="744"/>
                </a:cubicBezTo>
                <a:cubicBezTo>
                  <a:pt x="1043" y="746"/>
                  <a:pt x="1039" y="745"/>
                  <a:pt x="1036" y="747"/>
                </a:cubicBezTo>
                <a:cubicBezTo>
                  <a:pt x="1035" y="747"/>
                  <a:pt x="1035" y="749"/>
                  <a:pt x="1035" y="749"/>
                </a:cubicBezTo>
                <a:cubicBezTo>
                  <a:pt x="1034" y="749"/>
                  <a:pt x="1034" y="747"/>
                  <a:pt x="1033" y="747"/>
                </a:cubicBezTo>
                <a:cubicBezTo>
                  <a:pt x="1029" y="748"/>
                  <a:pt x="1017" y="751"/>
                  <a:pt x="1010" y="750"/>
                </a:cubicBezTo>
                <a:cubicBezTo>
                  <a:pt x="1007" y="750"/>
                  <a:pt x="1005" y="748"/>
                  <a:pt x="1003" y="748"/>
                </a:cubicBezTo>
                <a:cubicBezTo>
                  <a:pt x="999" y="749"/>
                  <a:pt x="994" y="753"/>
                  <a:pt x="990" y="748"/>
                </a:cubicBezTo>
                <a:cubicBezTo>
                  <a:pt x="997" y="740"/>
                  <a:pt x="1010" y="743"/>
                  <a:pt x="1022" y="741"/>
                </a:cubicBezTo>
                <a:cubicBezTo>
                  <a:pt x="1023" y="736"/>
                  <a:pt x="1016" y="739"/>
                  <a:pt x="1016" y="734"/>
                </a:cubicBezTo>
                <a:cubicBezTo>
                  <a:pt x="1021" y="736"/>
                  <a:pt x="1022" y="731"/>
                  <a:pt x="1024" y="735"/>
                </a:cubicBezTo>
                <a:cubicBezTo>
                  <a:pt x="1023" y="732"/>
                  <a:pt x="1025" y="732"/>
                  <a:pt x="1025" y="735"/>
                </a:cubicBezTo>
                <a:close/>
                <a:moveTo>
                  <a:pt x="987" y="735"/>
                </a:moveTo>
                <a:cubicBezTo>
                  <a:pt x="989" y="731"/>
                  <a:pt x="993" y="733"/>
                  <a:pt x="996" y="733"/>
                </a:cubicBezTo>
                <a:cubicBezTo>
                  <a:pt x="995" y="735"/>
                  <a:pt x="993" y="734"/>
                  <a:pt x="993" y="737"/>
                </a:cubicBezTo>
                <a:cubicBezTo>
                  <a:pt x="990" y="737"/>
                  <a:pt x="991" y="734"/>
                  <a:pt x="987" y="735"/>
                </a:cubicBezTo>
                <a:close/>
                <a:moveTo>
                  <a:pt x="1057" y="724"/>
                </a:moveTo>
                <a:cubicBezTo>
                  <a:pt x="1054" y="726"/>
                  <a:pt x="1056" y="727"/>
                  <a:pt x="1058" y="729"/>
                </a:cubicBezTo>
                <a:cubicBezTo>
                  <a:pt x="1056" y="732"/>
                  <a:pt x="1055" y="726"/>
                  <a:pt x="1052" y="727"/>
                </a:cubicBezTo>
                <a:cubicBezTo>
                  <a:pt x="1053" y="728"/>
                  <a:pt x="1054" y="728"/>
                  <a:pt x="1054" y="729"/>
                </a:cubicBezTo>
                <a:cubicBezTo>
                  <a:pt x="1053" y="730"/>
                  <a:pt x="1051" y="730"/>
                  <a:pt x="1050" y="729"/>
                </a:cubicBezTo>
                <a:cubicBezTo>
                  <a:pt x="1049" y="727"/>
                  <a:pt x="1053" y="727"/>
                  <a:pt x="1051" y="726"/>
                </a:cubicBezTo>
                <a:cubicBezTo>
                  <a:pt x="1050" y="724"/>
                  <a:pt x="1055" y="727"/>
                  <a:pt x="1054" y="723"/>
                </a:cubicBezTo>
                <a:cubicBezTo>
                  <a:pt x="1055" y="724"/>
                  <a:pt x="1056" y="724"/>
                  <a:pt x="1057" y="724"/>
                </a:cubicBezTo>
                <a:close/>
                <a:moveTo>
                  <a:pt x="1049" y="727"/>
                </a:moveTo>
                <a:cubicBezTo>
                  <a:pt x="1049" y="729"/>
                  <a:pt x="1049" y="729"/>
                  <a:pt x="1049" y="729"/>
                </a:cubicBezTo>
                <a:cubicBezTo>
                  <a:pt x="1047" y="729"/>
                  <a:pt x="1046" y="728"/>
                  <a:pt x="1045" y="727"/>
                </a:cubicBezTo>
                <a:cubicBezTo>
                  <a:pt x="1046" y="725"/>
                  <a:pt x="1047" y="728"/>
                  <a:pt x="1049" y="727"/>
                </a:cubicBezTo>
                <a:close/>
                <a:moveTo>
                  <a:pt x="1029" y="702"/>
                </a:moveTo>
                <a:cubicBezTo>
                  <a:pt x="1032" y="701"/>
                  <a:pt x="1037" y="701"/>
                  <a:pt x="1042" y="701"/>
                </a:cubicBezTo>
                <a:cubicBezTo>
                  <a:pt x="1041" y="705"/>
                  <a:pt x="1040" y="706"/>
                  <a:pt x="1041" y="709"/>
                </a:cubicBezTo>
                <a:cubicBezTo>
                  <a:pt x="1038" y="709"/>
                  <a:pt x="1035" y="710"/>
                  <a:pt x="1033" y="712"/>
                </a:cubicBezTo>
                <a:cubicBezTo>
                  <a:pt x="1035" y="717"/>
                  <a:pt x="1032" y="718"/>
                  <a:pt x="1030" y="721"/>
                </a:cubicBezTo>
                <a:cubicBezTo>
                  <a:pt x="1031" y="726"/>
                  <a:pt x="1036" y="726"/>
                  <a:pt x="1038" y="729"/>
                </a:cubicBezTo>
                <a:cubicBezTo>
                  <a:pt x="1040" y="728"/>
                  <a:pt x="1041" y="725"/>
                  <a:pt x="1044" y="725"/>
                </a:cubicBezTo>
                <a:cubicBezTo>
                  <a:pt x="1042" y="726"/>
                  <a:pt x="1041" y="728"/>
                  <a:pt x="1044" y="729"/>
                </a:cubicBezTo>
                <a:cubicBezTo>
                  <a:pt x="1038" y="730"/>
                  <a:pt x="1034" y="729"/>
                  <a:pt x="1032" y="733"/>
                </a:cubicBezTo>
                <a:cubicBezTo>
                  <a:pt x="1016" y="728"/>
                  <a:pt x="997" y="733"/>
                  <a:pt x="981" y="727"/>
                </a:cubicBezTo>
                <a:cubicBezTo>
                  <a:pt x="978" y="732"/>
                  <a:pt x="974" y="734"/>
                  <a:pt x="968" y="735"/>
                </a:cubicBezTo>
                <a:cubicBezTo>
                  <a:pt x="968" y="736"/>
                  <a:pt x="972" y="735"/>
                  <a:pt x="972" y="737"/>
                </a:cubicBezTo>
                <a:cubicBezTo>
                  <a:pt x="975" y="738"/>
                  <a:pt x="975" y="732"/>
                  <a:pt x="979" y="735"/>
                </a:cubicBezTo>
                <a:cubicBezTo>
                  <a:pt x="978" y="741"/>
                  <a:pt x="974" y="736"/>
                  <a:pt x="971" y="739"/>
                </a:cubicBezTo>
                <a:cubicBezTo>
                  <a:pt x="970" y="743"/>
                  <a:pt x="973" y="744"/>
                  <a:pt x="972" y="747"/>
                </a:cubicBezTo>
                <a:cubicBezTo>
                  <a:pt x="976" y="747"/>
                  <a:pt x="983" y="744"/>
                  <a:pt x="989" y="747"/>
                </a:cubicBezTo>
                <a:cubicBezTo>
                  <a:pt x="977" y="749"/>
                  <a:pt x="969" y="749"/>
                  <a:pt x="955" y="751"/>
                </a:cubicBezTo>
                <a:cubicBezTo>
                  <a:pt x="956" y="749"/>
                  <a:pt x="955" y="748"/>
                  <a:pt x="955" y="746"/>
                </a:cubicBezTo>
                <a:cubicBezTo>
                  <a:pt x="940" y="743"/>
                  <a:pt x="932" y="743"/>
                  <a:pt x="923" y="739"/>
                </a:cubicBezTo>
                <a:cubicBezTo>
                  <a:pt x="919" y="742"/>
                  <a:pt x="911" y="745"/>
                  <a:pt x="906" y="739"/>
                </a:cubicBezTo>
                <a:cubicBezTo>
                  <a:pt x="904" y="740"/>
                  <a:pt x="905" y="743"/>
                  <a:pt x="901" y="742"/>
                </a:cubicBezTo>
                <a:cubicBezTo>
                  <a:pt x="901" y="739"/>
                  <a:pt x="901" y="739"/>
                  <a:pt x="903" y="737"/>
                </a:cubicBezTo>
                <a:cubicBezTo>
                  <a:pt x="900" y="736"/>
                  <a:pt x="896" y="736"/>
                  <a:pt x="895" y="733"/>
                </a:cubicBezTo>
                <a:cubicBezTo>
                  <a:pt x="894" y="730"/>
                  <a:pt x="899" y="733"/>
                  <a:pt x="898" y="729"/>
                </a:cubicBezTo>
                <a:cubicBezTo>
                  <a:pt x="895" y="729"/>
                  <a:pt x="890" y="728"/>
                  <a:pt x="887" y="726"/>
                </a:cubicBezTo>
                <a:cubicBezTo>
                  <a:pt x="888" y="722"/>
                  <a:pt x="895" y="721"/>
                  <a:pt x="898" y="722"/>
                </a:cubicBezTo>
                <a:cubicBezTo>
                  <a:pt x="903" y="716"/>
                  <a:pt x="913" y="717"/>
                  <a:pt x="923" y="717"/>
                </a:cubicBezTo>
                <a:cubicBezTo>
                  <a:pt x="920" y="721"/>
                  <a:pt x="928" y="719"/>
                  <a:pt x="927" y="724"/>
                </a:cubicBezTo>
                <a:cubicBezTo>
                  <a:pt x="938" y="722"/>
                  <a:pt x="944" y="717"/>
                  <a:pt x="956" y="717"/>
                </a:cubicBezTo>
                <a:cubicBezTo>
                  <a:pt x="959" y="715"/>
                  <a:pt x="954" y="714"/>
                  <a:pt x="956" y="712"/>
                </a:cubicBezTo>
                <a:cubicBezTo>
                  <a:pt x="966" y="718"/>
                  <a:pt x="974" y="712"/>
                  <a:pt x="979" y="706"/>
                </a:cubicBezTo>
                <a:cubicBezTo>
                  <a:pt x="985" y="709"/>
                  <a:pt x="989" y="714"/>
                  <a:pt x="992" y="719"/>
                </a:cubicBezTo>
                <a:cubicBezTo>
                  <a:pt x="1000" y="717"/>
                  <a:pt x="1004" y="711"/>
                  <a:pt x="1010" y="707"/>
                </a:cubicBezTo>
                <a:cubicBezTo>
                  <a:pt x="1017" y="710"/>
                  <a:pt x="1023" y="706"/>
                  <a:pt x="1030" y="706"/>
                </a:cubicBezTo>
                <a:cubicBezTo>
                  <a:pt x="1033" y="705"/>
                  <a:pt x="1027" y="705"/>
                  <a:pt x="1029" y="702"/>
                </a:cubicBezTo>
                <a:close/>
                <a:moveTo>
                  <a:pt x="961" y="707"/>
                </a:moveTo>
                <a:cubicBezTo>
                  <a:pt x="958" y="704"/>
                  <a:pt x="967" y="705"/>
                  <a:pt x="966" y="702"/>
                </a:cubicBezTo>
                <a:cubicBezTo>
                  <a:pt x="969" y="703"/>
                  <a:pt x="966" y="706"/>
                  <a:pt x="965" y="708"/>
                </a:cubicBezTo>
                <a:cubicBezTo>
                  <a:pt x="963" y="709"/>
                  <a:pt x="961" y="706"/>
                  <a:pt x="961" y="707"/>
                </a:cubicBezTo>
                <a:close/>
                <a:moveTo>
                  <a:pt x="943" y="700"/>
                </a:moveTo>
                <a:cubicBezTo>
                  <a:pt x="940" y="700"/>
                  <a:pt x="940" y="700"/>
                  <a:pt x="937" y="701"/>
                </a:cubicBezTo>
                <a:cubicBezTo>
                  <a:pt x="939" y="710"/>
                  <a:pt x="948" y="704"/>
                  <a:pt x="953" y="704"/>
                </a:cubicBezTo>
                <a:cubicBezTo>
                  <a:pt x="955" y="706"/>
                  <a:pt x="950" y="708"/>
                  <a:pt x="949" y="709"/>
                </a:cubicBezTo>
                <a:cubicBezTo>
                  <a:pt x="945" y="705"/>
                  <a:pt x="941" y="710"/>
                  <a:pt x="937" y="710"/>
                </a:cubicBezTo>
                <a:cubicBezTo>
                  <a:pt x="941" y="707"/>
                  <a:pt x="935" y="707"/>
                  <a:pt x="933" y="706"/>
                </a:cubicBezTo>
                <a:cubicBezTo>
                  <a:pt x="933" y="703"/>
                  <a:pt x="936" y="704"/>
                  <a:pt x="937" y="703"/>
                </a:cubicBezTo>
                <a:cubicBezTo>
                  <a:pt x="937" y="702"/>
                  <a:pt x="936" y="702"/>
                  <a:pt x="935" y="702"/>
                </a:cubicBezTo>
                <a:cubicBezTo>
                  <a:pt x="937" y="701"/>
                  <a:pt x="937" y="700"/>
                  <a:pt x="936" y="698"/>
                </a:cubicBezTo>
                <a:cubicBezTo>
                  <a:pt x="940" y="698"/>
                  <a:pt x="943" y="696"/>
                  <a:pt x="943" y="700"/>
                </a:cubicBezTo>
                <a:close/>
                <a:moveTo>
                  <a:pt x="509" y="673"/>
                </a:moveTo>
                <a:cubicBezTo>
                  <a:pt x="510" y="675"/>
                  <a:pt x="513" y="674"/>
                  <a:pt x="515" y="675"/>
                </a:cubicBezTo>
                <a:cubicBezTo>
                  <a:pt x="515" y="677"/>
                  <a:pt x="516" y="677"/>
                  <a:pt x="515" y="679"/>
                </a:cubicBezTo>
                <a:cubicBezTo>
                  <a:pt x="511" y="676"/>
                  <a:pt x="500" y="670"/>
                  <a:pt x="498" y="679"/>
                </a:cubicBezTo>
                <a:cubicBezTo>
                  <a:pt x="484" y="683"/>
                  <a:pt x="470" y="682"/>
                  <a:pt x="458" y="681"/>
                </a:cubicBezTo>
                <a:cubicBezTo>
                  <a:pt x="454" y="680"/>
                  <a:pt x="454" y="683"/>
                  <a:pt x="451" y="683"/>
                </a:cubicBezTo>
                <a:cubicBezTo>
                  <a:pt x="452" y="679"/>
                  <a:pt x="452" y="679"/>
                  <a:pt x="452" y="679"/>
                </a:cubicBezTo>
                <a:cubicBezTo>
                  <a:pt x="455" y="679"/>
                  <a:pt x="456" y="681"/>
                  <a:pt x="460" y="680"/>
                </a:cubicBezTo>
                <a:cubicBezTo>
                  <a:pt x="458" y="678"/>
                  <a:pt x="458" y="674"/>
                  <a:pt x="463" y="675"/>
                </a:cubicBezTo>
                <a:cubicBezTo>
                  <a:pt x="460" y="670"/>
                  <a:pt x="454" y="673"/>
                  <a:pt x="451" y="669"/>
                </a:cubicBezTo>
                <a:cubicBezTo>
                  <a:pt x="448" y="668"/>
                  <a:pt x="448" y="671"/>
                  <a:pt x="444" y="670"/>
                </a:cubicBezTo>
                <a:cubicBezTo>
                  <a:pt x="446" y="672"/>
                  <a:pt x="447" y="674"/>
                  <a:pt x="447" y="676"/>
                </a:cubicBezTo>
                <a:cubicBezTo>
                  <a:pt x="444" y="679"/>
                  <a:pt x="437" y="678"/>
                  <a:pt x="435" y="673"/>
                </a:cubicBezTo>
                <a:cubicBezTo>
                  <a:pt x="432" y="674"/>
                  <a:pt x="429" y="676"/>
                  <a:pt x="425" y="677"/>
                </a:cubicBezTo>
                <a:cubicBezTo>
                  <a:pt x="425" y="674"/>
                  <a:pt x="423" y="675"/>
                  <a:pt x="423" y="672"/>
                </a:cubicBezTo>
                <a:cubicBezTo>
                  <a:pt x="419" y="673"/>
                  <a:pt x="418" y="672"/>
                  <a:pt x="414" y="671"/>
                </a:cubicBezTo>
                <a:cubicBezTo>
                  <a:pt x="414" y="668"/>
                  <a:pt x="417" y="669"/>
                  <a:pt x="417" y="666"/>
                </a:cubicBezTo>
                <a:cubicBezTo>
                  <a:pt x="422" y="667"/>
                  <a:pt x="431" y="667"/>
                  <a:pt x="440" y="666"/>
                </a:cubicBezTo>
                <a:cubicBezTo>
                  <a:pt x="441" y="664"/>
                  <a:pt x="437" y="666"/>
                  <a:pt x="438" y="663"/>
                </a:cubicBezTo>
                <a:cubicBezTo>
                  <a:pt x="440" y="664"/>
                  <a:pt x="440" y="662"/>
                  <a:pt x="442" y="662"/>
                </a:cubicBezTo>
                <a:cubicBezTo>
                  <a:pt x="443" y="664"/>
                  <a:pt x="445" y="665"/>
                  <a:pt x="443" y="667"/>
                </a:cubicBezTo>
                <a:cubicBezTo>
                  <a:pt x="444" y="666"/>
                  <a:pt x="449" y="663"/>
                  <a:pt x="448" y="668"/>
                </a:cubicBezTo>
                <a:cubicBezTo>
                  <a:pt x="451" y="667"/>
                  <a:pt x="448" y="665"/>
                  <a:pt x="448" y="663"/>
                </a:cubicBezTo>
                <a:cubicBezTo>
                  <a:pt x="454" y="662"/>
                  <a:pt x="461" y="661"/>
                  <a:pt x="465" y="662"/>
                </a:cubicBezTo>
                <a:cubicBezTo>
                  <a:pt x="464" y="666"/>
                  <a:pt x="470" y="665"/>
                  <a:pt x="469" y="670"/>
                </a:cubicBezTo>
                <a:cubicBezTo>
                  <a:pt x="474" y="671"/>
                  <a:pt x="480" y="669"/>
                  <a:pt x="485" y="671"/>
                </a:cubicBezTo>
                <a:cubicBezTo>
                  <a:pt x="485" y="668"/>
                  <a:pt x="489" y="667"/>
                  <a:pt x="492" y="666"/>
                </a:cubicBezTo>
                <a:cubicBezTo>
                  <a:pt x="488" y="666"/>
                  <a:pt x="483" y="663"/>
                  <a:pt x="479" y="662"/>
                </a:cubicBezTo>
                <a:cubicBezTo>
                  <a:pt x="488" y="660"/>
                  <a:pt x="495" y="660"/>
                  <a:pt x="503" y="659"/>
                </a:cubicBezTo>
                <a:cubicBezTo>
                  <a:pt x="503" y="661"/>
                  <a:pt x="501" y="661"/>
                  <a:pt x="502" y="663"/>
                </a:cubicBezTo>
                <a:cubicBezTo>
                  <a:pt x="505" y="663"/>
                  <a:pt x="508" y="663"/>
                  <a:pt x="508" y="665"/>
                </a:cubicBezTo>
                <a:cubicBezTo>
                  <a:pt x="509" y="668"/>
                  <a:pt x="506" y="665"/>
                  <a:pt x="504" y="665"/>
                </a:cubicBezTo>
                <a:cubicBezTo>
                  <a:pt x="504" y="668"/>
                  <a:pt x="509" y="667"/>
                  <a:pt x="510" y="669"/>
                </a:cubicBezTo>
                <a:cubicBezTo>
                  <a:pt x="509" y="670"/>
                  <a:pt x="509" y="671"/>
                  <a:pt x="509" y="673"/>
                </a:cubicBezTo>
                <a:close/>
                <a:moveTo>
                  <a:pt x="672" y="679"/>
                </a:moveTo>
                <a:cubicBezTo>
                  <a:pt x="669" y="678"/>
                  <a:pt x="670" y="678"/>
                  <a:pt x="667" y="679"/>
                </a:cubicBezTo>
                <a:cubicBezTo>
                  <a:pt x="667" y="678"/>
                  <a:pt x="666" y="677"/>
                  <a:pt x="667" y="675"/>
                </a:cubicBezTo>
                <a:cubicBezTo>
                  <a:pt x="669" y="676"/>
                  <a:pt x="672" y="676"/>
                  <a:pt x="672" y="679"/>
                </a:cubicBezTo>
                <a:close/>
                <a:moveTo>
                  <a:pt x="757" y="670"/>
                </a:moveTo>
                <a:cubicBezTo>
                  <a:pt x="754" y="671"/>
                  <a:pt x="754" y="669"/>
                  <a:pt x="751" y="668"/>
                </a:cubicBezTo>
                <a:cubicBezTo>
                  <a:pt x="752" y="665"/>
                  <a:pt x="757" y="668"/>
                  <a:pt x="757" y="670"/>
                </a:cubicBezTo>
                <a:close/>
                <a:moveTo>
                  <a:pt x="786" y="669"/>
                </a:moveTo>
                <a:cubicBezTo>
                  <a:pt x="783" y="670"/>
                  <a:pt x="783" y="668"/>
                  <a:pt x="782" y="667"/>
                </a:cubicBezTo>
                <a:cubicBezTo>
                  <a:pt x="783" y="666"/>
                  <a:pt x="785" y="666"/>
                  <a:pt x="786" y="666"/>
                </a:cubicBezTo>
                <a:lnTo>
                  <a:pt x="786" y="669"/>
                </a:lnTo>
                <a:close/>
                <a:moveTo>
                  <a:pt x="792" y="669"/>
                </a:moveTo>
                <a:cubicBezTo>
                  <a:pt x="793" y="665"/>
                  <a:pt x="796" y="667"/>
                  <a:pt x="800" y="667"/>
                </a:cubicBezTo>
                <a:cubicBezTo>
                  <a:pt x="797" y="668"/>
                  <a:pt x="797" y="669"/>
                  <a:pt x="792" y="669"/>
                </a:cubicBezTo>
                <a:close/>
                <a:moveTo>
                  <a:pt x="820" y="666"/>
                </a:moveTo>
                <a:cubicBezTo>
                  <a:pt x="819" y="667"/>
                  <a:pt x="818" y="668"/>
                  <a:pt x="815" y="667"/>
                </a:cubicBezTo>
                <a:cubicBezTo>
                  <a:pt x="816" y="665"/>
                  <a:pt x="818" y="665"/>
                  <a:pt x="820" y="664"/>
                </a:cubicBezTo>
                <a:cubicBezTo>
                  <a:pt x="823" y="665"/>
                  <a:pt x="816" y="665"/>
                  <a:pt x="820" y="666"/>
                </a:cubicBezTo>
                <a:close/>
                <a:moveTo>
                  <a:pt x="785" y="660"/>
                </a:moveTo>
                <a:cubicBezTo>
                  <a:pt x="785" y="662"/>
                  <a:pt x="780" y="659"/>
                  <a:pt x="781" y="662"/>
                </a:cubicBezTo>
                <a:cubicBezTo>
                  <a:pt x="780" y="661"/>
                  <a:pt x="779" y="661"/>
                  <a:pt x="777" y="661"/>
                </a:cubicBezTo>
                <a:cubicBezTo>
                  <a:pt x="777" y="658"/>
                  <a:pt x="777" y="658"/>
                  <a:pt x="777" y="658"/>
                </a:cubicBezTo>
                <a:cubicBezTo>
                  <a:pt x="780" y="661"/>
                  <a:pt x="782" y="658"/>
                  <a:pt x="785" y="660"/>
                </a:cubicBezTo>
                <a:close/>
                <a:moveTo>
                  <a:pt x="764" y="658"/>
                </a:moveTo>
                <a:cubicBezTo>
                  <a:pt x="765" y="661"/>
                  <a:pt x="762" y="660"/>
                  <a:pt x="761" y="662"/>
                </a:cubicBezTo>
                <a:cubicBezTo>
                  <a:pt x="760" y="662"/>
                  <a:pt x="759" y="660"/>
                  <a:pt x="760" y="658"/>
                </a:cubicBezTo>
                <a:cubicBezTo>
                  <a:pt x="762" y="659"/>
                  <a:pt x="762" y="657"/>
                  <a:pt x="764" y="658"/>
                </a:cubicBezTo>
                <a:close/>
                <a:moveTo>
                  <a:pt x="702" y="654"/>
                </a:moveTo>
                <a:cubicBezTo>
                  <a:pt x="701" y="658"/>
                  <a:pt x="697" y="658"/>
                  <a:pt x="698" y="661"/>
                </a:cubicBezTo>
                <a:cubicBezTo>
                  <a:pt x="692" y="659"/>
                  <a:pt x="683" y="662"/>
                  <a:pt x="681" y="656"/>
                </a:cubicBezTo>
                <a:cubicBezTo>
                  <a:pt x="676" y="659"/>
                  <a:pt x="671" y="654"/>
                  <a:pt x="667" y="658"/>
                </a:cubicBezTo>
                <a:cubicBezTo>
                  <a:pt x="665" y="657"/>
                  <a:pt x="664" y="656"/>
                  <a:pt x="662" y="655"/>
                </a:cubicBezTo>
                <a:cubicBezTo>
                  <a:pt x="660" y="655"/>
                  <a:pt x="659" y="658"/>
                  <a:pt x="657" y="659"/>
                </a:cubicBezTo>
                <a:cubicBezTo>
                  <a:pt x="654" y="654"/>
                  <a:pt x="647" y="660"/>
                  <a:pt x="638" y="658"/>
                </a:cubicBezTo>
                <a:cubicBezTo>
                  <a:pt x="638" y="661"/>
                  <a:pt x="638" y="661"/>
                  <a:pt x="638" y="661"/>
                </a:cubicBezTo>
                <a:cubicBezTo>
                  <a:pt x="643" y="664"/>
                  <a:pt x="648" y="666"/>
                  <a:pt x="652" y="669"/>
                </a:cubicBezTo>
                <a:cubicBezTo>
                  <a:pt x="653" y="672"/>
                  <a:pt x="649" y="670"/>
                  <a:pt x="650" y="673"/>
                </a:cubicBezTo>
                <a:cubicBezTo>
                  <a:pt x="651" y="675"/>
                  <a:pt x="658" y="672"/>
                  <a:pt x="656" y="677"/>
                </a:cubicBezTo>
                <a:cubicBezTo>
                  <a:pt x="649" y="676"/>
                  <a:pt x="637" y="680"/>
                  <a:pt x="636" y="672"/>
                </a:cubicBezTo>
                <a:cubicBezTo>
                  <a:pt x="634" y="670"/>
                  <a:pt x="631" y="670"/>
                  <a:pt x="631" y="667"/>
                </a:cubicBezTo>
                <a:cubicBezTo>
                  <a:pt x="625" y="670"/>
                  <a:pt x="620" y="665"/>
                  <a:pt x="614" y="665"/>
                </a:cubicBezTo>
                <a:cubicBezTo>
                  <a:pt x="614" y="663"/>
                  <a:pt x="613" y="663"/>
                  <a:pt x="613" y="661"/>
                </a:cubicBezTo>
                <a:cubicBezTo>
                  <a:pt x="614" y="661"/>
                  <a:pt x="614" y="662"/>
                  <a:pt x="616" y="662"/>
                </a:cubicBezTo>
                <a:cubicBezTo>
                  <a:pt x="614" y="658"/>
                  <a:pt x="608" y="661"/>
                  <a:pt x="609" y="659"/>
                </a:cubicBezTo>
                <a:cubicBezTo>
                  <a:pt x="607" y="660"/>
                  <a:pt x="607" y="661"/>
                  <a:pt x="606" y="662"/>
                </a:cubicBezTo>
                <a:cubicBezTo>
                  <a:pt x="603" y="662"/>
                  <a:pt x="604" y="661"/>
                  <a:pt x="604" y="658"/>
                </a:cubicBezTo>
                <a:cubicBezTo>
                  <a:pt x="601" y="659"/>
                  <a:pt x="603" y="662"/>
                  <a:pt x="602" y="663"/>
                </a:cubicBezTo>
                <a:cubicBezTo>
                  <a:pt x="598" y="662"/>
                  <a:pt x="593" y="664"/>
                  <a:pt x="590" y="659"/>
                </a:cubicBezTo>
                <a:cubicBezTo>
                  <a:pt x="576" y="661"/>
                  <a:pt x="564" y="661"/>
                  <a:pt x="551" y="659"/>
                </a:cubicBezTo>
                <a:cubicBezTo>
                  <a:pt x="549" y="661"/>
                  <a:pt x="550" y="665"/>
                  <a:pt x="546" y="664"/>
                </a:cubicBezTo>
                <a:cubicBezTo>
                  <a:pt x="546" y="660"/>
                  <a:pt x="542" y="663"/>
                  <a:pt x="541" y="659"/>
                </a:cubicBezTo>
                <a:cubicBezTo>
                  <a:pt x="539" y="662"/>
                  <a:pt x="534" y="660"/>
                  <a:pt x="531" y="662"/>
                </a:cubicBezTo>
                <a:cubicBezTo>
                  <a:pt x="530" y="665"/>
                  <a:pt x="536" y="664"/>
                  <a:pt x="534" y="669"/>
                </a:cubicBezTo>
                <a:cubicBezTo>
                  <a:pt x="527" y="668"/>
                  <a:pt x="519" y="672"/>
                  <a:pt x="517" y="665"/>
                </a:cubicBezTo>
                <a:cubicBezTo>
                  <a:pt x="524" y="666"/>
                  <a:pt x="524" y="666"/>
                  <a:pt x="524" y="666"/>
                </a:cubicBezTo>
                <a:cubicBezTo>
                  <a:pt x="523" y="659"/>
                  <a:pt x="517" y="664"/>
                  <a:pt x="511" y="662"/>
                </a:cubicBezTo>
                <a:cubicBezTo>
                  <a:pt x="516" y="659"/>
                  <a:pt x="521" y="656"/>
                  <a:pt x="530" y="656"/>
                </a:cubicBezTo>
                <a:cubicBezTo>
                  <a:pt x="526" y="653"/>
                  <a:pt x="523" y="654"/>
                  <a:pt x="518" y="653"/>
                </a:cubicBezTo>
                <a:cubicBezTo>
                  <a:pt x="523" y="651"/>
                  <a:pt x="539" y="648"/>
                  <a:pt x="543" y="655"/>
                </a:cubicBezTo>
                <a:cubicBezTo>
                  <a:pt x="551" y="655"/>
                  <a:pt x="557" y="659"/>
                  <a:pt x="562" y="654"/>
                </a:cubicBezTo>
                <a:cubicBezTo>
                  <a:pt x="561" y="651"/>
                  <a:pt x="555" y="655"/>
                  <a:pt x="557" y="649"/>
                </a:cubicBezTo>
                <a:cubicBezTo>
                  <a:pt x="565" y="648"/>
                  <a:pt x="573" y="646"/>
                  <a:pt x="582" y="645"/>
                </a:cubicBezTo>
                <a:cubicBezTo>
                  <a:pt x="583" y="643"/>
                  <a:pt x="580" y="644"/>
                  <a:pt x="579" y="643"/>
                </a:cubicBezTo>
                <a:cubicBezTo>
                  <a:pt x="579" y="641"/>
                  <a:pt x="583" y="642"/>
                  <a:pt x="585" y="642"/>
                </a:cubicBezTo>
                <a:cubicBezTo>
                  <a:pt x="588" y="649"/>
                  <a:pt x="609" y="646"/>
                  <a:pt x="619" y="647"/>
                </a:cubicBezTo>
                <a:cubicBezTo>
                  <a:pt x="617" y="642"/>
                  <a:pt x="611" y="646"/>
                  <a:pt x="609" y="645"/>
                </a:cubicBezTo>
                <a:cubicBezTo>
                  <a:pt x="609" y="644"/>
                  <a:pt x="610" y="644"/>
                  <a:pt x="610" y="644"/>
                </a:cubicBezTo>
                <a:cubicBezTo>
                  <a:pt x="602" y="641"/>
                  <a:pt x="593" y="642"/>
                  <a:pt x="581" y="640"/>
                </a:cubicBezTo>
                <a:cubicBezTo>
                  <a:pt x="592" y="635"/>
                  <a:pt x="605" y="639"/>
                  <a:pt x="616" y="637"/>
                </a:cubicBezTo>
                <a:cubicBezTo>
                  <a:pt x="617" y="640"/>
                  <a:pt x="613" y="638"/>
                  <a:pt x="612" y="640"/>
                </a:cubicBezTo>
                <a:cubicBezTo>
                  <a:pt x="613" y="641"/>
                  <a:pt x="614" y="641"/>
                  <a:pt x="614" y="642"/>
                </a:cubicBezTo>
                <a:cubicBezTo>
                  <a:pt x="616" y="641"/>
                  <a:pt x="617" y="639"/>
                  <a:pt x="619" y="639"/>
                </a:cubicBezTo>
                <a:cubicBezTo>
                  <a:pt x="613" y="637"/>
                  <a:pt x="636" y="633"/>
                  <a:pt x="636" y="638"/>
                </a:cubicBezTo>
                <a:cubicBezTo>
                  <a:pt x="631" y="636"/>
                  <a:pt x="628" y="639"/>
                  <a:pt x="628" y="643"/>
                </a:cubicBezTo>
                <a:cubicBezTo>
                  <a:pt x="637" y="644"/>
                  <a:pt x="641" y="649"/>
                  <a:pt x="649" y="649"/>
                </a:cubicBezTo>
                <a:cubicBezTo>
                  <a:pt x="651" y="648"/>
                  <a:pt x="650" y="647"/>
                  <a:pt x="650" y="644"/>
                </a:cubicBezTo>
                <a:cubicBezTo>
                  <a:pt x="649" y="642"/>
                  <a:pt x="644" y="642"/>
                  <a:pt x="641" y="640"/>
                </a:cubicBezTo>
                <a:cubicBezTo>
                  <a:pt x="641" y="637"/>
                  <a:pt x="646" y="639"/>
                  <a:pt x="646" y="635"/>
                </a:cubicBezTo>
                <a:cubicBezTo>
                  <a:pt x="648" y="635"/>
                  <a:pt x="647" y="638"/>
                  <a:pt x="649" y="638"/>
                </a:cubicBezTo>
                <a:cubicBezTo>
                  <a:pt x="650" y="636"/>
                  <a:pt x="653" y="635"/>
                  <a:pt x="657" y="636"/>
                </a:cubicBezTo>
                <a:cubicBezTo>
                  <a:pt x="659" y="635"/>
                  <a:pt x="654" y="635"/>
                  <a:pt x="655" y="632"/>
                </a:cubicBezTo>
                <a:cubicBezTo>
                  <a:pt x="665" y="633"/>
                  <a:pt x="670" y="628"/>
                  <a:pt x="676" y="634"/>
                </a:cubicBezTo>
                <a:cubicBezTo>
                  <a:pt x="675" y="640"/>
                  <a:pt x="673" y="638"/>
                  <a:pt x="671" y="646"/>
                </a:cubicBezTo>
                <a:cubicBezTo>
                  <a:pt x="673" y="648"/>
                  <a:pt x="677" y="648"/>
                  <a:pt x="675" y="652"/>
                </a:cubicBezTo>
                <a:cubicBezTo>
                  <a:pt x="676" y="653"/>
                  <a:pt x="678" y="653"/>
                  <a:pt x="679" y="654"/>
                </a:cubicBezTo>
                <a:cubicBezTo>
                  <a:pt x="681" y="653"/>
                  <a:pt x="680" y="651"/>
                  <a:pt x="681" y="650"/>
                </a:cubicBezTo>
                <a:cubicBezTo>
                  <a:pt x="687" y="653"/>
                  <a:pt x="692" y="655"/>
                  <a:pt x="696" y="656"/>
                </a:cubicBezTo>
                <a:cubicBezTo>
                  <a:pt x="698" y="655"/>
                  <a:pt x="695" y="653"/>
                  <a:pt x="697" y="652"/>
                </a:cubicBezTo>
                <a:cubicBezTo>
                  <a:pt x="700" y="652"/>
                  <a:pt x="700" y="653"/>
                  <a:pt x="702" y="654"/>
                </a:cubicBezTo>
                <a:close/>
                <a:moveTo>
                  <a:pt x="711" y="653"/>
                </a:moveTo>
                <a:cubicBezTo>
                  <a:pt x="700" y="655"/>
                  <a:pt x="700" y="643"/>
                  <a:pt x="691" y="645"/>
                </a:cubicBezTo>
                <a:cubicBezTo>
                  <a:pt x="691" y="641"/>
                  <a:pt x="693" y="640"/>
                  <a:pt x="696" y="640"/>
                </a:cubicBezTo>
                <a:cubicBezTo>
                  <a:pt x="700" y="644"/>
                  <a:pt x="706" y="639"/>
                  <a:pt x="712" y="638"/>
                </a:cubicBezTo>
                <a:cubicBezTo>
                  <a:pt x="713" y="640"/>
                  <a:pt x="715" y="642"/>
                  <a:pt x="718" y="643"/>
                </a:cubicBezTo>
                <a:cubicBezTo>
                  <a:pt x="715" y="644"/>
                  <a:pt x="710" y="646"/>
                  <a:pt x="711" y="653"/>
                </a:cubicBezTo>
                <a:close/>
                <a:moveTo>
                  <a:pt x="807" y="649"/>
                </a:moveTo>
                <a:cubicBezTo>
                  <a:pt x="806" y="647"/>
                  <a:pt x="805" y="645"/>
                  <a:pt x="804" y="643"/>
                </a:cubicBezTo>
                <a:cubicBezTo>
                  <a:pt x="807" y="644"/>
                  <a:pt x="808" y="646"/>
                  <a:pt x="807" y="649"/>
                </a:cubicBezTo>
                <a:close/>
                <a:moveTo>
                  <a:pt x="811" y="644"/>
                </a:moveTo>
                <a:cubicBezTo>
                  <a:pt x="812" y="645"/>
                  <a:pt x="810" y="646"/>
                  <a:pt x="811" y="649"/>
                </a:cubicBezTo>
                <a:cubicBezTo>
                  <a:pt x="807" y="649"/>
                  <a:pt x="810" y="646"/>
                  <a:pt x="811" y="644"/>
                </a:cubicBezTo>
                <a:close/>
                <a:moveTo>
                  <a:pt x="799" y="643"/>
                </a:moveTo>
                <a:cubicBezTo>
                  <a:pt x="800" y="646"/>
                  <a:pt x="798" y="646"/>
                  <a:pt x="796" y="646"/>
                </a:cubicBezTo>
                <a:cubicBezTo>
                  <a:pt x="796" y="643"/>
                  <a:pt x="796" y="643"/>
                  <a:pt x="796" y="643"/>
                </a:cubicBezTo>
                <a:lnTo>
                  <a:pt x="799" y="643"/>
                </a:lnTo>
                <a:close/>
                <a:moveTo>
                  <a:pt x="814" y="654"/>
                </a:moveTo>
                <a:cubicBezTo>
                  <a:pt x="811" y="652"/>
                  <a:pt x="808" y="654"/>
                  <a:pt x="806" y="654"/>
                </a:cubicBezTo>
                <a:cubicBezTo>
                  <a:pt x="806" y="651"/>
                  <a:pt x="806" y="651"/>
                  <a:pt x="806" y="651"/>
                </a:cubicBezTo>
                <a:cubicBezTo>
                  <a:pt x="810" y="653"/>
                  <a:pt x="813" y="650"/>
                  <a:pt x="814" y="654"/>
                </a:cubicBezTo>
                <a:close/>
                <a:moveTo>
                  <a:pt x="761" y="651"/>
                </a:moveTo>
                <a:cubicBezTo>
                  <a:pt x="758" y="650"/>
                  <a:pt x="757" y="652"/>
                  <a:pt x="755" y="650"/>
                </a:cubicBezTo>
                <a:cubicBezTo>
                  <a:pt x="755" y="648"/>
                  <a:pt x="760" y="650"/>
                  <a:pt x="760" y="647"/>
                </a:cubicBezTo>
                <a:cubicBezTo>
                  <a:pt x="762" y="648"/>
                  <a:pt x="761" y="649"/>
                  <a:pt x="761" y="651"/>
                </a:cubicBezTo>
                <a:close/>
                <a:moveTo>
                  <a:pt x="825" y="644"/>
                </a:moveTo>
                <a:cubicBezTo>
                  <a:pt x="824" y="646"/>
                  <a:pt x="821" y="646"/>
                  <a:pt x="821" y="649"/>
                </a:cubicBezTo>
                <a:cubicBezTo>
                  <a:pt x="817" y="650"/>
                  <a:pt x="821" y="643"/>
                  <a:pt x="817" y="644"/>
                </a:cubicBezTo>
                <a:cubicBezTo>
                  <a:pt x="820" y="642"/>
                  <a:pt x="822" y="643"/>
                  <a:pt x="825" y="644"/>
                </a:cubicBezTo>
                <a:close/>
                <a:moveTo>
                  <a:pt x="777" y="642"/>
                </a:moveTo>
                <a:cubicBezTo>
                  <a:pt x="776" y="643"/>
                  <a:pt x="775" y="643"/>
                  <a:pt x="773" y="643"/>
                </a:cubicBezTo>
                <a:cubicBezTo>
                  <a:pt x="773" y="641"/>
                  <a:pt x="771" y="641"/>
                  <a:pt x="772" y="638"/>
                </a:cubicBezTo>
                <a:cubicBezTo>
                  <a:pt x="776" y="640"/>
                  <a:pt x="777" y="635"/>
                  <a:pt x="777" y="642"/>
                </a:cubicBezTo>
                <a:close/>
                <a:moveTo>
                  <a:pt x="812" y="635"/>
                </a:moveTo>
                <a:cubicBezTo>
                  <a:pt x="812" y="637"/>
                  <a:pt x="811" y="637"/>
                  <a:pt x="811" y="639"/>
                </a:cubicBezTo>
                <a:cubicBezTo>
                  <a:pt x="810" y="638"/>
                  <a:pt x="808" y="637"/>
                  <a:pt x="808" y="635"/>
                </a:cubicBezTo>
                <a:lnTo>
                  <a:pt x="812" y="635"/>
                </a:lnTo>
                <a:close/>
                <a:moveTo>
                  <a:pt x="730" y="627"/>
                </a:moveTo>
                <a:cubicBezTo>
                  <a:pt x="728" y="626"/>
                  <a:pt x="731" y="624"/>
                  <a:pt x="732" y="624"/>
                </a:cubicBezTo>
                <a:cubicBezTo>
                  <a:pt x="732" y="622"/>
                  <a:pt x="729" y="622"/>
                  <a:pt x="727" y="621"/>
                </a:cubicBezTo>
                <a:cubicBezTo>
                  <a:pt x="727" y="625"/>
                  <a:pt x="726" y="626"/>
                  <a:pt x="729" y="629"/>
                </a:cubicBezTo>
                <a:cubicBezTo>
                  <a:pt x="735" y="630"/>
                  <a:pt x="744" y="629"/>
                  <a:pt x="752" y="630"/>
                </a:cubicBezTo>
                <a:cubicBezTo>
                  <a:pt x="748" y="632"/>
                  <a:pt x="747" y="635"/>
                  <a:pt x="743" y="636"/>
                </a:cubicBezTo>
                <a:cubicBezTo>
                  <a:pt x="743" y="634"/>
                  <a:pt x="743" y="634"/>
                  <a:pt x="743" y="634"/>
                </a:cubicBezTo>
                <a:cubicBezTo>
                  <a:pt x="737" y="638"/>
                  <a:pt x="731" y="632"/>
                  <a:pt x="722" y="631"/>
                </a:cubicBezTo>
                <a:cubicBezTo>
                  <a:pt x="724" y="632"/>
                  <a:pt x="728" y="632"/>
                  <a:pt x="729" y="634"/>
                </a:cubicBezTo>
                <a:cubicBezTo>
                  <a:pt x="726" y="635"/>
                  <a:pt x="726" y="635"/>
                  <a:pt x="725" y="638"/>
                </a:cubicBezTo>
                <a:cubicBezTo>
                  <a:pt x="720" y="638"/>
                  <a:pt x="718" y="633"/>
                  <a:pt x="721" y="632"/>
                </a:cubicBezTo>
                <a:cubicBezTo>
                  <a:pt x="722" y="627"/>
                  <a:pt x="715" y="629"/>
                  <a:pt x="718" y="624"/>
                </a:cubicBezTo>
                <a:cubicBezTo>
                  <a:pt x="712" y="626"/>
                  <a:pt x="705" y="629"/>
                  <a:pt x="702" y="624"/>
                </a:cubicBezTo>
                <a:cubicBezTo>
                  <a:pt x="703" y="626"/>
                  <a:pt x="702" y="629"/>
                  <a:pt x="701" y="631"/>
                </a:cubicBezTo>
                <a:cubicBezTo>
                  <a:pt x="698" y="631"/>
                  <a:pt x="697" y="630"/>
                  <a:pt x="694" y="629"/>
                </a:cubicBezTo>
                <a:cubicBezTo>
                  <a:pt x="692" y="636"/>
                  <a:pt x="682" y="632"/>
                  <a:pt x="676" y="631"/>
                </a:cubicBezTo>
                <a:cubicBezTo>
                  <a:pt x="677" y="628"/>
                  <a:pt x="683" y="630"/>
                  <a:pt x="686" y="629"/>
                </a:cubicBezTo>
                <a:cubicBezTo>
                  <a:pt x="684" y="619"/>
                  <a:pt x="699" y="630"/>
                  <a:pt x="701" y="626"/>
                </a:cubicBezTo>
                <a:cubicBezTo>
                  <a:pt x="702" y="622"/>
                  <a:pt x="696" y="624"/>
                  <a:pt x="695" y="622"/>
                </a:cubicBezTo>
                <a:cubicBezTo>
                  <a:pt x="696" y="616"/>
                  <a:pt x="696" y="616"/>
                  <a:pt x="696" y="616"/>
                </a:cubicBezTo>
                <a:cubicBezTo>
                  <a:pt x="697" y="618"/>
                  <a:pt x="700" y="617"/>
                  <a:pt x="702" y="618"/>
                </a:cubicBezTo>
                <a:cubicBezTo>
                  <a:pt x="702" y="622"/>
                  <a:pt x="702" y="622"/>
                  <a:pt x="702" y="622"/>
                </a:cubicBezTo>
                <a:cubicBezTo>
                  <a:pt x="711" y="612"/>
                  <a:pt x="728" y="623"/>
                  <a:pt x="738" y="619"/>
                </a:cubicBezTo>
                <a:cubicBezTo>
                  <a:pt x="737" y="623"/>
                  <a:pt x="741" y="622"/>
                  <a:pt x="742" y="623"/>
                </a:cubicBezTo>
                <a:cubicBezTo>
                  <a:pt x="740" y="628"/>
                  <a:pt x="734" y="626"/>
                  <a:pt x="730" y="627"/>
                </a:cubicBezTo>
                <a:close/>
                <a:moveTo>
                  <a:pt x="811" y="621"/>
                </a:moveTo>
                <a:cubicBezTo>
                  <a:pt x="806" y="624"/>
                  <a:pt x="804" y="620"/>
                  <a:pt x="799" y="623"/>
                </a:cubicBezTo>
                <a:cubicBezTo>
                  <a:pt x="800" y="625"/>
                  <a:pt x="804" y="624"/>
                  <a:pt x="803" y="628"/>
                </a:cubicBezTo>
                <a:cubicBezTo>
                  <a:pt x="800" y="629"/>
                  <a:pt x="797" y="629"/>
                  <a:pt x="794" y="629"/>
                </a:cubicBezTo>
                <a:cubicBezTo>
                  <a:pt x="794" y="627"/>
                  <a:pt x="793" y="626"/>
                  <a:pt x="792" y="626"/>
                </a:cubicBezTo>
                <a:cubicBezTo>
                  <a:pt x="792" y="623"/>
                  <a:pt x="794" y="623"/>
                  <a:pt x="795" y="621"/>
                </a:cubicBezTo>
                <a:cubicBezTo>
                  <a:pt x="792" y="618"/>
                  <a:pt x="796" y="620"/>
                  <a:pt x="796" y="615"/>
                </a:cubicBezTo>
                <a:cubicBezTo>
                  <a:pt x="799" y="620"/>
                  <a:pt x="806" y="616"/>
                  <a:pt x="811" y="621"/>
                </a:cubicBezTo>
                <a:close/>
                <a:moveTo>
                  <a:pt x="808" y="611"/>
                </a:moveTo>
                <a:cubicBezTo>
                  <a:pt x="811" y="617"/>
                  <a:pt x="803" y="609"/>
                  <a:pt x="804" y="613"/>
                </a:cubicBezTo>
                <a:cubicBezTo>
                  <a:pt x="803" y="613"/>
                  <a:pt x="803" y="612"/>
                  <a:pt x="803" y="611"/>
                </a:cubicBezTo>
                <a:cubicBezTo>
                  <a:pt x="801" y="611"/>
                  <a:pt x="801" y="614"/>
                  <a:pt x="800" y="615"/>
                </a:cubicBezTo>
                <a:cubicBezTo>
                  <a:pt x="796" y="616"/>
                  <a:pt x="799" y="611"/>
                  <a:pt x="797" y="610"/>
                </a:cubicBezTo>
                <a:cubicBezTo>
                  <a:pt x="801" y="607"/>
                  <a:pt x="806" y="611"/>
                  <a:pt x="808" y="611"/>
                </a:cubicBezTo>
                <a:close/>
                <a:moveTo>
                  <a:pt x="487" y="566"/>
                </a:moveTo>
                <a:cubicBezTo>
                  <a:pt x="484" y="568"/>
                  <a:pt x="482" y="567"/>
                  <a:pt x="478" y="567"/>
                </a:cubicBezTo>
                <a:cubicBezTo>
                  <a:pt x="481" y="563"/>
                  <a:pt x="483" y="567"/>
                  <a:pt x="487" y="566"/>
                </a:cubicBezTo>
                <a:close/>
                <a:moveTo>
                  <a:pt x="171" y="533"/>
                </a:moveTo>
                <a:cubicBezTo>
                  <a:pt x="165" y="532"/>
                  <a:pt x="166" y="532"/>
                  <a:pt x="161" y="531"/>
                </a:cubicBezTo>
                <a:cubicBezTo>
                  <a:pt x="162" y="528"/>
                  <a:pt x="172" y="529"/>
                  <a:pt x="171" y="533"/>
                </a:cubicBezTo>
                <a:close/>
                <a:moveTo>
                  <a:pt x="953" y="569"/>
                </a:moveTo>
                <a:cubicBezTo>
                  <a:pt x="949" y="568"/>
                  <a:pt x="947" y="569"/>
                  <a:pt x="943" y="569"/>
                </a:cubicBezTo>
                <a:cubicBezTo>
                  <a:pt x="944" y="567"/>
                  <a:pt x="946" y="567"/>
                  <a:pt x="947" y="565"/>
                </a:cubicBezTo>
                <a:cubicBezTo>
                  <a:pt x="949" y="567"/>
                  <a:pt x="954" y="565"/>
                  <a:pt x="953" y="569"/>
                </a:cubicBezTo>
                <a:close/>
                <a:moveTo>
                  <a:pt x="138" y="524"/>
                </a:moveTo>
                <a:cubicBezTo>
                  <a:pt x="137" y="524"/>
                  <a:pt x="129" y="523"/>
                  <a:pt x="127" y="520"/>
                </a:cubicBezTo>
                <a:cubicBezTo>
                  <a:pt x="130" y="521"/>
                  <a:pt x="137" y="520"/>
                  <a:pt x="138" y="524"/>
                </a:cubicBezTo>
                <a:close/>
                <a:moveTo>
                  <a:pt x="27" y="496"/>
                </a:moveTo>
                <a:cubicBezTo>
                  <a:pt x="27" y="495"/>
                  <a:pt x="26" y="493"/>
                  <a:pt x="25" y="493"/>
                </a:cubicBezTo>
                <a:cubicBezTo>
                  <a:pt x="26" y="489"/>
                  <a:pt x="29" y="493"/>
                  <a:pt x="29" y="495"/>
                </a:cubicBezTo>
                <a:cubicBezTo>
                  <a:pt x="30" y="492"/>
                  <a:pt x="30" y="493"/>
                  <a:pt x="35" y="493"/>
                </a:cubicBezTo>
                <a:cubicBezTo>
                  <a:pt x="34" y="494"/>
                  <a:pt x="33" y="495"/>
                  <a:pt x="34" y="498"/>
                </a:cubicBezTo>
                <a:cubicBezTo>
                  <a:pt x="30" y="497"/>
                  <a:pt x="31" y="495"/>
                  <a:pt x="27" y="496"/>
                </a:cubicBezTo>
                <a:close/>
                <a:moveTo>
                  <a:pt x="42" y="499"/>
                </a:moveTo>
                <a:cubicBezTo>
                  <a:pt x="43" y="498"/>
                  <a:pt x="43" y="497"/>
                  <a:pt x="43" y="496"/>
                </a:cubicBezTo>
                <a:cubicBezTo>
                  <a:pt x="40" y="496"/>
                  <a:pt x="40" y="499"/>
                  <a:pt x="36" y="498"/>
                </a:cubicBezTo>
                <a:cubicBezTo>
                  <a:pt x="38" y="495"/>
                  <a:pt x="37" y="497"/>
                  <a:pt x="35" y="497"/>
                </a:cubicBezTo>
                <a:cubicBezTo>
                  <a:pt x="35" y="496"/>
                  <a:pt x="36" y="495"/>
                  <a:pt x="36" y="493"/>
                </a:cubicBezTo>
                <a:cubicBezTo>
                  <a:pt x="43" y="495"/>
                  <a:pt x="49" y="494"/>
                  <a:pt x="53" y="498"/>
                </a:cubicBezTo>
                <a:cubicBezTo>
                  <a:pt x="52" y="499"/>
                  <a:pt x="47" y="500"/>
                  <a:pt x="42" y="499"/>
                </a:cubicBezTo>
                <a:close/>
                <a:moveTo>
                  <a:pt x="1027" y="566"/>
                </a:moveTo>
                <a:cubicBezTo>
                  <a:pt x="1019" y="564"/>
                  <a:pt x="1015" y="566"/>
                  <a:pt x="1008" y="564"/>
                </a:cubicBezTo>
                <a:cubicBezTo>
                  <a:pt x="1013" y="561"/>
                  <a:pt x="1024" y="558"/>
                  <a:pt x="1027" y="566"/>
                </a:cubicBezTo>
                <a:close/>
                <a:moveTo>
                  <a:pt x="1045" y="548"/>
                </a:moveTo>
                <a:cubicBezTo>
                  <a:pt x="1043" y="552"/>
                  <a:pt x="1049" y="549"/>
                  <a:pt x="1051" y="552"/>
                </a:cubicBezTo>
                <a:cubicBezTo>
                  <a:pt x="1051" y="557"/>
                  <a:pt x="1051" y="557"/>
                  <a:pt x="1051" y="557"/>
                </a:cubicBezTo>
                <a:cubicBezTo>
                  <a:pt x="1045" y="556"/>
                  <a:pt x="1046" y="551"/>
                  <a:pt x="1041" y="549"/>
                </a:cubicBezTo>
                <a:cubicBezTo>
                  <a:pt x="1041" y="547"/>
                  <a:pt x="1043" y="548"/>
                  <a:pt x="1045" y="548"/>
                </a:cubicBezTo>
                <a:close/>
                <a:moveTo>
                  <a:pt x="1029" y="543"/>
                </a:moveTo>
                <a:cubicBezTo>
                  <a:pt x="1027" y="546"/>
                  <a:pt x="1023" y="547"/>
                  <a:pt x="1022" y="549"/>
                </a:cubicBezTo>
                <a:cubicBezTo>
                  <a:pt x="1017" y="548"/>
                  <a:pt x="1013" y="548"/>
                  <a:pt x="1010" y="549"/>
                </a:cubicBezTo>
                <a:cubicBezTo>
                  <a:pt x="1008" y="546"/>
                  <a:pt x="1009" y="541"/>
                  <a:pt x="1004" y="542"/>
                </a:cubicBezTo>
                <a:cubicBezTo>
                  <a:pt x="1009" y="538"/>
                  <a:pt x="1016" y="539"/>
                  <a:pt x="1025" y="538"/>
                </a:cubicBezTo>
                <a:cubicBezTo>
                  <a:pt x="1025" y="541"/>
                  <a:pt x="1027" y="543"/>
                  <a:pt x="1029" y="543"/>
                </a:cubicBezTo>
                <a:close/>
                <a:moveTo>
                  <a:pt x="991" y="536"/>
                </a:moveTo>
                <a:cubicBezTo>
                  <a:pt x="991" y="538"/>
                  <a:pt x="991" y="540"/>
                  <a:pt x="989" y="541"/>
                </a:cubicBezTo>
                <a:cubicBezTo>
                  <a:pt x="990" y="542"/>
                  <a:pt x="993" y="543"/>
                  <a:pt x="995" y="544"/>
                </a:cubicBezTo>
                <a:cubicBezTo>
                  <a:pt x="997" y="540"/>
                  <a:pt x="1000" y="544"/>
                  <a:pt x="1003" y="542"/>
                </a:cubicBezTo>
                <a:cubicBezTo>
                  <a:pt x="1002" y="543"/>
                  <a:pt x="1002" y="547"/>
                  <a:pt x="999" y="546"/>
                </a:cubicBezTo>
                <a:cubicBezTo>
                  <a:pt x="999" y="548"/>
                  <a:pt x="1000" y="548"/>
                  <a:pt x="1000" y="550"/>
                </a:cubicBezTo>
                <a:cubicBezTo>
                  <a:pt x="1004" y="551"/>
                  <a:pt x="1003" y="548"/>
                  <a:pt x="1006" y="548"/>
                </a:cubicBezTo>
                <a:cubicBezTo>
                  <a:pt x="1006" y="549"/>
                  <a:pt x="1007" y="549"/>
                  <a:pt x="1008" y="549"/>
                </a:cubicBezTo>
                <a:cubicBezTo>
                  <a:pt x="1007" y="555"/>
                  <a:pt x="1012" y="555"/>
                  <a:pt x="1013" y="558"/>
                </a:cubicBezTo>
                <a:cubicBezTo>
                  <a:pt x="1010" y="561"/>
                  <a:pt x="1002" y="560"/>
                  <a:pt x="1001" y="557"/>
                </a:cubicBezTo>
                <a:cubicBezTo>
                  <a:pt x="999" y="557"/>
                  <a:pt x="1000" y="559"/>
                  <a:pt x="999" y="559"/>
                </a:cubicBezTo>
                <a:cubicBezTo>
                  <a:pt x="996" y="559"/>
                  <a:pt x="996" y="558"/>
                  <a:pt x="996" y="556"/>
                </a:cubicBezTo>
                <a:cubicBezTo>
                  <a:pt x="1000" y="555"/>
                  <a:pt x="999" y="555"/>
                  <a:pt x="1002" y="556"/>
                </a:cubicBezTo>
                <a:cubicBezTo>
                  <a:pt x="1004" y="553"/>
                  <a:pt x="1000" y="554"/>
                  <a:pt x="1001" y="552"/>
                </a:cubicBezTo>
                <a:cubicBezTo>
                  <a:pt x="997" y="553"/>
                  <a:pt x="996" y="551"/>
                  <a:pt x="993" y="554"/>
                </a:cubicBezTo>
                <a:cubicBezTo>
                  <a:pt x="992" y="551"/>
                  <a:pt x="994" y="552"/>
                  <a:pt x="994" y="549"/>
                </a:cubicBezTo>
                <a:cubicBezTo>
                  <a:pt x="992" y="546"/>
                  <a:pt x="987" y="551"/>
                  <a:pt x="987" y="546"/>
                </a:cubicBezTo>
                <a:cubicBezTo>
                  <a:pt x="986" y="548"/>
                  <a:pt x="982" y="550"/>
                  <a:pt x="979" y="548"/>
                </a:cubicBezTo>
                <a:cubicBezTo>
                  <a:pt x="980" y="541"/>
                  <a:pt x="984" y="542"/>
                  <a:pt x="988" y="539"/>
                </a:cubicBezTo>
                <a:cubicBezTo>
                  <a:pt x="986" y="539"/>
                  <a:pt x="986" y="537"/>
                  <a:pt x="983" y="537"/>
                </a:cubicBezTo>
                <a:cubicBezTo>
                  <a:pt x="984" y="536"/>
                  <a:pt x="990" y="536"/>
                  <a:pt x="991" y="536"/>
                </a:cubicBezTo>
                <a:close/>
                <a:moveTo>
                  <a:pt x="984" y="534"/>
                </a:moveTo>
                <a:cubicBezTo>
                  <a:pt x="984" y="531"/>
                  <a:pt x="986" y="530"/>
                  <a:pt x="989" y="530"/>
                </a:cubicBezTo>
                <a:cubicBezTo>
                  <a:pt x="989" y="534"/>
                  <a:pt x="986" y="534"/>
                  <a:pt x="984" y="534"/>
                </a:cubicBezTo>
                <a:close/>
                <a:moveTo>
                  <a:pt x="1058" y="529"/>
                </a:moveTo>
                <a:cubicBezTo>
                  <a:pt x="1059" y="528"/>
                  <a:pt x="1060" y="526"/>
                  <a:pt x="1063" y="527"/>
                </a:cubicBezTo>
                <a:cubicBezTo>
                  <a:pt x="1064" y="528"/>
                  <a:pt x="1064" y="530"/>
                  <a:pt x="1066" y="531"/>
                </a:cubicBezTo>
                <a:cubicBezTo>
                  <a:pt x="1063" y="530"/>
                  <a:pt x="1059" y="532"/>
                  <a:pt x="1055" y="530"/>
                </a:cubicBezTo>
                <a:cubicBezTo>
                  <a:pt x="1054" y="528"/>
                  <a:pt x="1057" y="527"/>
                  <a:pt x="1055" y="527"/>
                </a:cubicBezTo>
                <a:cubicBezTo>
                  <a:pt x="1056" y="524"/>
                  <a:pt x="1058" y="528"/>
                  <a:pt x="1058" y="529"/>
                </a:cubicBezTo>
                <a:close/>
                <a:moveTo>
                  <a:pt x="979" y="518"/>
                </a:moveTo>
                <a:cubicBezTo>
                  <a:pt x="980" y="520"/>
                  <a:pt x="984" y="520"/>
                  <a:pt x="986" y="521"/>
                </a:cubicBezTo>
                <a:cubicBezTo>
                  <a:pt x="983" y="523"/>
                  <a:pt x="986" y="526"/>
                  <a:pt x="984" y="528"/>
                </a:cubicBezTo>
                <a:cubicBezTo>
                  <a:pt x="981" y="528"/>
                  <a:pt x="982" y="525"/>
                  <a:pt x="980" y="528"/>
                </a:cubicBezTo>
                <a:cubicBezTo>
                  <a:pt x="980" y="525"/>
                  <a:pt x="976" y="526"/>
                  <a:pt x="972" y="526"/>
                </a:cubicBezTo>
                <a:cubicBezTo>
                  <a:pt x="972" y="522"/>
                  <a:pt x="978" y="525"/>
                  <a:pt x="979" y="522"/>
                </a:cubicBezTo>
                <a:cubicBezTo>
                  <a:pt x="974" y="520"/>
                  <a:pt x="965" y="522"/>
                  <a:pt x="959" y="520"/>
                </a:cubicBezTo>
                <a:cubicBezTo>
                  <a:pt x="961" y="517"/>
                  <a:pt x="965" y="518"/>
                  <a:pt x="967" y="515"/>
                </a:cubicBezTo>
                <a:cubicBezTo>
                  <a:pt x="969" y="517"/>
                  <a:pt x="967" y="516"/>
                  <a:pt x="967" y="519"/>
                </a:cubicBezTo>
                <a:cubicBezTo>
                  <a:pt x="969" y="517"/>
                  <a:pt x="973" y="513"/>
                  <a:pt x="974" y="517"/>
                </a:cubicBezTo>
                <a:cubicBezTo>
                  <a:pt x="978" y="516"/>
                  <a:pt x="980" y="514"/>
                  <a:pt x="984" y="514"/>
                </a:cubicBezTo>
                <a:cubicBezTo>
                  <a:pt x="984" y="517"/>
                  <a:pt x="981" y="517"/>
                  <a:pt x="979" y="518"/>
                </a:cubicBezTo>
                <a:close/>
                <a:moveTo>
                  <a:pt x="735" y="504"/>
                </a:moveTo>
                <a:cubicBezTo>
                  <a:pt x="735" y="502"/>
                  <a:pt x="739" y="504"/>
                  <a:pt x="741" y="504"/>
                </a:cubicBezTo>
                <a:cubicBezTo>
                  <a:pt x="740" y="507"/>
                  <a:pt x="737" y="504"/>
                  <a:pt x="735" y="504"/>
                </a:cubicBezTo>
                <a:close/>
                <a:moveTo>
                  <a:pt x="81" y="476"/>
                </a:moveTo>
                <a:cubicBezTo>
                  <a:pt x="75" y="473"/>
                  <a:pt x="65" y="474"/>
                  <a:pt x="63" y="467"/>
                </a:cubicBezTo>
                <a:cubicBezTo>
                  <a:pt x="67" y="467"/>
                  <a:pt x="69" y="462"/>
                  <a:pt x="73" y="466"/>
                </a:cubicBezTo>
                <a:cubicBezTo>
                  <a:pt x="76" y="465"/>
                  <a:pt x="71" y="465"/>
                  <a:pt x="72" y="463"/>
                </a:cubicBezTo>
                <a:cubicBezTo>
                  <a:pt x="77" y="460"/>
                  <a:pt x="76" y="468"/>
                  <a:pt x="81" y="467"/>
                </a:cubicBezTo>
                <a:cubicBezTo>
                  <a:pt x="80" y="471"/>
                  <a:pt x="82" y="472"/>
                  <a:pt x="81" y="476"/>
                </a:cubicBezTo>
                <a:close/>
                <a:moveTo>
                  <a:pt x="1078" y="511"/>
                </a:moveTo>
                <a:cubicBezTo>
                  <a:pt x="1075" y="513"/>
                  <a:pt x="1073" y="511"/>
                  <a:pt x="1070" y="510"/>
                </a:cubicBezTo>
                <a:cubicBezTo>
                  <a:pt x="1071" y="509"/>
                  <a:pt x="1079" y="507"/>
                  <a:pt x="1078" y="511"/>
                </a:cubicBezTo>
                <a:close/>
                <a:moveTo>
                  <a:pt x="207" y="423"/>
                </a:moveTo>
                <a:cubicBezTo>
                  <a:pt x="208" y="420"/>
                  <a:pt x="212" y="423"/>
                  <a:pt x="212" y="425"/>
                </a:cubicBezTo>
                <a:cubicBezTo>
                  <a:pt x="208" y="426"/>
                  <a:pt x="210" y="423"/>
                  <a:pt x="207" y="423"/>
                </a:cubicBezTo>
                <a:close/>
                <a:moveTo>
                  <a:pt x="193" y="427"/>
                </a:moveTo>
                <a:cubicBezTo>
                  <a:pt x="192" y="428"/>
                  <a:pt x="194" y="428"/>
                  <a:pt x="194" y="428"/>
                </a:cubicBezTo>
                <a:cubicBezTo>
                  <a:pt x="194" y="431"/>
                  <a:pt x="191" y="431"/>
                  <a:pt x="188" y="431"/>
                </a:cubicBezTo>
                <a:cubicBezTo>
                  <a:pt x="190" y="430"/>
                  <a:pt x="189" y="427"/>
                  <a:pt x="193" y="427"/>
                </a:cubicBezTo>
                <a:close/>
                <a:moveTo>
                  <a:pt x="985" y="474"/>
                </a:moveTo>
                <a:cubicBezTo>
                  <a:pt x="985" y="470"/>
                  <a:pt x="985" y="470"/>
                  <a:pt x="985" y="470"/>
                </a:cubicBezTo>
                <a:cubicBezTo>
                  <a:pt x="988" y="469"/>
                  <a:pt x="990" y="471"/>
                  <a:pt x="990" y="473"/>
                </a:cubicBezTo>
                <a:cubicBezTo>
                  <a:pt x="989" y="474"/>
                  <a:pt x="987" y="474"/>
                  <a:pt x="985" y="474"/>
                </a:cubicBezTo>
                <a:close/>
                <a:moveTo>
                  <a:pt x="1005" y="472"/>
                </a:moveTo>
                <a:cubicBezTo>
                  <a:pt x="1008" y="471"/>
                  <a:pt x="1007" y="473"/>
                  <a:pt x="1009" y="473"/>
                </a:cubicBezTo>
                <a:cubicBezTo>
                  <a:pt x="1008" y="475"/>
                  <a:pt x="1006" y="475"/>
                  <a:pt x="1003" y="475"/>
                </a:cubicBezTo>
                <a:cubicBezTo>
                  <a:pt x="1003" y="473"/>
                  <a:pt x="1005" y="474"/>
                  <a:pt x="1005" y="472"/>
                </a:cubicBezTo>
                <a:close/>
                <a:moveTo>
                  <a:pt x="1018" y="478"/>
                </a:moveTo>
                <a:cubicBezTo>
                  <a:pt x="1015" y="475"/>
                  <a:pt x="1026" y="477"/>
                  <a:pt x="1022" y="480"/>
                </a:cubicBezTo>
                <a:cubicBezTo>
                  <a:pt x="1019" y="481"/>
                  <a:pt x="1020" y="475"/>
                  <a:pt x="1018" y="478"/>
                </a:cubicBezTo>
                <a:close/>
                <a:moveTo>
                  <a:pt x="196" y="438"/>
                </a:moveTo>
                <a:cubicBezTo>
                  <a:pt x="196" y="441"/>
                  <a:pt x="194" y="441"/>
                  <a:pt x="191" y="442"/>
                </a:cubicBezTo>
                <a:cubicBezTo>
                  <a:pt x="190" y="440"/>
                  <a:pt x="190" y="438"/>
                  <a:pt x="191" y="436"/>
                </a:cubicBezTo>
                <a:cubicBezTo>
                  <a:pt x="194" y="436"/>
                  <a:pt x="194" y="438"/>
                  <a:pt x="196" y="438"/>
                </a:cubicBezTo>
                <a:close/>
                <a:moveTo>
                  <a:pt x="89" y="431"/>
                </a:moveTo>
                <a:cubicBezTo>
                  <a:pt x="94" y="431"/>
                  <a:pt x="95" y="433"/>
                  <a:pt x="96" y="437"/>
                </a:cubicBezTo>
                <a:cubicBezTo>
                  <a:pt x="92" y="437"/>
                  <a:pt x="88" y="436"/>
                  <a:pt x="89" y="431"/>
                </a:cubicBezTo>
                <a:close/>
                <a:moveTo>
                  <a:pt x="766" y="477"/>
                </a:moveTo>
                <a:cubicBezTo>
                  <a:pt x="766" y="476"/>
                  <a:pt x="765" y="475"/>
                  <a:pt x="765" y="475"/>
                </a:cubicBezTo>
                <a:cubicBezTo>
                  <a:pt x="766" y="472"/>
                  <a:pt x="767" y="475"/>
                  <a:pt x="770" y="474"/>
                </a:cubicBezTo>
                <a:cubicBezTo>
                  <a:pt x="770" y="477"/>
                  <a:pt x="768" y="477"/>
                  <a:pt x="766" y="477"/>
                </a:cubicBezTo>
                <a:close/>
                <a:moveTo>
                  <a:pt x="980" y="488"/>
                </a:moveTo>
                <a:cubicBezTo>
                  <a:pt x="978" y="485"/>
                  <a:pt x="977" y="483"/>
                  <a:pt x="974" y="482"/>
                </a:cubicBezTo>
                <a:cubicBezTo>
                  <a:pt x="975" y="479"/>
                  <a:pt x="977" y="478"/>
                  <a:pt x="975" y="475"/>
                </a:cubicBezTo>
                <a:cubicBezTo>
                  <a:pt x="976" y="474"/>
                  <a:pt x="979" y="475"/>
                  <a:pt x="981" y="475"/>
                </a:cubicBezTo>
                <a:cubicBezTo>
                  <a:pt x="978" y="479"/>
                  <a:pt x="982" y="480"/>
                  <a:pt x="980" y="484"/>
                </a:cubicBezTo>
                <a:cubicBezTo>
                  <a:pt x="983" y="484"/>
                  <a:pt x="984" y="480"/>
                  <a:pt x="987" y="480"/>
                </a:cubicBezTo>
                <a:cubicBezTo>
                  <a:pt x="990" y="480"/>
                  <a:pt x="991" y="483"/>
                  <a:pt x="993" y="484"/>
                </a:cubicBezTo>
                <a:cubicBezTo>
                  <a:pt x="994" y="486"/>
                  <a:pt x="989" y="486"/>
                  <a:pt x="992" y="487"/>
                </a:cubicBezTo>
                <a:cubicBezTo>
                  <a:pt x="990" y="489"/>
                  <a:pt x="986" y="488"/>
                  <a:pt x="984" y="490"/>
                </a:cubicBezTo>
                <a:cubicBezTo>
                  <a:pt x="983" y="490"/>
                  <a:pt x="982" y="489"/>
                  <a:pt x="982" y="487"/>
                </a:cubicBezTo>
                <a:cubicBezTo>
                  <a:pt x="978" y="490"/>
                  <a:pt x="975" y="490"/>
                  <a:pt x="968" y="490"/>
                </a:cubicBezTo>
                <a:cubicBezTo>
                  <a:pt x="968" y="485"/>
                  <a:pt x="977" y="489"/>
                  <a:pt x="980" y="488"/>
                </a:cubicBezTo>
                <a:close/>
                <a:moveTo>
                  <a:pt x="930" y="492"/>
                </a:moveTo>
                <a:cubicBezTo>
                  <a:pt x="931" y="489"/>
                  <a:pt x="935" y="491"/>
                  <a:pt x="937" y="491"/>
                </a:cubicBezTo>
                <a:cubicBezTo>
                  <a:pt x="937" y="496"/>
                  <a:pt x="931" y="494"/>
                  <a:pt x="930" y="492"/>
                </a:cubicBezTo>
                <a:close/>
                <a:moveTo>
                  <a:pt x="1070" y="502"/>
                </a:moveTo>
                <a:cubicBezTo>
                  <a:pt x="1065" y="511"/>
                  <a:pt x="1061" y="503"/>
                  <a:pt x="1054" y="502"/>
                </a:cubicBezTo>
                <a:cubicBezTo>
                  <a:pt x="1056" y="499"/>
                  <a:pt x="1065" y="500"/>
                  <a:pt x="1070" y="502"/>
                </a:cubicBezTo>
                <a:close/>
                <a:moveTo>
                  <a:pt x="1031" y="493"/>
                </a:moveTo>
                <a:cubicBezTo>
                  <a:pt x="1035" y="491"/>
                  <a:pt x="1037" y="489"/>
                  <a:pt x="1041" y="494"/>
                </a:cubicBezTo>
                <a:cubicBezTo>
                  <a:pt x="1041" y="492"/>
                  <a:pt x="1047" y="489"/>
                  <a:pt x="1050" y="490"/>
                </a:cubicBezTo>
                <a:cubicBezTo>
                  <a:pt x="1049" y="494"/>
                  <a:pt x="1049" y="495"/>
                  <a:pt x="1050" y="498"/>
                </a:cubicBezTo>
                <a:cubicBezTo>
                  <a:pt x="1048" y="496"/>
                  <a:pt x="1041" y="500"/>
                  <a:pt x="1041" y="496"/>
                </a:cubicBezTo>
                <a:cubicBezTo>
                  <a:pt x="1038" y="501"/>
                  <a:pt x="1034" y="495"/>
                  <a:pt x="1031" y="496"/>
                </a:cubicBezTo>
                <a:cubicBezTo>
                  <a:pt x="1032" y="497"/>
                  <a:pt x="1033" y="497"/>
                  <a:pt x="1033" y="499"/>
                </a:cubicBezTo>
                <a:cubicBezTo>
                  <a:pt x="1030" y="496"/>
                  <a:pt x="1023" y="492"/>
                  <a:pt x="1018" y="496"/>
                </a:cubicBezTo>
                <a:cubicBezTo>
                  <a:pt x="1019" y="492"/>
                  <a:pt x="1012" y="491"/>
                  <a:pt x="1008" y="491"/>
                </a:cubicBezTo>
                <a:cubicBezTo>
                  <a:pt x="1013" y="487"/>
                  <a:pt x="1021" y="488"/>
                  <a:pt x="1028" y="487"/>
                </a:cubicBezTo>
                <a:cubicBezTo>
                  <a:pt x="1029" y="489"/>
                  <a:pt x="1030" y="491"/>
                  <a:pt x="1031" y="493"/>
                </a:cubicBezTo>
                <a:close/>
                <a:moveTo>
                  <a:pt x="1005" y="486"/>
                </a:moveTo>
                <a:cubicBezTo>
                  <a:pt x="1005" y="488"/>
                  <a:pt x="1004" y="489"/>
                  <a:pt x="1001" y="489"/>
                </a:cubicBezTo>
                <a:cubicBezTo>
                  <a:pt x="1001" y="486"/>
                  <a:pt x="1003" y="486"/>
                  <a:pt x="1005" y="486"/>
                </a:cubicBezTo>
                <a:close/>
                <a:moveTo>
                  <a:pt x="1032" y="464"/>
                </a:moveTo>
                <a:cubicBezTo>
                  <a:pt x="1033" y="465"/>
                  <a:pt x="1034" y="467"/>
                  <a:pt x="1036" y="467"/>
                </a:cubicBezTo>
                <a:cubicBezTo>
                  <a:pt x="1036" y="466"/>
                  <a:pt x="1037" y="464"/>
                  <a:pt x="1041" y="465"/>
                </a:cubicBezTo>
                <a:cubicBezTo>
                  <a:pt x="1041" y="466"/>
                  <a:pt x="1040" y="466"/>
                  <a:pt x="1040" y="467"/>
                </a:cubicBezTo>
                <a:cubicBezTo>
                  <a:pt x="1044" y="467"/>
                  <a:pt x="1045" y="470"/>
                  <a:pt x="1050" y="469"/>
                </a:cubicBezTo>
                <a:cubicBezTo>
                  <a:pt x="1049" y="471"/>
                  <a:pt x="1050" y="472"/>
                  <a:pt x="1050" y="473"/>
                </a:cubicBezTo>
                <a:cubicBezTo>
                  <a:pt x="1059" y="472"/>
                  <a:pt x="1061" y="475"/>
                  <a:pt x="1069" y="476"/>
                </a:cubicBezTo>
                <a:cubicBezTo>
                  <a:pt x="1069" y="481"/>
                  <a:pt x="1061" y="474"/>
                  <a:pt x="1060" y="479"/>
                </a:cubicBezTo>
                <a:cubicBezTo>
                  <a:pt x="1056" y="477"/>
                  <a:pt x="1049" y="480"/>
                  <a:pt x="1044" y="480"/>
                </a:cubicBezTo>
                <a:cubicBezTo>
                  <a:pt x="1044" y="478"/>
                  <a:pt x="1046" y="479"/>
                  <a:pt x="1046" y="478"/>
                </a:cubicBezTo>
                <a:cubicBezTo>
                  <a:pt x="1045" y="476"/>
                  <a:pt x="1040" y="477"/>
                  <a:pt x="1041" y="480"/>
                </a:cubicBezTo>
                <a:cubicBezTo>
                  <a:pt x="1037" y="476"/>
                  <a:pt x="1034" y="481"/>
                  <a:pt x="1036" y="485"/>
                </a:cubicBezTo>
                <a:cubicBezTo>
                  <a:pt x="1033" y="485"/>
                  <a:pt x="1031" y="486"/>
                  <a:pt x="1028" y="487"/>
                </a:cubicBezTo>
                <a:cubicBezTo>
                  <a:pt x="1029" y="481"/>
                  <a:pt x="1023" y="485"/>
                  <a:pt x="1021" y="484"/>
                </a:cubicBezTo>
                <a:cubicBezTo>
                  <a:pt x="1022" y="481"/>
                  <a:pt x="1025" y="483"/>
                  <a:pt x="1028" y="481"/>
                </a:cubicBezTo>
                <a:cubicBezTo>
                  <a:pt x="1029" y="479"/>
                  <a:pt x="1026" y="479"/>
                  <a:pt x="1023" y="479"/>
                </a:cubicBezTo>
                <a:cubicBezTo>
                  <a:pt x="1024" y="477"/>
                  <a:pt x="1028" y="479"/>
                  <a:pt x="1029" y="476"/>
                </a:cubicBezTo>
                <a:cubicBezTo>
                  <a:pt x="1032" y="476"/>
                  <a:pt x="1033" y="478"/>
                  <a:pt x="1036" y="479"/>
                </a:cubicBezTo>
                <a:cubicBezTo>
                  <a:pt x="1037" y="479"/>
                  <a:pt x="1036" y="476"/>
                  <a:pt x="1037" y="475"/>
                </a:cubicBezTo>
                <a:cubicBezTo>
                  <a:pt x="1044" y="475"/>
                  <a:pt x="1044" y="475"/>
                  <a:pt x="1044" y="475"/>
                </a:cubicBezTo>
                <a:cubicBezTo>
                  <a:pt x="1042" y="471"/>
                  <a:pt x="1031" y="475"/>
                  <a:pt x="1028" y="469"/>
                </a:cubicBezTo>
                <a:cubicBezTo>
                  <a:pt x="1022" y="470"/>
                  <a:pt x="1016" y="476"/>
                  <a:pt x="1010" y="474"/>
                </a:cubicBezTo>
                <a:cubicBezTo>
                  <a:pt x="1012" y="471"/>
                  <a:pt x="1017" y="467"/>
                  <a:pt x="1020" y="471"/>
                </a:cubicBezTo>
                <a:cubicBezTo>
                  <a:pt x="1020" y="471"/>
                  <a:pt x="1021" y="470"/>
                  <a:pt x="1021" y="469"/>
                </a:cubicBezTo>
                <a:cubicBezTo>
                  <a:pt x="1021" y="468"/>
                  <a:pt x="1018" y="469"/>
                  <a:pt x="1015" y="468"/>
                </a:cubicBezTo>
                <a:cubicBezTo>
                  <a:pt x="1016" y="467"/>
                  <a:pt x="1016" y="466"/>
                  <a:pt x="1016" y="465"/>
                </a:cubicBezTo>
                <a:cubicBezTo>
                  <a:pt x="1015" y="466"/>
                  <a:pt x="1008" y="467"/>
                  <a:pt x="1005" y="465"/>
                </a:cubicBezTo>
                <a:cubicBezTo>
                  <a:pt x="1003" y="468"/>
                  <a:pt x="999" y="469"/>
                  <a:pt x="996" y="471"/>
                </a:cubicBezTo>
                <a:cubicBezTo>
                  <a:pt x="994" y="471"/>
                  <a:pt x="994" y="469"/>
                  <a:pt x="995" y="467"/>
                </a:cubicBezTo>
                <a:cubicBezTo>
                  <a:pt x="996" y="466"/>
                  <a:pt x="997" y="466"/>
                  <a:pt x="999" y="466"/>
                </a:cubicBezTo>
                <a:cubicBezTo>
                  <a:pt x="1000" y="460"/>
                  <a:pt x="1007" y="459"/>
                  <a:pt x="1012" y="462"/>
                </a:cubicBezTo>
                <a:cubicBezTo>
                  <a:pt x="1020" y="461"/>
                  <a:pt x="1029" y="461"/>
                  <a:pt x="1034" y="461"/>
                </a:cubicBezTo>
                <a:cubicBezTo>
                  <a:pt x="1034" y="463"/>
                  <a:pt x="1032" y="463"/>
                  <a:pt x="1032" y="464"/>
                </a:cubicBezTo>
                <a:close/>
                <a:moveTo>
                  <a:pt x="961" y="424"/>
                </a:moveTo>
                <a:cubicBezTo>
                  <a:pt x="961" y="429"/>
                  <a:pt x="957" y="426"/>
                  <a:pt x="955" y="425"/>
                </a:cubicBezTo>
                <a:cubicBezTo>
                  <a:pt x="956" y="423"/>
                  <a:pt x="960" y="425"/>
                  <a:pt x="961" y="424"/>
                </a:cubicBezTo>
                <a:close/>
                <a:moveTo>
                  <a:pt x="158" y="393"/>
                </a:moveTo>
                <a:cubicBezTo>
                  <a:pt x="158" y="391"/>
                  <a:pt x="162" y="392"/>
                  <a:pt x="164" y="392"/>
                </a:cubicBezTo>
                <a:cubicBezTo>
                  <a:pt x="163" y="394"/>
                  <a:pt x="159" y="395"/>
                  <a:pt x="158" y="393"/>
                </a:cubicBezTo>
                <a:close/>
                <a:moveTo>
                  <a:pt x="166" y="396"/>
                </a:moveTo>
                <a:cubicBezTo>
                  <a:pt x="165" y="394"/>
                  <a:pt x="166" y="394"/>
                  <a:pt x="165" y="393"/>
                </a:cubicBezTo>
                <a:cubicBezTo>
                  <a:pt x="166" y="392"/>
                  <a:pt x="167" y="392"/>
                  <a:pt x="167" y="390"/>
                </a:cubicBezTo>
                <a:cubicBezTo>
                  <a:pt x="169" y="391"/>
                  <a:pt x="171" y="391"/>
                  <a:pt x="173" y="390"/>
                </a:cubicBezTo>
                <a:cubicBezTo>
                  <a:pt x="174" y="392"/>
                  <a:pt x="174" y="394"/>
                  <a:pt x="177" y="394"/>
                </a:cubicBezTo>
                <a:cubicBezTo>
                  <a:pt x="174" y="400"/>
                  <a:pt x="170" y="396"/>
                  <a:pt x="166" y="396"/>
                </a:cubicBezTo>
                <a:close/>
                <a:moveTo>
                  <a:pt x="284" y="407"/>
                </a:moveTo>
                <a:cubicBezTo>
                  <a:pt x="284" y="410"/>
                  <a:pt x="280" y="409"/>
                  <a:pt x="279" y="408"/>
                </a:cubicBezTo>
                <a:cubicBezTo>
                  <a:pt x="279" y="406"/>
                  <a:pt x="283" y="408"/>
                  <a:pt x="284" y="407"/>
                </a:cubicBezTo>
                <a:close/>
                <a:moveTo>
                  <a:pt x="326" y="410"/>
                </a:moveTo>
                <a:cubicBezTo>
                  <a:pt x="328" y="413"/>
                  <a:pt x="326" y="413"/>
                  <a:pt x="327" y="416"/>
                </a:cubicBezTo>
                <a:cubicBezTo>
                  <a:pt x="325" y="417"/>
                  <a:pt x="321" y="414"/>
                  <a:pt x="318" y="414"/>
                </a:cubicBezTo>
                <a:cubicBezTo>
                  <a:pt x="322" y="414"/>
                  <a:pt x="322" y="410"/>
                  <a:pt x="326" y="410"/>
                </a:cubicBezTo>
                <a:close/>
                <a:moveTo>
                  <a:pt x="134" y="414"/>
                </a:moveTo>
                <a:cubicBezTo>
                  <a:pt x="131" y="411"/>
                  <a:pt x="130" y="414"/>
                  <a:pt x="126" y="414"/>
                </a:cubicBezTo>
                <a:cubicBezTo>
                  <a:pt x="125" y="412"/>
                  <a:pt x="129" y="407"/>
                  <a:pt x="126" y="403"/>
                </a:cubicBezTo>
                <a:cubicBezTo>
                  <a:pt x="129" y="400"/>
                  <a:pt x="134" y="401"/>
                  <a:pt x="138" y="403"/>
                </a:cubicBezTo>
                <a:cubicBezTo>
                  <a:pt x="137" y="407"/>
                  <a:pt x="136" y="411"/>
                  <a:pt x="134" y="414"/>
                </a:cubicBezTo>
                <a:close/>
                <a:moveTo>
                  <a:pt x="266" y="413"/>
                </a:moveTo>
                <a:cubicBezTo>
                  <a:pt x="266" y="412"/>
                  <a:pt x="266" y="411"/>
                  <a:pt x="267" y="411"/>
                </a:cubicBezTo>
                <a:cubicBezTo>
                  <a:pt x="274" y="412"/>
                  <a:pt x="282" y="411"/>
                  <a:pt x="292" y="414"/>
                </a:cubicBezTo>
                <a:cubicBezTo>
                  <a:pt x="284" y="416"/>
                  <a:pt x="275" y="415"/>
                  <a:pt x="266" y="413"/>
                </a:cubicBezTo>
                <a:close/>
                <a:moveTo>
                  <a:pt x="398" y="418"/>
                </a:moveTo>
                <a:cubicBezTo>
                  <a:pt x="396" y="419"/>
                  <a:pt x="393" y="420"/>
                  <a:pt x="389" y="420"/>
                </a:cubicBezTo>
                <a:cubicBezTo>
                  <a:pt x="389" y="416"/>
                  <a:pt x="389" y="416"/>
                  <a:pt x="389" y="416"/>
                </a:cubicBezTo>
                <a:cubicBezTo>
                  <a:pt x="393" y="416"/>
                  <a:pt x="391" y="414"/>
                  <a:pt x="393" y="411"/>
                </a:cubicBezTo>
                <a:cubicBezTo>
                  <a:pt x="395" y="411"/>
                  <a:pt x="396" y="413"/>
                  <a:pt x="398" y="413"/>
                </a:cubicBezTo>
                <a:cubicBezTo>
                  <a:pt x="393" y="415"/>
                  <a:pt x="397" y="415"/>
                  <a:pt x="398" y="418"/>
                </a:cubicBezTo>
                <a:close/>
                <a:moveTo>
                  <a:pt x="469" y="417"/>
                </a:moveTo>
                <a:cubicBezTo>
                  <a:pt x="466" y="417"/>
                  <a:pt x="465" y="415"/>
                  <a:pt x="461" y="416"/>
                </a:cubicBezTo>
                <a:cubicBezTo>
                  <a:pt x="462" y="412"/>
                  <a:pt x="469" y="415"/>
                  <a:pt x="469" y="417"/>
                </a:cubicBezTo>
                <a:close/>
                <a:moveTo>
                  <a:pt x="403" y="411"/>
                </a:moveTo>
                <a:cubicBezTo>
                  <a:pt x="401" y="411"/>
                  <a:pt x="399" y="411"/>
                  <a:pt x="398" y="410"/>
                </a:cubicBezTo>
                <a:cubicBezTo>
                  <a:pt x="398" y="408"/>
                  <a:pt x="399" y="408"/>
                  <a:pt x="399" y="407"/>
                </a:cubicBezTo>
                <a:cubicBezTo>
                  <a:pt x="400" y="408"/>
                  <a:pt x="403" y="409"/>
                  <a:pt x="403" y="411"/>
                </a:cubicBezTo>
                <a:close/>
                <a:moveTo>
                  <a:pt x="424" y="409"/>
                </a:moveTo>
                <a:cubicBezTo>
                  <a:pt x="423" y="412"/>
                  <a:pt x="421" y="409"/>
                  <a:pt x="419" y="411"/>
                </a:cubicBezTo>
                <a:cubicBezTo>
                  <a:pt x="417" y="410"/>
                  <a:pt x="419" y="408"/>
                  <a:pt x="417" y="407"/>
                </a:cubicBezTo>
                <a:cubicBezTo>
                  <a:pt x="418" y="402"/>
                  <a:pt x="421" y="411"/>
                  <a:pt x="421" y="407"/>
                </a:cubicBezTo>
                <a:cubicBezTo>
                  <a:pt x="423" y="406"/>
                  <a:pt x="422" y="409"/>
                  <a:pt x="424" y="409"/>
                </a:cubicBezTo>
                <a:close/>
                <a:moveTo>
                  <a:pt x="1064" y="437"/>
                </a:moveTo>
                <a:cubicBezTo>
                  <a:pt x="1064" y="439"/>
                  <a:pt x="1062" y="439"/>
                  <a:pt x="1062" y="440"/>
                </a:cubicBezTo>
                <a:cubicBezTo>
                  <a:pt x="1061" y="440"/>
                  <a:pt x="1061" y="438"/>
                  <a:pt x="1061" y="436"/>
                </a:cubicBezTo>
                <a:lnTo>
                  <a:pt x="1064" y="437"/>
                </a:lnTo>
                <a:close/>
                <a:moveTo>
                  <a:pt x="953" y="430"/>
                </a:moveTo>
                <a:cubicBezTo>
                  <a:pt x="952" y="429"/>
                  <a:pt x="950" y="429"/>
                  <a:pt x="950" y="430"/>
                </a:cubicBezTo>
                <a:cubicBezTo>
                  <a:pt x="948" y="429"/>
                  <a:pt x="950" y="426"/>
                  <a:pt x="952" y="427"/>
                </a:cubicBezTo>
                <a:cubicBezTo>
                  <a:pt x="952" y="428"/>
                  <a:pt x="953" y="428"/>
                  <a:pt x="953" y="430"/>
                </a:cubicBezTo>
                <a:close/>
                <a:moveTo>
                  <a:pt x="1069" y="433"/>
                </a:moveTo>
                <a:cubicBezTo>
                  <a:pt x="1070" y="432"/>
                  <a:pt x="1070" y="431"/>
                  <a:pt x="1069" y="430"/>
                </a:cubicBezTo>
                <a:cubicBezTo>
                  <a:pt x="1070" y="428"/>
                  <a:pt x="1074" y="430"/>
                  <a:pt x="1074" y="427"/>
                </a:cubicBezTo>
                <a:cubicBezTo>
                  <a:pt x="1077" y="429"/>
                  <a:pt x="1072" y="434"/>
                  <a:pt x="1069" y="433"/>
                </a:cubicBezTo>
                <a:close/>
                <a:moveTo>
                  <a:pt x="1218" y="368"/>
                </a:moveTo>
                <a:cubicBezTo>
                  <a:pt x="1218" y="365"/>
                  <a:pt x="1221" y="366"/>
                  <a:pt x="1222" y="365"/>
                </a:cubicBezTo>
                <a:cubicBezTo>
                  <a:pt x="1223" y="362"/>
                  <a:pt x="1220" y="367"/>
                  <a:pt x="1220" y="364"/>
                </a:cubicBezTo>
                <a:cubicBezTo>
                  <a:pt x="1221" y="362"/>
                  <a:pt x="1224" y="363"/>
                  <a:pt x="1227" y="361"/>
                </a:cubicBezTo>
                <a:cubicBezTo>
                  <a:pt x="1226" y="366"/>
                  <a:pt x="1226" y="372"/>
                  <a:pt x="1218" y="368"/>
                </a:cubicBezTo>
                <a:close/>
                <a:moveTo>
                  <a:pt x="1176" y="394"/>
                </a:moveTo>
                <a:cubicBezTo>
                  <a:pt x="1172" y="394"/>
                  <a:pt x="1172" y="394"/>
                  <a:pt x="1172" y="394"/>
                </a:cubicBezTo>
                <a:cubicBezTo>
                  <a:pt x="1172" y="392"/>
                  <a:pt x="1173" y="392"/>
                  <a:pt x="1173" y="391"/>
                </a:cubicBezTo>
                <a:cubicBezTo>
                  <a:pt x="1174" y="392"/>
                  <a:pt x="1177" y="392"/>
                  <a:pt x="1176" y="394"/>
                </a:cubicBezTo>
                <a:close/>
                <a:moveTo>
                  <a:pt x="1162" y="393"/>
                </a:moveTo>
                <a:cubicBezTo>
                  <a:pt x="1163" y="390"/>
                  <a:pt x="1165" y="387"/>
                  <a:pt x="1170" y="388"/>
                </a:cubicBezTo>
                <a:cubicBezTo>
                  <a:pt x="1169" y="389"/>
                  <a:pt x="1163" y="391"/>
                  <a:pt x="1168" y="392"/>
                </a:cubicBezTo>
                <a:cubicBezTo>
                  <a:pt x="1168" y="394"/>
                  <a:pt x="1163" y="395"/>
                  <a:pt x="1162" y="393"/>
                </a:cubicBezTo>
                <a:close/>
                <a:moveTo>
                  <a:pt x="1074" y="419"/>
                </a:moveTo>
                <a:cubicBezTo>
                  <a:pt x="1077" y="418"/>
                  <a:pt x="1081" y="418"/>
                  <a:pt x="1085" y="418"/>
                </a:cubicBezTo>
                <a:cubicBezTo>
                  <a:pt x="1085" y="420"/>
                  <a:pt x="1080" y="422"/>
                  <a:pt x="1082" y="424"/>
                </a:cubicBezTo>
                <a:cubicBezTo>
                  <a:pt x="1080" y="425"/>
                  <a:pt x="1074" y="425"/>
                  <a:pt x="1074" y="419"/>
                </a:cubicBezTo>
                <a:close/>
                <a:moveTo>
                  <a:pt x="1115" y="422"/>
                </a:moveTo>
                <a:cubicBezTo>
                  <a:pt x="1114" y="424"/>
                  <a:pt x="1112" y="425"/>
                  <a:pt x="1109" y="424"/>
                </a:cubicBezTo>
                <a:cubicBezTo>
                  <a:pt x="1111" y="423"/>
                  <a:pt x="1112" y="419"/>
                  <a:pt x="1115" y="422"/>
                </a:cubicBezTo>
                <a:close/>
                <a:moveTo>
                  <a:pt x="1104" y="415"/>
                </a:moveTo>
                <a:cubicBezTo>
                  <a:pt x="1103" y="416"/>
                  <a:pt x="1103" y="417"/>
                  <a:pt x="1105" y="417"/>
                </a:cubicBezTo>
                <a:cubicBezTo>
                  <a:pt x="1103" y="419"/>
                  <a:pt x="1105" y="421"/>
                  <a:pt x="1102" y="423"/>
                </a:cubicBezTo>
                <a:cubicBezTo>
                  <a:pt x="1103" y="425"/>
                  <a:pt x="1105" y="422"/>
                  <a:pt x="1107" y="423"/>
                </a:cubicBezTo>
                <a:cubicBezTo>
                  <a:pt x="1103" y="427"/>
                  <a:pt x="1100" y="423"/>
                  <a:pt x="1097" y="425"/>
                </a:cubicBezTo>
                <a:cubicBezTo>
                  <a:pt x="1095" y="425"/>
                  <a:pt x="1098" y="424"/>
                  <a:pt x="1097" y="422"/>
                </a:cubicBezTo>
                <a:cubicBezTo>
                  <a:pt x="1099" y="424"/>
                  <a:pt x="1099" y="420"/>
                  <a:pt x="1102" y="421"/>
                </a:cubicBezTo>
                <a:cubicBezTo>
                  <a:pt x="1101" y="419"/>
                  <a:pt x="1098" y="419"/>
                  <a:pt x="1098" y="415"/>
                </a:cubicBezTo>
                <a:lnTo>
                  <a:pt x="1104" y="415"/>
                </a:lnTo>
                <a:close/>
                <a:moveTo>
                  <a:pt x="1119" y="412"/>
                </a:moveTo>
                <a:cubicBezTo>
                  <a:pt x="1118" y="413"/>
                  <a:pt x="1117" y="414"/>
                  <a:pt x="1115" y="414"/>
                </a:cubicBezTo>
                <a:cubicBezTo>
                  <a:pt x="1115" y="412"/>
                  <a:pt x="1115" y="412"/>
                  <a:pt x="1115" y="412"/>
                </a:cubicBezTo>
                <a:lnTo>
                  <a:pt x="1119" y="412"/>
                </a:lnTo>
                <a:close/>
                <a:moveTo>
                  <a:pt x="1114" y="405"/>
                </a:moveTo>
                <a:cubicBezTo>
                  <a:pt x="1115" y="407"/>
                  <a:pt x="1117" y="407"/>
                  <a:pt x="1117" y="410"/>
                </a:cubicBezTo>
                <a:cubicBezTo>
                  <a:pt x="1113" y="411"/>
                  <a:pt x="1110" y="410"/>
                  <a:pt x="1106" y="408"/>
                </a:cubicBezTo>
                <a:cubicBezTo>
                  <a:pt x="1107" y="405"/>
                  <a:pt x="1113" y="408"/>
                  <a:pt x="1114" y="405"/>
                </a:cubicBezTo>
                <a:close/>
                <a:moveTo>
                  <a:pt x="1069" y="406"/>
                </a:moveTo>
                <a:cubicBezTo>
                  <a:pt x="1068" y="407"/>
                  <a:pt x="1067" y="407"/>
                  <a:pt x="1067" y="408"/>
                </a:cubicBezTo>
                <a:cubicBezTo>
                  <a:pt x="1073" y="409"/>
                  <a:pt x="1073" y="409"/>
                  <a:pt x="1073" y="409"/>
                </a:cubicBezTo>
                <a:cubicBezTo>
                  <a:pt x="1071" y="415"/>
                  <a:pt x="1063" y="421"/>
                  <a:pt x="1058" y="414"/>
                </a:cubicBezTo>
                <a:cubicBezTo>
                  <a:pt x="1063" y="413"/>
                  <a:pt x="1063" y="407"/>
                  <a:pt x="1069" y="406"/>
                </a:cubicBezTo>
                <a:close/>
                <a:moveTo>
                  <a:pt x="228" y="357"/>
                </a:moveTo>
                <a:cubicBezTo>
                  <a:pt x="228" y="359"/>
                  <a:pt x="227" y="361"/>
                  <a:pt x="226" y="362"/>
                </a:cubicBezTo>
                <a:cubicBezTo>
                  <a:pt x="223" y="362"/>
                  <a:pt x="219" y="361"/>
                  <a:pt x="221" y="359"/>
                </a:cubicBezTo>
                <a:cubicBezTo>
                  <a:pt x="219" y="359"/>
                  <a:pt x="216" y="359"/>
                  <a:pt x="216" y="356"/>
                </a:cubicBezTo>
                <a:cubicBezTo>
                  <a:pt x="219" y="353"/>
                  <a:pt x="223" y="356"/>
                  <a:pt x="228" y="357"/>
                </a:cubicBezTo>
                <a:close/>
                <a:moveTo>
                  <a:pt x="1054" y="388"/>
                </a:moveTo>
                <a:cubicBezTo>
                  <a:pt x="1054" y="389"/>
                  <a:pt x="1053" y="392"/>
                  <a:pt x="1055" y="392"/>
                </a:cubicBezTo>
                <a:cubicBezTo>
                  <a:pt x="1053" y="397"/>
                  <a:pt x="1048" y="393"/>
                  <a:pt x="1046" y="396"/>
                </a:cubicBezTo>
                <a:cubicBezTo>
                  <a:pt x="1044" y="393"/>
                  <a:pt x="1051" y="392"/>
                  <a:pt x="1050" y="387"/>
                </a:cubicBezTo>
                <a:cubicBezTo>
                  <a:pt x="1052" y="386"/>
                  <a:pt x="1051" y="388"/>
                  <a:pt x="1054" y="388"/>
                </a:cubicBezTo>
                <a:close/>
                <a:moveTo>
                  <a:pt x="1090" y="374"/>
                </a:moveTo>
                <a:cubicBezTo>
                  <a:pt x="1090" y="375"/>
                  <a:pt x="1088" y="375"/>
                  <a:pt x="1087" y="375"/>
                </a:cubicBezTo>
                <a:cubicBezTo>
                  <a:pt x="1087" y="376"/>
                  <a:pt x="1088" y="375"/>
                  <a:pt x="1089" y="376"/>
                </a:cubicBezTo>
                <a:cubicBezTo>
                  <a:pt x="1088" y="379"/>
                  <a:pt x="1085" y="376"/>
                  <a:pt x="1084" y="375"/>
                </a:cubicBezTo>
                <a:cubicBezTo>
                  <a:pt x="1084" y="373"/>
                  <a:pt x="1088" y="374"/>
                  <a:pt x="1090" y="374"/>
                </a:cubicBezTo>
                <a:close/>
                <a:moveTo>
                  <a:pt x="1077" y="366"/>
                </a:moveTo>
                <a:cubicBezTo>
                  <a:pt x="1077" y="368"/>
                  <a:pt x="1076" y="370"/>
                  <a:pt x="1074" y="371"/>
                </a:cubicBezTo>
                <a:cubicBezTo>
                  <a:pt x="1074" y="369"/>
                  <a:pt x="1074" y="368"/>
                  <a:pt x="1074" y="366"/>
                </a:cubicBezTo>
                <a:lnTo>
                  <a:pt x="1077" y="366"/>
                </a:lnTo>
                <a:close/>
                <a:moveTo>
                  <a:pt x="137" y="320"/>
                </a:moveTo>
                <a:cubicBezTo>
                  <a:pt x="135" y="323"/>
                  <a:pt x="133" y="321"/>
                  <a:pt x="130" y="320"/>
                </a:cubicBezTo>
                <a:cubicBezTo>
                  <a:pt x="131" y="317"/>
                  <a:pt x="134" y="320"/>
                  <a:pt x="137" y="320"/>
                </a:cubicBezTo>
                <a:close/>
                <a:moveTo>
                  <a:pt x="126" y="321"/>
                </a:moveTo>
                <a:cubicBezTo>
                  <a:pt x="124" y="319"/>
                  <a:pt x="122" y="322"/>
                  <a:pt x="120" y="320"/>
                </a:cubicBezTo>
                <a:cubicBezTo>
                  <a:pt x="120" y="317"/>
                  <a:pt x="120" y="317"/>
                  <a:pt x="120" y="317"/>
                </a:cubicBezTo>
                <a:cubicBezTo>
                  <a:pt x="124" y="317"/>
                  <a:pt x="126" y="318"/>
                  <a:pt x="126" y="321"/>
                </a:cubicBezTo>
                <a:close/>
                <a:moveTo>
                  <a:pt x="174" y="310"/>
                </a:moveTo>
                <a:cubicBezTo>
                  <a:pt x="172" y="311"/>
                  <a:pt x="169" y="312"/>
                  <a:pt x="169" y="315"/>
                </a:cubicBezTo>
                <a:cubicBezTo>
                  <a:pt x="167" y="316"/>
                  <a:pt x="166" y="315"/>
                  <a:pt x="165" y="314"/>
                </a:cubicBezTo>
                <a:cubicBezTo>
                  <a:pt x="166" y="312"/>
                  <a:pt x="166" y="311"/>
                  <a:pt x="167" y="308"/>
                </a:cubicBezTo>
                <a:cubicBezTo>
                  <a:pt x="170" y="308"/>
                  <a:pt x="172" y="307"/>
                  <a:pt x="174" y="310"/>
                </a:cubicBezTo>
                <a:close/>
                <a:moveTo>
                  <a:pt x="1145" y="347"/>
                </a:moveTo>
                <a:cubicBezTo>
                  <a:pt x="1145" y="351"/>
                  <a:pt x="1143" y="350"/>
                  <a:pt x="1140" y="349"/>
                </a:cubicBezTo>
                <a:cubicBezTo>
                  <a:pt x="1140" y="346"/>
                  <a:pt x="1143" y="348"/>
                  <a:pt x="1145" y="347"/>
                </a:cubicBezTo>
                <a:close/>
                <a:moveTo>
                  <a:pt x="1137" y="347"/>
                </a:moveTo>
                <a:cubicBezTo>
                  <a:pt x="1137" y="349"/>
                  <a:pt x="1135" y="351"/>
                  <a:pt x="1133" y="350"/>
                </a:cubicBezTo>
                <a:cubicBezTo>
                  <a:pt x="1133" y="349"/>
                  <a:pt x="1135" y="349"/>
                  <a:pt x="1135" y="346"/>
                </a:cubicBezTo>
                <a:cubicBezTo>
                  <a:pt x="1135" y="347"/>
                  <a:pt x="1136" y="347"/>
                  <a:pt x="1137" y="347"/>
                </a:cubicBezTo>
                <a:close/>
                <a:moveTo>
                  <a:pt x="1131" y="336"/>
                </a:moveTo>
                <a:cubicBezTo>
                  <a:pt x="1130" y="337"/>
                  <a:pt x="1129" y="339"/>
                  <a:pt x="1126" y="339"/>
                </a:cubicBezTo>
                <a:cubicBezTo>
                  <a:pt x="1128" y="337"/>
                  <a:pt x="1125" y="336"/>
                  <a:pt x="1127" y="334"/>
                </a:cubicBezTo>
                <a:cubicBezTo>
                  <a:pt x="1129" y="334"/>
                  <a:pt x="1129" y="336"/>
                  <a:pt x="1131" y="336"/>
                </a:cubicBezTo>
                <a:close/>
                <a:moveTo>
                  <a:pt x="1153" y="325"/>
                </a:moveTo>
                <a:cubicBezTo>
                  <a:pt x="1153" y="329"/>
                  <a:pt x="1152" y="330"/>
                  <a:pt x="1149" y="330"/>
                </a:cubicBezTo>
                <a:cubicBezTo>
                  <a:pt x="1147" y="328"/>
                  <a:pt x="1149" y="324"/>
                  <a:pt x="1153" y="325"/>
                </a:cubicBezTo>
                <a:close/>
                <a:moveTo>
                  <a:pt x="1076" y="312"/>
                </a:moveTo>
                <a:cubicBezTo>
                  <a:pt x="1076" y="311"/>
                  <a:pt x="1077" y="310"/>
                  <a:pt x="1078" y="309"/>
                </a:cubicBezTo>
                <a:cubicBezTo>
                  <a:pt x="1081" y="309"/>
                  <a:pt x="1081" y="311"/>
                  <a:pt x="1084" y="310"/>
                </a:cubicBezTo>
                <a:cubicBezTo>
                  <a:pt x="1085" y="310"/>
                  <a:pt x="1084" y="311"/>
                  <a:pt x="1083" y="311"/>
                </a:cubicBezTo>
                <a:cubicBezTo>
                  <a:pt x="1081" y="311"/>
                  <a:pt x="1081" y="313"/>
                  <a:pt x="1081" y="315"/>
                </a:cubicBezTo>
                <a:cubicBezTo>
                  <a:pt x="1078" y="315"/>
                  <a:pt x="1078" y="312"/>
                  <a:pt x="1076" y="312"/>
                </a:cubicBezTo>
                <a:close/>
                <a:moveTo>
                  <a:pt x="1031" y="319"/>
                </a:moveTo>
                <a:cubicBezTo>
                  <a:pt x="1036" y="317"/>
                  <a:pt x="1038" y="317"/>
                  <a:pt x="1046" y="316"/>
                </a:cubicBezTo>
                <a:cubicBezTo>
                  <a:pt x="1042" y="318"/>
                  <a:pt x="1036" y="322"/>
                  <a:pt x="1031" y="319"/>
                </a:cubicBezTo>
                <a:close/>
                <a:moveTo>
                  <a:pt x="1047" y="295"/>
                </a:moveTo>
                <a:cubicBezTo>
                  <a:pt x="1048" y="299"/>
                  <a:pt x="1045" y="299"/>
                  <a:pt x="1044" y="302"/>
                </a:cubicBezTo>
                <a:cubicBezTo>
                  <a:pt x="1042" y="301"/>
                  <a:pt x="1041" y="300"/>
                  <a:pt x="1038" y="301"/>
                </a:cubicBezTo>
                <a:cubicBezTo>
                  <a:pt x="1038" y="296"/>
                  <a:pt x="1048" y="297"/>
                  <a:pt x="1043" y="294"/>
                </a:cubicBezTo>
                <a:cubicBezTo>
                  <a:pt x="1044" y="292"/>
                  <a:pt x="1047" y="294"/>
                  <a:pt x="1047" y="295"/>
                </a:cubicBezTo>
                <a:close/>
                <a:moveTo>
                  <a:pt x="858" y="232"/>
                </a:moveTo>
                <a:cubicBezTo>
                  <a:pt x="855" y="234"/>
                  <a:pt x="852" y="233"/>
                  <a:pt x="850" y="232"/>
                </a:cubicBezTo>
                <a:cubicBezTo>
                  <a:pt x="851" y="228"/>
                  <a:pt x="858" y="227"/>
                  <a:pt x="858" y="232"/>
                </a:cubicBezTo>
                <a:close/>
                <a:moveTo>
                  <a:pt x="935" y="207"/>
                </a:moveTo>
                <a:cubicBezTo>
                  <a:pt x="934" y="208"/>
                  <a:pt x="929" y="207"/>
                  <a:pt x="927" y="207"/>
                </a:cubicBezTo>
                <a:cubicBezTo>
                  <a:pt x="929" y="206"/>
                  <a:pt x="933" y="205"/>
                  <a:pt x="935" y="207"/>
                </a:cubicBezTo>
                <a:close/>
                <a:moveTo>
                  <a:pt x="997" y="202"/>
                </a:moveTo>
                <a:cubicBezTo>
                  <a:pt x="994" y="201"/>
                  <a:pt x="994" y="202"/>
                  <a:pt x="991" y="202"/>
                </a:cubicBezTo>
                <a:cubicBezTo>
                  <a:pt x="990" y="199"/>
                  <a:pt x="998" y="199"/>
                  <a:pt x="997" y="202"/>
                </a:cubicBezTo>
                <a:close/>
                <a:moveTo>
                  <a:pt x="895" y="116"/>
                </a:moveTo>
                <a:cubicBezTo>
                  <a:pt x="894" y="114"/>
                  <a:pt x="898" y="116"/>
                  <a:pt x="900" y="115"/>
                </a:cubicBezTo>
                <a:cubicBezTo>
                  <a:pt x="900" y="120"/>
                  <a:pt x="898" y="116"/>
                  <a:pt x="895" y="116"/>
                </a:cubicBezTo>
                <a:close/>
                <a:moveTo>
                  <a:pt x="888" y="119"/>
                </a:moveTo>
                <a:cubicBezTo>
                  <a:pt x="888" y="118"/>
                  <a:pt x="888" y="118"/>
                  <a:pt x="889" y="118"/>
                </a:cubicBezTo>
                <a:cubicBezTo>
                  <a:pt x="890" y="118"/>
                  <a:pt x="889" y="117"/>
                  <a:pt x="889" y="117"/>
                </a:cubicBezTo>
                <a:cubicBezTo>
                  <a:pt x="890" y="115"/>
                  <a:pt x="894" y="116"/>
                  <a:pt x="893" y="119"/>
                </a:cubicBezTo>
                <a:cubicBezTo>
                  <a:pt x="891" y="121"/>
                  <a:pt x="891" y="118"/>
                  <a:pt x="888" y="119"/>
                </a:cubicBezTo>
                <a:close/>
                <a:moveTo>
                  <a:pt x="916" y="122"/>
                </a:moveTo>
                <a:cubicBezTo>
                  <a:pt x="915" y="117"/>
                  <a:pt x="920" y="117"/>
                  <a:pt x="922" y="120"/>
                </a:cubicBezTo>
                <a:cubicBezTo>
                  <a:pt x="924" y="119"/>
                  <a:pt x="921" y="118"/>
                  <a:pt x="922" y="116"/>
                </a:cubicBezTo>
                <a:cubicBezTo>
                  <a:pt x="924" y="116"/>
                  <a:pt x="926" y="116"/>
                  <a:pt x="927" y="117"/>
                </a:cubicBezTo>
                <a:cubicBezTo>
                  <a:pt x="927" y="121"/>
                  <a:pt x="927" y="121"/>
                  <a:pt x="927" y="121"/>
                </a:cubicBezTo>
                <a:cubicBezTo>
                  <a:pt x="922" y="123"/>
                  <a:pt x="921" y="124"/>
                  <a:pt x="916" y="122"/>
                </a:cubicBezTo>
                <a:close/>
                <a:moveTo>
                  <a:pt x="883" y="126"/>
                </a:moveTo>
                <a:cubicBezTo>
                  <a:pt x="882" y="127"/>
                  <a:pt x="879" y="125"/>
                  <a:pt x="879" y="127"/>
                </a:cubicBezTo>
                <a:cubicBezTo>
                  <a:pt x="876" y="126"/>
                  <a:pt x="884" y="122"/>
                  <a:pt x="883" y="126"/>
                </a:cubicBezTo>
                <a:close/>
                <a:moveTo>
                  <a:pt x="874" y="130"/>
                </a:moveTo>
                <a:cubicBezTo>
                  <a:pt x="877" y="127"/>
                  <a:pt x="881" y="129"/>
                  <a:pt x="885" y="129"/>
                </a:cubicBezTo>
                <a:cubicBezTo>
                  <a:pt x="884" y="131"/>
                  <a:pt x="880" y="130"/>
                  <a:pt x="879" y="133"/>
                </a:cubicBezTo>
                <a:cubicBezTo>
                  <a:pt x="877" y="132"/>
                  <a:pt x="877" y="129"/>
                  <a:pt x="874" y="130"/>
                </a:cubicBezTo>
                <a:close/>
                <a:moveTo>
                  <a:pt x="916" y="138"/>
                </a:moveTo>
                <a:cubicBezTo>
                  <a:pt x="913" y="140"/>
                  <a:pt x="910" y="140"/>
                  <a:pt x="903" y="140"/>
                </a:cubicBezTo>
                <a:cubicBezTo>
                  <a:pt x="905" y="137"/>
                  <a:pt x="910" y="139"/>
                  <a:pt x="916" y="138"/>
                </a:cubicBezTo>
                <a:close/>
                <a:moveTo>
                  <a:pt x="731" y="116"/>
                </a:moveTo>
                <a:cubicBezTo>
                  <a:pt x="727" y="113"/>
                  <a:pt x="739" y="112"/>
                  <a:pt x="737" y="116"/>
                </a:cubicBezTo>
                <a:cubicBezTo>
                  <a:pt x="734" y="119"/>
                  <a:pt x="733" y="114"/>
                  <a:pt x="731" y="116"/>
                </a:cubicBezTo>
                <a:close/>
                <a:moveTo>
                  <a:pt x="710" y="116"/>
                </a:moveTo>
                <a:cubicBezTo>
                  <a:pt x="710" y="114"/>
                  <a:pt x="714" y="116"/>
                  <a:pt x="715" y="115"/>
                </a:cubicBezTo>
                <a:cubicBezTo>
                  <a:pt x="714" y="117"/>
                  <a:pt x="713" y="118"/>
                  <a:pt x="711" y="118"/>
                </a:cubicBezTo>
                <a:cubicBezTo>
                  <a:pt x="711" y="117"/>
                  <a:pt x="714" y="116"/>
                  <a:pt x="710" y="116"/>
                </a:cubicBezTo>
                <a:close/>
                <a:moveTo>
                  <a:pt x="644" y="123"/>
                </a:moveTo>
                <a:cubicBezTo>
                  <a:pt x="645" y="120"/>
                  <a:pt x="647" y="124"/>
                  <a:pt x="649" y="124"/>
                </a:cubicBezTo>
                <a:cubicBezTo>
                  <a:pt x="648" y="127"/>
                  <a:pt x="644" y="125"/>
                  <a:pt x="644" y="123"/>
                </a:cubicBezTo>
                <a:close/>
                <a:moveTo>
                  <a:pt x="811" y="156"/>
                </a:moveTo>
                <a:cubicBezTo>
                  <a:pt x="808" y="155"/>
                  <a:pt x="809" y="155"/>
                  <a:pt x="806" y="154"/>
                </a:cubicBezTo>
                <a:cubicBezTo>
                  <a:pt x="807" y="151"/>
                  <a:pt x="811" y="153"/>
                  <a:pt x="814" y="152"/>
                </a:cubicBezTo>
                <a:cubicBezTo>
                  <a:pt x="813" y="154"/>
                  <a:pt x="813" y="156"/>
                  <a:pt x="811" y="156"/>
                </a:cubicBezTo>
                <a:close/>
                <a:moveTo>
                  <a:pt x="610" y="143"/>
                </a:moveTo>
                <a:cubicBezTo>
                  <a:pt x="610" y="139"/>
                  <a:pt x="610" y="139"/>
                  <a:pt x="610" y="139"/>
                </a:cubicBezTo>
                <a:cubicBezTo>
                  <a:pt x="613" y="139"/>
                  <a:pt x="613" y="139"/>
                  <a:pt x="613" y="139"/>
                </a:cubicBezTo>
                <a:cubicBezTo>
                  <a:pt x="614" y="142"/>
                  <a:pt x="613" y="143"/>
                  <a:pt x="610" y="143"/>
                </a:cubicBezTo>
                <a:close/>
                <a:moveTo>
                  <a:pt x="619" y="140"/>
                </a:moveTo>
                <a:cubicBezTo>
                  <a:pt x="622" y="140"/>
                  <a:pt x="622" y="140"/>
                  <a:pt x="622" y="140"/>
                </a:cubicBezTo>
                <a:cubicBezTo>
                  <a:pt x="622" y="143"/>
                  <a:pt x="622" y="143"/>
                  <a:pt x="622" y="143"/>
                </a:cubicBezTo>
                <a:cubicBezTo>
                  <a:pt x="621" y="143"/>
                  <a:pt x="621" y="142"/>
                  <a:pt x="619" y="142"/>
                </a:cubicBezTo>
                <a:lnTo>
                  <a:pt x="619" y="140"/>
                </a:lnTo>
                <a:close/>
                <a:moveTo>
                  <a:pt x="629" y="146"/>
                </a:moveTo>
                <a:cubicBezTo>
                  <a:pt x="627" y="146"/>
                  <a:pt x="625" y="146"/>
                  <a:pt x="624" y="145"/>
                </a:cubicBezTo>
                <a:cubicBezTo>
                  <a:pt x="625" y="143"/>
                  <a:pt x="630" y="143"/>
                  <a:pt x="629" y="146"/>
                </a:cubicBezTo>
                <a:close/>
                <a:moveTo>
                  <a:pt x="866" y="153"/>
                </a:moveTo>
                <a:cubicBezTo>
                  <a:pt x="866" y="156"/>
                  <a:pt x="863" y="157"/>
                  <a:pt x="859" y="156"/>
                </a:cubicBezTo>
                <a:cubicBezTo>
                  <a:pt x="859" y="153"/>
                  <a:pt x="859" y="153"/>
                  <a:pt x="859" y="153"/>
                </a:cubicBezTo>
                <a:cubicBezTo>
                  <a:pt x="862" y="154"/>
                  <a:pt x="863" y="152"/>
                  <a:pt x="866" y="153"/>
                </a:cubicBezTo>
                <a:close/>
                <a:moveTo>
                  <a:pt x="956" y="148"/>
                </a:moveTo>
                <a:cubicBezTo>
                  <a:pt x="956" y="151"/>
                  <a:pt x="953" y="149"/>
                  <a:pt x="950" y="149"/>
                </a:cubicBezTo>
                <a:cubicBezTo>
                  <a:pt x="951" y="146"/>
                  <a:pt x="954" y="148"/>
                  <a:pt x="956" y="148"/>
                </a:cubicBezTo>
                <a:close/>
                <a:moveTo>
                  <a:pt x="801" y="139"/>
                </a:moveTo>
                <a:cubicBezTo>
                  <a:pt x="801" y="136"/>
                  <a:pt x="804" y="136"/>
                  <a:pt x="808" y="136"/>
                </a:cubicBezTo>
                <a:cubicBezTo>
                  <a:pt x="809" y="141"/>
                  <a:pt x="804" y="139"/>
                  <a:pt x="804" y="142"/>
                </a:cubicBezTo>
                <a:cubicBezTo>
                  <a:pt x="802" y="142"/>
                  <a:pt x="802" y="140"/>
                  <a:pt x="801" y="139"/>
                </a:cubicBezTo>
                <a:close/>
                <a:moveTo>
                  <a:pt x="818" y="145"/>
                </a:moveTo>
                <a:cubicBezTo>
                  <a:pt x="814" y="147"/>
                  <a:pt x="813" y="143"/>
                  <a:pt x="808" y="144"/>
                </a:cubicBezTo>
                <a:cubicBezTo>
                  <a:pt x="810" y="142"/>
                  <a:pt x="818" y="141"/>
                  <a:pt x="818" y="145"/>
                </a:cubicBezTo>
                <a:close/>
                <a:moveTo>
                  <a:pt x="757" y="143"/>
                </a:moveTo>
                <a:cubicBezTo>
                  <a:pt x="761" y="141"/>
                  <a:pt x="767" y="141"/>
                  <a:pt x="772" y="141"/>
                </a:cubicBezTo>
                <a:cubicBezTo>
                  <a:pt x="770" y="145"/>
                  <a:pt x="761" y="145"/>
                  <a:pt x="757" y="143"/>
                </a:cubicBezTo>
                <a:close/>
                <a:moveTo>
                  <a:pt x="628" y="130"/>
                </a:moveTo>
                <a:cubicBezTo>
                  <a:pt x="628" y="128"/>
                  <a:pt x="631" y="128"/>
                  <a:pt x="633" y="128"/>
                </a:cubicBezTo>
                <a:cubicBezTo>
                  <a:pt x="633" y="130"/>
                  <a:pt x="630" y="130"/>
                  <a:pt x="628" y="130"/>
                </a:cubicBezTo>
                <a:close/>
                <a:moveTo>
                  <a:pt x="681" y="131"/>
                </a:moveTo>
                <a:cubicBezTo>
                  <a:pt x="683" y="134"/>
                  <a:pt x="686" y="131"/>
                  <a:pt x="688" y="133"/>
                </a:cubicBezTo>
                <a:cubicBezTo>
                  <a:pt x="687" y="136"/>
                  <a:pt x="681" y="134"/>
                  <a:pt x="679" y="136"/>
                </a:cubicBezTo>
                <a:cubicBezTo>
                  <a:pt x="677" y="133"/>
                  <a:pt x="680" y="133"/>
                  <a:pt x="681" y="131"/>
                </a:cubicBezTo>
                <a:close/>
                <a:moveTo>
                  <a:pt x="672" y="137"/>
                </a:moveTo>
                <a:cubicBezTo>
                  <a:pt x="670" y="138"/>
                  <a:pt x="670" y="136"/>
                  <a:pt x="668" y="136"/>
                </a:cubicBezTo>
                <a:cubicBezTo>
                  <a:pt x="668" y="134"/>
                  <a:pt x="673" y="134"/>
                  <a:pt x="672" y="137"/>
                </a:cubicBezTo>
                <a:close/>
                <a:moveTo>
                  <a:pt x="662" y="135"/>
                </a:moveTo>
                <a:cubicBezTo>
                  <a:pt x="660" y="137"/>
                  <a:pt x="658" y="138"/>
                  <a:pt x="656" y="136"/>
                </a:cubicBezTo>
                <a:cubicBezTo>
                  <a:pt x="655" y="133"/>
                  <a:pt x="660" y="135"/>
                  <a:pt x="662" y="135"/>
                </a:cubicBezTo>
                <a:close/>
                <a:moveTo>
                  <a:pt x="655" y="135"/>
                </a:moveTo>
                <a:cubicBezTo>
                  <a:pt x="655" y="136"/>
                  <a:pt x="655" y="137"/>
                  <a:pt x="656" y="137"/>
                </a:cubicBezTo>
                <a:cubicBezTo>
                  <a:pt x="652" y="138"/>
                  <a:pt x="649" y="137"/>
                  <a:pt x="644" y="137"/>
                </a:cubicBezTo>
                <a:cubicBezTo>
                  <a:pt x="646" y="135"/>
                  <a:pt x="650" y="135"/>
                  <a:pt x="655" y="135"/>
                </a:cubicBezTo>
                <a:close/>
                <a:moveTo>
                  <a:pt x="718" y="136"/>
                </a:moveTo>
                <a:cubicBezTo>
                  <a:pt x="722" y="137"/>
                  <a:pt x="726" y="138"/>
                  <a:pt x="729" y="139"/>
                </a:cubicBezTo>
                <a:cubicBezTo>
                  <a:pt x="724" y="146"/>
                  <a:pt x="711" y="147"/>
                  <a:pt x="703" y="144"/>
                </a:cubicBezTo>
                <a:cubicBezTo>
                  <a:pt x="701" y="144"/>
                  <a:pt x="704" y="146"/>
                  <a:pt x="701" y="146"/>
                </a:cubicBezTo>
                <a:cubicBezTo>
                  <a:pt x="695" y="143"/>
                  <a:pt x="694" y="140"/>
                  <a:pt x="686" y="140"/>
                </a:cubicBezTo>
                <a:cubicBezTo>
                  <a:pt x="695" y="132"/>
                  <a:pt x="712" y="142"/>
                  <a:pt x="718" y="136"/>
                </a:cubicBezTo>
                <a:close/>
                <a:moveTo>
                  <a:pt x="604" y="140"/>
                </a:moveTo>
                <a:cubicBezTo>
                  <a:pt x="605" y="141"/>
                  <a:pt x="598" y="140"/>
                  <a:pt x="600" y="143"/>
                </a:cubicBezTo>
                <a:cubicBezTo>
                  <a:pt x="599" y="142"/>
                  <a:pt x="597" y="141"/>
                  <a:pt x="597" y="139"/>
                </a:cubicBezTo>
                <a:cubicBezTo>
                  <a:pt x="600" y="140"/>
                  <a:pt x="600" y="140"/>
                  <a:pt x="604" y="140"/>
                </a:cubicBezTo>
                <a:close/>
                <a:moveTo>
                  <a:pt x="554" y="147"/>
                </a:moveTo>
                <a:cubicBezTo>
                  <a:pt x="558" y="142"/>
                  <a:pt x="569" y="142"/>
                  <a:pt x="579" y="141"/>
                </a:cubicBezTo>
                <a:cubicBezTo>
                  <a:pt x="587" y="140"/>
                  <a:pt x="599" y="135"/>
                  <a:pt x="596" y="144"/>
                </a:cubicBezTo>
                <a:cubicBezTo>
                  <a:pt x="595" y="142"/>
                  <a:pt x="596" y="142"/>
                  <a:pt x="596" y="141"/>
                </a:cubicBezTo>
                <a:cubicBezTo>
                  <a:pt x="590" y="142"/>
                  <a:pt x="588" y="146"/>
                  <a:pt x="582" y="146"/>
                </a:cubicBezTo>
                <a:cubicBezTo>
                  <a:pt x="581" y="146"/>
                  <a:pt x="580" y="144"/>
                  <a:pt x="580" y="143"/>
                </a:cubicBezTo>
                <a:cubicBezTo>
                  <a:pt x="577" y="143"/>
                  <a:pt x="575" y="146"/>
                  <a:pt x="573" y="148"/>
                </a:cubicBezTo>
                <a:cubicBezTo>
                  <a:pt x="569" y="142"/>
                  <a:pt x="561" y="149"/>
                  <a:pt x="554" y="147"/>
                </a:cubicBezTo>
                <a:close/>
                <a:moveTo>
                  <a:pt x="514" y="152"/>
                </a:moveTo>
                <a:cubicBezTo>
                  <a:pt x="512" y="155"/>
                  <a:pt x="509" y="155"/>
                  <a:pt x="505" y="155"/>
                </a:cubicBezTo>
                <a:cubicBezTo>
                  <a:pt x="505" y="151"/>
                  <a:pt x="510" y="150"/>
                  <a:pt x="514" y="152"/>
                </a:cubicBezTo>
                <a:close/>
                <a:moveTo>
                  <a:pt x="514" y="158"/>
                </a:moveTo>
                <a:cubicBezTo>
                  <a:pt x="517" y="157"/>
                  <a:pt x="517" y="159"/>
                  <a:pt x="519" y="159"/>
                </a:cubicBezTo>
                <a:cubicBezTo>
                  <a:pt x="519" y="160"/>
                  <a:pt x="517" y="160"/>
                  <a:pt x="517" y="159"/>
                </a:cubicBezTo>
                <a:cubicBezTo>
                  <a:pt x="516" y="159"/>
                  <a:pt x="516" y="160"/>
                  <a:pt x="516" y="160"/>
                </a:cubicBezTo>
                <a:cubicBezTo>
                  <a:pt x="513" y="160"/>
                  <a:pt x="511" y="160"/>
                  <a:pt x="509" y="161"/>
                </a:cubicBezTo>
                <a:cubicBezTo>
                  <a:pt x="509" y="156"/>
                  <a:pt x="514" y="161"/>
                  <a:pt x="514" y="158"/>
                </a:cubicBezTo>
                <a:close/>
                <a:moveTo>
                  <a:pt x="456" y="156"/>
                </a:moveTo>
                <a:cubicBezTo>
                  <a:pt x="457" y="156"/>
                  <a:pt x="457" y="158"/>
                  <a:pt x="459" y="157"/>
                </a:cubicBezTo>
                <a:cubicBezTo>
                  <a:pt x="458" y="158"/>
                  <a:pt x="457" y="160"/>
                  <a:pt x="455" y="160"/>
                </a:cubicBezTo>
                <a:cubicBezTo>
                  <a:pt x="454" y="158"/>
                  <a:pt x="455" y="158"/>
                  <a:pt x="456" y="156"/>
                </a:cubicBezTo>
                <a:close/>
                <a:moveTo>
                  <a:pt x="479" y="169"/>
                </a:moveTo>
                <a:cubicBezTo>
                  <a:pt x="479" y="165"/>
                  <a:pt x="482" y="165"/>
                  <a:pt x="485" y="164"/>
                </a:cubicBezTo>
                <a:cubicBezTo>
                  <a:pt x="486" y="166"/>
                  <a:pt x="486" y="167"/>
                  <a:pt x="485" y="169"/>
                </a:cubicBezTo>
                <a:lnTo>
                  <a:pt x="479" y="169"/>
                </a:lnTo>
                <a:close/>
                <a:moveTo>
                  <a:pt x="142" y="153"/>
                </a:moveTo>
                <a:cubicBezTo>
                  <a:pt x="132" y="157"/>
                  <a:pt x="116" y="158"/>
                  <a:pt x="107" y="154"/>
                </a:cubicBezTo>
                <a:cubicBezTo>
                  <a:pt x="111" y="153"/>
                  <a:pt x="124" y="150"/>
                  <a:pt x="126" y="154"/>
                </a:cubicBezTo>
                <a:cubicBezTo>
                  <a:pt x="131" y="154"/>
                  <a:pt x="136" y="150"/>
                  <a:pt x="142" y="153"/>
                </a:cubicBezTo>
                <a:close/>
                <a:moveTo>
                  <a:pt x="90" y="143"/>
                </a:moveTo>
                <a:cubicBezTo>
                  <a:pt x="95" y="136"/>
                  <a:pt x="106" y="139"/>
                  <a:pt x="114" y="143"/>
                </a:cubicBezTo>
                <a:cubicBezTo>
                  <a:pt x="106" y="146"/>
                  <a:pt x="96" y="147"/>
                  <a:pt x="90" y="143"/>
                </a:cubicBezTo>
                <a:close/>
                <a:moveTo>
                  <a:pt x="134" y="139"/>
                </a:moveTo>
                <a:cubicBezTo>
                  <a:pt x="129" y="141"/>
                  <a:pt x="125" y="144"/>
                  <a:pt x="120" y="142"/>
                </a:cubicBezTo>
                <a:cubicBezTo>
                  <a:pt x="122" y="136"/>
                  <a:pt x="129" y="135"/>
                  <a:pt x="134" y="139"/>
                </a:cubicBezTo>
                <a:close/>
                <a:moveTo>
                  <a:pt x="260" y="142"/>
                </a:moveTo>
                <a:cubicBezTo>
                  <a:pt x="261" y="138"/>
                  <a:pt x="264" y="136"/>
                  <a:pt x="268" y="137"/>
                </a:cubicBezTo>
                <a:cubicBezTo>
                  <a:pt x="264" y="139"/>
                  <a:pt x="270" y="139"/>
                  <a:pt x="273" y="139"/>
                </a:cubicBezTo>
                <a:cubicBezTo>
                  <a:pt x="269" y="141"/>
                  <a:pt x="266" y="143"/>
                  <a:pt x="260" y="142"/>
                </a:cubicBezTo>
                <a:close/>
                <a:moveTo>
                  <a:pt x="303" y="143"/>
                </a:moveTo>
                <a:cubicBezTo>
                  <a:pt x="306" y="139"/>
                  <a:pt x="295" y="141"/>
                  <a:pt x="297" y="135"/>
                </a:cubicBezTo>
                <a:cubicBezTo>
                  <a:pt x="295" y="135"/>
                  <a:pt x="291" y="134"/>
                  <a:pt x="291" y="136"/>
                </a:cubicBezTo>
                <a:cubicBezTo>
                  <a:pt x="291" y="137"/>
                  <a:pt x="292" y="137"/>
                  <a:pt x="293" y="137"/>
                </a:cubicBezTo>
                <a:cubicBezTo>
                  <a:pt x="290" y="140"/>
                  <a:pt x="285" y="137"/>
                  <a:pt x="281" y="136"/>
                </a:cubicBezTo>
                <a:cubicBezTo>
                  <a:pt x="285" y="133"/>
                  <a:pt x="292" y="134"/>
                  <a:pt x="297" y="133"/>
                </a:cubicBezTo>
                <a:cubicBezTo>
                  <a:pt x="297" y="131"/>
                  <a:pt x="294" y="132"/>
                  <a:pt x="294" y="131"/>
                </a:cubicBezTo>
                <a:cubicBezTo>
                  <a:pt x="296" y="129"/>
                  <a:pt x="298" y="130"/>
                  <a:pt x="302" y="131"/>
                </a:cubicBezTo>
                <a:cubicBezTo>
                  <a:pt x="301" y="131"/>
                  <a:pt x="301" y="132"/>
                  <a:pt x="301" y="134"/>
                </a:cubicBezTo>
                <a:cubicBezTo>
                  <a:pt x="304" y="132"/>
                  <a:pt x="306" y="128"/>
                  <a:pt x="312" y="129"/>
                </a:cubicBezTo>
                <a:cubicBezTo>
                  <a:pt x="312" y="130"/>
                  <a:pt x="310" y="131"/>
                  <a:pt x="310" y="132"/>
                </a:cubicBezTo>
                <a:cubicBezTo>
                  <a:pt x="312" y="132"/>
                  <a:pt x="313" y="131"/>
                  <a:pt x="313" y="128"/>
                </a:cubicBezTo>
                <a:cubicBezTo>
                  <a:pt x="316" y="128"/>
                  <a:pt x="315" y="131"/>
                  <a:pt x="316" y="131"/>
                </a:cubicBezTo>
                <a:cubicBezTo>
                  <a:pt x="315" y="133"/>
                  <a:pt x="313" y="134"/>
                  <a:pt x="310" y="134"/>
                </a:cubicBezTo>
                <a:cubicBezTo>
                  <a:pt x="312" y="137"/>
                  <a:pt x="309" y="136"/>
                  <a:pt x="306" y="137"/>
                </a:cubicBezTo>
                <a:cubicBezTo>
                  <a:pt x="312" y="140"/>
                  <a:pt x="327" y="136"/>
                  <a:pt x="335" y="138"/>
                </a:cubicBezTo>
                <a:cubicBezTo>
                  <a:pt x="326" y="143"/>
                  <a:pt x="313" y="142"/>
                  <a:pt x="303" y="143"/>
                </a:cubicBezTo>
                <a:close/>
                <a:moveTo>
                  <a:pt x="344" y="139"/>
                </a:moveTo>
                <a:cubicBezTo>
                  <a:pt x="347" y="132"/>
                  <a:pt x="354" y="141"/>
                  <a:pt x="356" y="134"/>
                </a:cubicBezTo>
                <a:cubicBezTo>
                  <a:pt x="359" y="139"/>
                  <a:pt x="363" y="130"/>
                  <a:pt x="368" y="134"/>
                </a:cubicBezTo>
                <a:cubicBezTo>
                  <a:pt x="362" y="139"/>
                  <a:pt x="352" y="138"/>
                  <a:pt x="344" y="139"/>
                </a:cubicBezTo>
                <a:close/>
                <a:moveTo>
                  <a:pt x="373" y="136"/>
                </a:moveTo>
                <a:cubicBezTo>
                  <a:pt x="373" y="134"/>
                  <a:pt x="374" y="134"/>
                  <a:pt x="374" y="132"/>
                </a:cubicBezTo>
                <a:cubicBezTo>
                  <a:pt x="377" y="132"/>
                  <a:pt x="375" y="136"/>
                  <a:pt x="379" y="135"/>
                </a:cubicBezTo>
                <a:cubicBezTo>
                  <a:pt x="379" y="137"/>
                  <a:pt x="375" y="135"/>
                  <a:pt x="373" y="136"/>
                </a:cubicBezTo>
                <a:close/>
                <a:moveTo>
                  <a:pt x="388" y="135"/>
                </a:moveTo>
                <a:cubicBezTo>
                  <a:pt x="385" y="135"/>
                  <a:pt x="383" y="136"/>
                  <a:pt x="380" y="134"/>
                </a:cubicBezTo>
                <a:cubicBezTo>
                  <a:pt x="380" y="128"/>
                  <a:pt x="385" y="132"/>
                  <a:pt x="390" y="131"/>
                </a:cubicBezTo>
                <a:cubicBezTo>
                  <a:pt x="389" y="132"/>
                  <a:pt x="387" y="132"/>
                  <a:pt x="388" y="135"/>
                </a:cubicBezTo>
                <a:close/>
                <a:moveTo>
                  <a:pt x="346" y="130"/>
                </a:moveTo>
                <a:cubicBezTo>
                  <a:pt x="344" y="126"/>
                  <a:pt x="350" y="125"/>
                  <a:pt x="349" y="123"/>
                </a:cubicBezTo>
                <a:cubicBezTo>
                  <a:pt x="355" y="121"/>
                  <a:pt x="354" y="131"/>
                  <a:pt x="346" y="130"/>
                </a:cubicBezTo>
                <a:close/>
                <a:moveTo>
                  <a:pt x="497" y="89"/>
                </a:moveTo>
                <a:cubicBezTo>
                  <a:pt x="495" y="91"/>
                  <a:pt x="492" y="91"/>
                  <a:pt x="489" y="92"/>
                </a:cubicBezTo>
                <a:cubicBezTo>
                  <a:pt x="489" y="88"/>
                  <a:pt x="495" y="88"/>
                  <a:pt x="497" y="89"/>
                </a:cubicBezTo>
                <a:close/>
                <a:moveTo>
                  <a:pt x="393" y="90"/>
                </a:moveTo>
                <a:cubicBezTo>
                  <a:pt x="394" y="85"/>
                  <a:pt x="403" y="89"/>
                  <a:pt x="407" y="88"/>
                </a:cubicBezTo>
                <a:cubicBezTo>
                  <a:pt x="404" y="89"/>
                  <a:pt x="399" y="94"/>
                  <a:pt x="393" y="90"/>
                </a:cubicBezTo>
                <a:close/>
                <a:moveTo>
                  <a:pt x="428" y="95"/>
                </a:moveTo>
                <a:cubicBezTo>
                  <a:pt x="428" y="98"/>
                  <a:pt x="424" y="97"/>
                  <a:pt x="421" y="98"/>
                </a:cubicBezTo>
                <a:cubicBezTo>
                  <a:pt x="421" y="94"/>
                  <a:pt x="425" y="95"/>
                  <a:pt x="428" y="95"/>
                </a:cubicBezTo>
                <a:close/>
                <a:moveTo>
                  <a:pt x="498" y="98"/>
                </a:moveTo>
                <a:cubicBezTo>
                  <a:pt x="497" y="100"/>
                  <a:pt x="491" y="100"/>
                  <a:pt x="490" y="99"/>
                </a:cubicBezTo>
                <a:cubicBezTo>
                  <a:pt x="488" y="98"/>
                  <a:pt x="495" y="99"/>
                  <a:pt x="498" y="98"/>
                </a:cubicBezTo>
                <a:close/>
                <a:moveTo>
                  <a:pt x="418" y="110"/>
                </a:moveTo>
                <a:cubicBezTo>
                  <a:pt x="424" y="107"/>
                  <a:pt x="429" y="105"/>
                  <a:pt x="437" y="105"/>
                </a:cubicBezTo>
                <a:cubicBezTo>
                  <a:pt x="434" y="107"/>
                  <a:pt x="434" y="111"/>
                  <a:pt x="430" y="111"/>
                </a:cubicBezTo>
                <a:cubicBezTo>
                  <a:pt x="430" y="110"/>
                  <a:pt x="431" y="110"/>
                  <a:pt x="431" y="109"/>
                </a:cubicBezTo>
                <a:cubicBezTo>
                  <a:pt x="427" y="109"/>
                  <a:pt x="424" y="111"/>
                  <a:pt x="418" y="110"/>
                </a:cubicBezTo>
                <a:close/>
                <a:moveTo>
                  <a:pt x="448" y="109"/>
                </a:moveTo>
                <a:cubicBezTo>
                  <a:pt x="447" y="111"/>
                  <a:pt x="444" y="111"/>
                  <a:pt x="441" y="112"/>
                </a:cubicBezTo>
                <a:cubicBezTo>
                  <a:pt x="442" y="109"/>
                  <a:pt x="444" y="108"/>
                  <a:pt x="448" y="109"/>
                </a:cubicBezTo>
                <a:close/>
                <a:moveTo>
                  <a:pt x="472" y="111"/>
                </a:moveTo>
                <a:cubicBezTo>
                  <a:pt x="473" y="112"/>
                  <a:pt x="473" y="115"/>
                  <a:pt x="470" y="114"/>
                </a:cubicBezTo>
                <a:cubicBezTo>
                  <a:pt x="472" y="109"/>
                  <a:pt x="465" y="109"/>
                  <a:pt x="461" y="109"/>
                </a:cubicBezTo>
                <a:cubicBezTo>
                  <a:pt x="464" y="106"/>
                  <a:pt x="474" y="107"/>
                  <a:pt x="479" y="104"/>
                </a:cubicBezTo>
                <a:cubicBezTo>
                  <a:pt x="469" y="102"/>
                  <a:pt x="449" y="107"/>
                  <a:pt x="438" y="107"/>
                </a:cubicBezTo>
                <a:cubicBezTo>
                  <a:pt x="435" y="103"/>
                  <a:pt x="443" y="102"/>
                  <a:pt x="445" y="104"/>
                </a:cubicBezTo>
                <a:cubicBezTo>
                  <a:pt x="459" y="101"/>
                  <a:pt x="474" y="99"/>
                  <a:pt x="487" y="99"/>
                </a:cubicBezTo>
                <a:cubicBezTo>
                  <a:pt x="484" y="100"/>
                  <a:pt x="481" y="99"/>
                  <a:pt x="479" y="102"/>
                </a:cubicBezTo>
                <a:cubicBezTo>
                  <a:pt x="481" y="104"/>
                  <a:pt x="487" y="103"/>
                  <a:pt x="488" y="105"/>
                </a:cubicBezTo>
                <a:cubicBezTo>
                  <a:pt x="485" y="110"/>
                  <a:pt x="475" y="107"/>
                  <a:pt x="472" y="111"/>
                </a:cubicBezTo>
                <a:close/>
                <a:moveTo>
                  <a:pt x="580" y="109"/>
                </a:moveTo>
                <a:cubicBezTo>
                  <a:pt x="581" y="112"/>
                  <a:pt x="578" y="112"/>
                  <a:pt x="575" y="112"/>
                </a:cubicBezTo>
                <a:cubicBezTo>
                  <a:pt x="575" y="108"/>
                  <a:pt x="578" y="109"/>
                  <a:pt x="580" y="109"/>
                </a:cubicBezTo>
                <a:close/>
                <a:moveTo>
                  <a:pt x="505" y="106"/>
                </a:moveTo>
                <a:cubicBezTo>
                  <a:pt x="502" y="106"/>
                  <a:pt x="501" y="105"/>
                  <a:pt x="501" y="103"/>
                </a:cubicBezTo>
                <a:cubicBezTo>
                  <a:pt x="507" y="102"/>
                  <a:pt x="509" y="100"/>
                  <a:pt x="514" y="102"/>
                </a:cubicBezTo>
                <a:cubicBezTo>
                  <a:pt x="513" y="105"/>
                  <a:pt x="507" y="104"/>
                  <a:pt x="505" y="106"/>
                </a:cubicBezTo>
                <a:close/>
                <a:moveTo>
                  <a:pt x="623" y="97"/>
                </a:moveTo>
                <a:cubicBezTo>
                  <a:pt x="623" y="98"/>
                  <a:pt x="621" y="98"/>
                  <a:pt x="619" y="98"/>
                </a:cubicBezTo>
                <a:cubicBezTo>
                  <a:pt x="619" y="96"/>
                  <a:pt x="619" y="96"/>
                  <a:pt x="619" y="96"/>
                </a:cubicBezTo>
                <a:cubicBezTo>
                  <a:pt x="621" y="95"/>
                  <a:pt x="622" y="96"/>
                  <a:pt x="623" y="97"/>
                </a:cubicBezTo>
                <a:close/>
                <a:moveTo>
                  <a:pt x="573" y="95"/>
                </a:moveTo>
                <a:cubicBezTo>
                  <a:pt x="575" y="94"/>
                  <a:pt x="577" y="93"/>
                  <a:pt x="580" y="93"/>
                </a:cubicBezTo>
                <a:cubicBezTo>
                  <a:pt x="579" y="96"/>
                  <a:pt x="576" y="95"/>
                  <a:pt x="573" y="95"/>
                </a:cubicBezTo>
                <a:close/>
                <a:moveTo>
                  <a:pt x="646" y="93"/>
                </a:moveTo>
                <a:cubicBezTo>
                  <a:pt x="645" y="95"/>
                  <a:pt x="643" y="96"/>
                  <a:pt x="641" y="94"/>
                </a:cubicBezTo>
                <a:cubicBezTo>
                  <a:pt x="641" y="92"/>
                  <a:pt x="644" y="91"/>
                  <a:pt x="646" y="93"/>
                </a:cubicBezTo>
                <a:close/>
                <a:moveTo>
                  <a:pt x="640" y="94"/>
                </a:moveTo>
                <a:cubicBezTo>
                  <a:pt x="640" y="96"/>
                  <a:pt x="638" y="96"/>
                  <a:pt x="636" y="96"/>
                </a:cubicBezTo>
                <a:cubicBezTo>
                  <a:pt x="636" y="95"/>
                  <a:pt x="637" y="95"/>
                  <a:pt x="638" y="95"/>
                </a:cubicBezTo>
                <a:cubicBezTo>
                  <a:pt x="638" y="94"/>
                  <a:pt x="637" y="94"/>
                  <a:pt x="636" y="94"/>
                </a:cubicBezTo>
                <a:cubicBezTo>
                  <a:pt x="637" y="91"/>
                  <a:pt x="639" y="93"/>
                  <a:pt x="640" y="94"/>
                </a:cubicBezTo>
                <a:close/>
                <a:moveTo>
                  <a:pt x="601" y="94"/>
                </a:moveTo>
                <a:cubicBezTo>
                  <a:pt x="601" y="92"/>
                  <a:pt x="601" y="90"/>
                  <a:pt x="599" y="90"/>
                </a:cubicBezTo>
                <a:cubicBezTo>
                  <a:pt x="600" y="87"/>
                  <a:pt x="604" y="90"/>
                  <a:pt x="608" y="89"/>
                </a:cubicBezTo>
                <a:cubicBezTo>
                  <a:pt x="607" y="92"/>
                  <a:pt x="606" y="95"/>
                  <a:pt x="601" y="94"/>
                </a:cubicBezTo>
                <a:close/>
                <a:moveTo>
                  <a:pt x="548" y="85"/>
                </a:moveTo>
                <a:cubicBezTo>
                  <a:pt x="547" y="87"/>
                  <a:pt x="546" y="88"/>
                  <a:pt x="544" y="88"/>
                </a:cubicBezTo>
                <a:cubicBezTo>
                  <a:pt x="545" y="90"/>
                  <a:pt x="549" y="92"/>
                  <a:pt x="550" y="90"/>
                </a:cubicBezTo>
                <a:cubicBezTo>
                  <a:pt x="550" y="92"/>
                  <a:pt x="542" y="93"/>
                  <a:pt x="539" y="96"/>
                </a:cubicBezTo>
                <a:cubicBezTo>
                  <a:pt x="542" y="98"/>
                  <a:pt x="543" y="97"/>
                  <a:pt x="547" y="96"/>
                </a:cubicBezTo>
                <a:cubicBezTo>
                  <a:pt x="546" y="97"/>
                  <a:pt x="546" y="98"/>
                  <a:pt x="547" y="98"/>
                </a:cubicBezTo>
                <a:cubicBezTo>
                  <a:pt x="538" y="103"/>
                  <a:pt x="529" y="104"/>
                  <a:pt x="519" y="102"/>
                </a:cubicBezTo>
                <a:cubicBezTo>
                  <a:pt x="518" y="100"/>
                  <a:pt x="520" y="100"/>
                  <a:pt x="521" y="100"/>
                </a:cubicBezTo>
                <a:cubicBezTo>
                  <a:pt x="519" y="99"/>
                  <a:pt x="520" y="95"/>
                  <a:pt x="516" y="96"/>
                </a:cubicBezTo>
                <a:cubicBezTo>
                  <a:pt x="520" y="94"/>
                  <a:pt x="530" y="90"/>
                  <a:pt x="527" y="87"/>
                </a:cubicBezTo>
                <a:cubicBezTo>
                  <a:pt x="529" y="84"/>
                  <a:pt x="532" y="87"/>
                  <a:pt x="531" y="89"/>
                </a:cubicBezTo>
                <a:cubicBezTo>
                  <a:pt x="534" y="88"/>
                  <a:pt x="535" y="88"/>
                  <a:pt x="538" y="88"/>
                </a:cubicBezTo>
                <a:cubicBezTo>
                  <a:pt x="539" y="87"/>
                  <a:pt x="541" y="86"/>
                  <a:pt x="541" y="84"/>
                </a:cubicBezTo>
                <a:cubicBezTo>
                  <a:pt x="544" y="83"/>
                  <a:pt x="545" y="85"/>
                  <a:pt x="548" y="85"/>
                </a:cubicBezTo>
                <a:close/>
                <a:moveTo>
                  <a:pt x="565" y="81"/>
                </a:moveTo>
                <a:cubicBezTo>
                  <a:pt x="563" y="82"/>
                  <a:pt x="562" y="83"/>
                  <a:pt x="560" y="83"/>
                </a:cubicBezTo>
                <a:cubicBezTo>
                  <a:pt x="560" y="82"/>
                  <a:pt x="559" y="82"/>
                  <a:pt x="559" y="82"/>
                </a:cubicBezTo>
                <a:cubicBezTo>
                  <a:pt x="559" y="80"/>
                  <a:pt x="563" y="79"/>
                  <a:pt x="565" y="81"/>
                </a:cubicBezTo>
                <a:close/>
                <a:moveTo>
                  <a:pt x="739" y="55"/>
                </a:moveTo>
                <a:cubicBezTo>
                  <a:pt x="738" y="57"/>
                  <a:pt x="736" y="57"/>
                  <a:pt x="733" y="57"/>
                </a:cubicBezTo>
                <a:cubicBezTo>
                  <a:pt x="733" y="54"/>
                  <a:pt x="737" y="54"/>
                  <a:pt x="739" y="55"/>
                </a:cubicBezTo>
                <a:close/>
                <a:moveTo>
                  <a:pt x="810" y="51"/>
                </a:moveTo>
                <a:cubicBezTo>
                  <a:pt x="810" y="50"/>
                  <a:pt x="808" y="50"/>
                  <a:pt x="807" y="50"/>
                </a:cubicBezTo>
                <a:cubicBezTo>
                  <a:pt x="807" y="47"/>
                  <a:pt x="809" y="46"/>
                  <a:pt x="810" y="44"/>
                </a:cubicBezTo>
                <a:cubicBezTo>
                  <a:pt x="815" y="44"/>
                  <a:pt x="817" y="46"/>
                  <a:pt x="821" y="45"/>
                </a:cubicBezTo>
                <a:cubicBezTo>
                  <a:pt x="819" y="49"/>
                  <a:pt x="812" y="47"/>
                  <a:pt x="810" y="52"/>
                </a:cubicBezTo>
                <a:cubicBezTo>
                  <a:pt x="809" y="52"/>
                  <a:pt x="810" y="51"/>
                  <a:pt x="810" y="51"/>
                </a:cubicBezTo>
                <a:close/>
                <a:moveTo>
                  <a:pt x="860" y="49"/>
                </a:moveTo>
                <a:cubicBezTo>
                  <a:pt x="859" y="51"/>
                  <a:pt x="857" y="51"/>
                  <a:pt x="854" y="51"/>
                </a:cubicBezTo>
                <a:cubicBezTo>
                  <a:pt x="855" y="49"/>
                  <a:pt x="856" y="47"/>
                  <a:pt x="859" y="47"/>
                </a:cubicBezTo>
                <a:cubicBezTo>
                  <a:pt x="859" y="48"/>
                  <a:pt x="859" y="49"/>
                  <a:pt x="860" y="49"/>
                </a:cubicBezTo>
                <a:close/>
                <a:moveTo>
                  <a:pt x="831" y="43"/>
                </a:moveTo>
                <a:cubicBezTo>
                  <a:pt x="829" y="45"/>
                  <a:pt x="830" y="47"/>
                  <a:pt x="831" y="48"/>
                </a:cubicBezTo>
                <a:cubicBezTo>
                  <a:pt x="829" y="51"/>
                  <a:pt x="824" y="50"/>
                  <a:pt x="821" y="51"/>
                </a:cubicBezTo>
                <a:cubicBezTo>
                  <a:pt x="821" y="51"/>
                  <a:pt x="822" y="52"/>
                  <a:pt x="823" y="52"/>
                </a:cubicBezTo>
                <a:cubicBezTo>
                  <a:pt x="823" y="54"/>
                  <a:pt x="820" y="53"/>
                  <a:pt x="819" y="53"/>
                </a:cubicBezTo>
                <a:cubicBezTo>
                  <a:pt x="818" y="50"/>
                  <a:pt x="819" y="51"/>
                  <a:pt x="819" y="47"/>
                </a:cubicBezTo>
                <a:cubicBezTo>
                  <a:pt x="823" y="48"/>
                  <a:pt x="822" y="48"/>
                  <a:pt x="824" y="46"/>
                </a:cubicBezTo>
                <a:cubicBezTo>
                  <a:pt x="824" y="46"/>
                  <a:pt x="822" y="45"/>
                  <a:pt x="823" y="44"/>
                </a:cubicBezTo>
                <a:cubicBezTo>
                  <a:pt x="826" y="45"/>
                  <a:pt x="827" y="43"/>
                  <a:pt x="831" y="43"/>
                </a:cubicBezTo>
                <a:close/>
                <a:moveTo>
                  <a:pt x="110" y="385"/>
                </a:moveTo>
                <a:cubicBezTo>
                  <a:pt x="106" y="385"/>
                  <a:pt x="105" y="383"/>
                  <a:pt x="104" y="386"/>
                </a:cubicBezTo>
                <a:cubicBezTo>
                  <a:pt x="106" y="387"/>
                  <a:pt x="106" y="385"/>
                  <a:pt x="107" y="385"/>
                </a:cubicBezTo>
                <a:cubicBezTo>
                  <a:pt x="106" y="387"/>
                  <a:pt x="106" y="387"/>
                  <a:pt x="106" y="387"/>
                </a:cubicBezTo>
                <a:cubicBezTo>
                  <a:pt x="109" y="388"/>
                  <a:pt x="109" y="386"/>
                  <a:pt x="110" y="385"/>
                </a:cubicBezTo>
                <a:close/>
                <a:moveTo>
                  <a:pt x="703" y="43"/>
                </a:moveTo>
                <a:cubicBezTo>
                  <a:pt x="704" y="41"/>
                  <a:pt x="704" y="39"/>
                  <a:pt x="703" y="36"/>
                </a:cubicBezTo>
                <a:cubicBezTo>
                  <a:pt x="705" y="35"/>
                  <a:pt x="708" y="35"/>
                  <a:pt x="708" y="32"/>
                </a:cubicBezTo>
                <a:cubicBezTo>
                  <a:pt x="704" y="33"/>
                  <a:pt x="706" y="27"/>
                  <a:pt x="699" y="26"/>
                </a:cubicBezTo>
                <a:cubicBezTo>
                  <a:pt x="698" y="28"/>
                  <a:pt x="701" y="30"/>
                  <a:pt x="697" y="31"/>
                </a:cubicBezTo>
                <a:cubicBezTo>
                  <a:pt x="697" y="28"/>
                  <a:pt x="693" y="23"/>
                  <a:pt x="697" y="22"/>
                </a:cubicBezTo>
                <a:cubicBezTo>
                  <a:pt x="697" y="24"/>
                  <a:pt x="699" y="25"/>
                  <a:pt x="699" y="26"/>
                </a:cubicBezTo>
                <a:cubicBezTo>
                  <a:pt x="701" y="22"/>
                  <a:pt x="705" y="26"/>
                  <a:pt x="707" y="22"/>
                </a:cubicBezTo>
                <a:cubicBezTo>
                  <a:pt x="699" y="21"/>
                  <a:pt x="699" y="21"/>
                  <a:pt x="699" y="21"/>
                </a:cubicBezTo>
                <a:cubicBezTo>
                  <a:pt x="700" y="19"/>
                  <a:pt x="697" y="16"/>
                  <a:pt x="696" y="18"/>
                </a:cubicBezTo>
                <a:cubicBezTo>
                  <a:pt x="699" y="18"/>
                  <a:pt x="695" y="20"/>
                  <a:pt x="694" y="20"/>
                </a:cubicBezTo>
                <a:cubicBezTo>
                  <a:pt x="694" y="23"/>
                  <a:pt x="693" y="25"/>
                  <a:pt x="692" y="26"/>
                </a:cubicBezTo>
                <a:cubicBezTo>
                  <a:pt x="691" y="21"/>
                  <a:pt x="691" y="28"/>
                  <a:pt x="689" y="28"/>
                </a:cubicBezTo>
                <a:cubicBezTo>
                  <a:pt x="689" y="26"/>
                  <a:pt x="689" y="25"/>
                  <a:pt x="687" y="25"/>
                </a:cubicBezTo>
                <a:cubicBezTo>
                  <a:pt x="687" y="28"/>
                  <a:pt x="689" y="29"/>
                  <a:pt x="691" y="30"/>
                </a:cubicBezTo>
                <a:cubicBezTo>
                  <a:pt x="690" y="32"/>
                  <a:pt x="688" y="32"/>
                  <a:pt x="687" y="34"/>
                </a:cubicBezTo>
                <a:cubicBezTo>
                  <a:pt x="689" y="35"/>
                  <a:pt x="692" y="39"/>
                  <a:pt x="690" y="41"/>
                </a:cubicBezTo>
                <a:cubicBezTo>
                  <a:pt x="694" y="41"/>
                  <a:pt x="695" y="42"/>
                  <a:pt x="698" y="40"/>
                </a:cubicBezTo>
                <a:cubicBezTo>
                  <a:pt x="698" y="42"/>
                  <a:pt x="699" y="43"/>
                  <a:pt x="700" y="44"/>
                </a:cubicBezTo>
                <a:cubicBezTo>
                  <a:pt x="700" y="40"/>
                  <a:pt x="702" y="41"/>
                  <a:pt x="703" y="43"/>
                </a:cubicBezTo>
                <a:close/>
                <a:moveTo>
                  <a:pt x="692" y="33"/>
                </a:moveTo>
                <a:cubicBezTo>
                  <a:pt x="696" y="33"/>
                  <a:pt x="696" y="33"/>
                  <a:pt x="696" y="33"/>
                </a:cubicBezTo>
                <a:cubicBezTo>
                  <a:pt x="695" y="36"/>
                  <a:pt x="696" y="37"/>
                  <a:pt x="696" y="39"/>
                </a:cubicBezTo>
                <a:cubicBezTo>
                  <a:pt x="694" y="38"/>
                  <a:pt x="692" y="37"/>
                  <a:pt x="692" y="33"/>
                </a:cubicBezTo>
                <a:close/>
                <a:moveTo>
                  <a:pt x="806" y="33"/>
                </a:moveTo>
                <a:cubicBezTo>
                  <a:pt x="798" y="35"/>
                  <a:pt x="786" y="34"/>
                  <a:pt x="779" y="38"/>
                </a:cubicBezTo>
                <a:cubicBezTo>
                  <a:pt x="790" y="37"/>
                  <a:pt x="800" y="37"/>
                  <a:pt x="806" y="33"/>
                </a:cubicBezTo>
                <a:close/>
                <a:moveTo>
                  <a:pt x="877" y="113"/>
                </a:moveTo>
                <a:cubicBezTo>
                  <a:pt x="871" y="112"/>
                  <a:pt x="866" y="109"/>
                  <a:pt x="863" y="114"/>
                </a:cubicBezTo>
                <a:cubicBezTo>
                  <a:pt x="865" y="115"/>
                  <a:pt x="868" y="119"/>
                  <a:pt x="870" y="118"/>
                </a:cubicBezTo>
                <a:cubicBezTo>
                  <a:pt x="868" y="116"/>
                  <a:pt x="871" y="115"/>
                  <a:pt x="871" y="114"/>
                </a:cubicBezTo>
                <a:cubicBezTo>
                  <a:pt x="872" y="116"/>
                  <a:pt x="877" y="115"/>
                  <a:pt x="877" y="113"/>
                </a:cubicBezTo>
                <a:close/>
                <a:moveTo>
                  <a:pt x="873" y="49"/>
                </a:moveTo>
                <a:cubicBezTo>
                  <a:pt x="874" y="49"/>
                  <a:pt x="874" y="50"/>
                  <a:pt x="873" y="51"/>
                </a:cubicBezTo>
                <a:cubicBezTo>
                  <a:pt x="877" y="51"/>
                  <a:pt x="876" y="52"/>
                  <a:pt x="874" y="53"/>
                </a:cubicBezTo>
                <a:cubicBezTo>
                  <a:pt x="875" y="54"/>
                  <a:pt x="875" y="54"/>
                  <a:pt x="876" y="55"/>
                </a:cubicBezTo>
                <a:cubicBezTo>
                  <a:pt x="877" y="55"/>
                  <a:pt x="879" y="55"/>
                  <a:pt x="879" y="53"/>
                </a:cubicBezTo>
                <a:cubicBezTo>
                  <a:pt x="878" y="53"/>
                  <a:pt x="877" y="53"/>
                  <a:pt x="877" y="52"/>
                </a:cubicBezTo>
                <a:cubicBezTo>
                  <a:pt x="879" y="52"/>
                  <a:pt x="879" y="49"/>
                  <a:pt x="881" y="50"/>
                </a:cubicBezTo>
                <a:cubicBezTo>
                  <a:pt x="883" y="51"/>
                  <a:pt x="880" y="54"/>
                  <a:pt x="882" y="55"/>
                </a:cubicBezTo>
                <a:cubicBezTo>
                  <a:pt x="884" y="50"/>
                  <a:pt x="882" y="52"/>
                  <a:pt x="886" y="49"/>
                </a:cubicBezTo>
                <a:cubicBezTo>
                  <a:pt x="881" y="49"/>
                  <a:pt x="876" y="46"/>
                  <a:pt x="873" y="49"/>
                </a:cubicBezTo>
                <a:close/>
                <a:moveTo>
                  <a:pt x="954" y="85"/>
                </a:moveTo>
                <a:cubicBezTo>
                  <a:pt x="955" y="82"/>
                  <a:pt x="959" y="84"/>
                  <a:pt x="960" y="82"/>
                </a:cubicBezTo>
                <a:cubicBezTo>
                  <a:pt x="957" y="80"/>
                  <a:pt x="956" y="77"/>
                  <a:pt x="953" y="75"/>
                </a:cubicBezTo>
                <a:cubicBezTo>
                  <a:pt x="952" y="77"/>
                  <a:pt x="950" y="77"/>
                  <a:pt x="947" y="77"/>
                </a:cubicBezTo>
                <a:cubicBezTo>
                  <a:pt x="946" y="80"/>
                  <a:pt x="950" y="78"/>
                  <a:pt x="949" y="80"/>
                </a:cubicBezTo>
                <a:cubicBezTo>
                  <a:pt x="947" y="82"/>
                  <a:pt x="942" y="78"/>
                  <a:pt x="940" y="81"/>
                </a:cubicBezTo>
                <a:cubicBezTo>
                  <a:pt x="941" y="82"/>
                  <a:pt x="944" y="82"/>
                  <a:pt x="943" y="84"/>
                </a:cubicBezTo>
                <a:cubicBezTo>
                  <a:pt x="946" y="85"/>
                  <a:pt x="945" y="81"/>
                  <a:pt x="949" y="82"/>
                </a:cubicBezTo>
                <a:cubicBezTo>
                  <a:pt x="951" y="84"/>
                  <a:pt x="945" y="85"/>
                  <a:pt x="949" y="86"/>
                </a:cubicBezTo>
                <a:cubicBezTo>
                  <a:pt x="949" y="82"/>
                  <a:pt x="954" y="83"/>
                  <a:pt x="954" y="85"/>
                </a:cubicBezTo>
                <a:close/>
                <a:moveTo>
                  <a:pt x="1027" y="182"/>
                </a:moveTo>
                <a:cubicBezTo>
                  <a:pt x="1020" y="181"/>
                  <a:pt x="1007" y="180"/>
                  <a:pt x="1000" y="183"/>
                </a:cubicBezTo>
                <a:cubicBezTo>
                  <a:pt x="1007" y="185"/>
                  <a:pt x="1021" y="184"/>
                  <a:pt x="1027" y="182"/>
                </a:cubicBezTo>
                <a:close/>
                <a:moveTo>
                  <a:pt x="1012" y="166"/>
                </a:moveTo>
                <a:cubicBezTo>
                  <a:pt x="1013" y="167"/>
                  <a:pt x="1013" y="168"/>
                  <a:pt x="1013" y="169"/>
                </a:cubicBezTo>
                <a:cubicBezTo>
                  <a:pt x="1015" y="169"/>
                  <a:pt x="1016" y="168"/>
                  <a:pt x="1018" y="169"/>
                </a:cubicBezTo>
                <a:cubicBezTo>
                  <a:pt x="1018" y="166"/>
                  <a:pt x="1016" y="168"/>
                  <a:pt x="1013" y="167"/>
                </a:cubicBezTo>
                <a:cubicBezTo>
                  <a:pt x="1013" y="166"/>
                  <a:pt x="1012" y="165"/>
                  <a:pt x="1012" y="166"/>
                </a:cubicBezTo>
                <a:close/>
                <a:moveTo>
                  <a:pt x="1003" y="618"/>
                </a:moveTo>
                <a:cubicBezTo>
                  <a:pt x="1004" y="617"/>
                  <a:pt x="1005" y="617"/>
                  <a:pt x="1004" y="615"/>
                </a:cubicBezTo>
                <a:cubicBezTo>
                  <a:pt x="1000" y="614"/>
                  <a:pt x="997" y="612"/>
                  <a:pt x="994" y="609"/>
                </a:cubicBezTo>
                <a:cubicBezTo>
                  <a:pt x="997" y="613"/>
                  <a:pt x="999" y="615"/>
                  <a:pt x="1000" y="618"/>
                </a:cubicBezTo>
                <a:cubicBezTo>
                  <a:pt x="1003" y="618"/>
                  <a:pt x="998" y="615"/>
                  <a:pt x="1001" y="615"/>
                </a:cubicBezTo>
                <a:cubicBezTo>
                  <a:pt x="1001" y="617"/>
                  <a:pt x="1002" y="618"/>
                  <a:pt x="1003" y="618"/>
                </a:cubicBezTo>
                <a:close/>
                <a:moveTo>
                  <a:pt x="1039" y="79"/>
                </a:moveTo>
                <a:cubicBezTo>
                  <a:pt x="1037" y="75"/>
                  <a:pt x="1029" y="76"/>
                  <a:pt x="1025" y="78"/>
                </a:cubicBezTo>
                <a:cubicBezTo>
                  <a:pt x="1028" y="82"/>
                  <a:pt x="1032" y="81"/>
                  <a:pt x="1037" y="81"/>
                </a:cubicBezTo>
                <a:cubicBezTo>
                  <a:pt x="1045" y="83"/>
                  <a:pt x="1050" y="91"/>
                  <a:pt x="1055" y="83"/>
                </a:cubicBezTo>
                <a:cubicBezTo>
                  <a:pt x="1059" y="85"/>
                  <a:pt x="1063" y="86"/>
                  <a:pt x="1067" y="87"/>
                </a:cubicBezTo>
                <a:cubicBezTo>
                  <a:pt x="1066" y="84"/>
                  <a:pt x="1069" y="87"/>
                  <a:pt x="1068" y="84"/>
                </a:cubicBezTo>
                <a:cubicBezTo>
                  <a:pt x="1061" y="84"/>
                  <a:pt x="1050" y="80"/>
                  <a:pt x="1052" y="77"/>
                </a:cubicBezTo>
                <a:cubicBezTo>
                  <a:pt x="1049" y="77"/>
                  <a:pt x="1045" y="78"/>
                  <a:pt x="1042" y="76"/>
                </a:cubicBezTo>
                <a:cubicBezTo>
                  <a:pt x="1042" y="78"/>
                  <a:pt x="1042" y="79"/>
                  <a:pt x="1039" y="79"/>
                </a:cubicBezTo>
                <a:close/>
                <a:moveTo>
                  <a:pt x="1015" y="645"/>
                </a:moveTo>
                <a:cubicBezTo>
                  <a:pt x="1016" y="650"/>
                  <a:pt x="1017" y="649"/>
                  <a:pt x="1014" y="650"/>
                </a:cubicBezTo>
                <a:cubicBezTo>
                  <a:pt x="1020" y="653"/>
                  <a:pt x="1025" y="649"/>
                  <a:pt x="1027" y="644"/>
                </a:cubicBezTo>
                <a:cubicBezTo>
                  <a:pt x="1028" y="643"/>
                  <a:pt x="1034" y="646"/>
                  <a:pt x="1036" y="642"/>
                </a:cubicBezTo>
                <a:cubicBezTo>
                  <a:pt x="1030" y="641"/>
                  <a:pt x="1026" y="640"/>
                  <a:pt x="1020" y="640"/>
                </a:cubicBezTo>
                <a:cubicBezTo>
                  <a:pt x="1018" y="641"/>
                  <a:pt x="1018" y="645"/>
                  <a:pt x="1015" y="645"/>
                </a:cubicBezTo>
                <a:close/>
                <a:moveTo>
                  <a:pt x="1028" y="650"/>
                </a:moveTo>
                <a:cubicBezTo>
                  <a:pt x="1029" y="651"/>
                  <a:pt x="1029" y="652"/>
                  <a:pt x="1028" y="653"/>
                </a:cubicBezTo>
                <a:cubicBezTo>
                  <a:pt x="1040" y="657"/>
                  <a:pt x="1042" y="657"/>
                  <a:pt x="1049" y="655"/>
                </a:cubicBezTo>
                <a:cubicBezTo>
                  <a:pt x="1045" y="654"/>
                  <a:pt x="1050" y="655"/>
                  <a:pt x="1049" y="652"/>
                </a:cubicBezTo>
                <a:cubicBezTo>
                  <a:pt x="1046" y="652"/>
                  <a:pt x="1044" y="649"/>
                  <a:pt x="1040" y="649"/>
                </a:cubicBezTo>
                <a:cubicBezTo>
                  <a:pt x="1037" y="656"/>
                  <a:pt x="1034" y="648"/>
                  <a:pt x="1028" y="650"/>
                </a:cubicBezTo>
                <a:close/>
                <a:moveTo>
                  <a:pt x="1073" y="94"/>
                </a:moveTo>
                <a:cubicBezTo>
                  <a:pt x="1075" y="95"/>
                  <a:pt x="1075" y="94"/>
                  <a:pt x="1077" y="94"/>
                </a:cubicBezTo>
                <a:cubicBezTo>
                  <a:pt x="1077" y="94"/>
                  <a:pt x="1077" y="95"/>
                  <a:pt x="1077" y="94"/>
                </a:cubicBezTo>
                <a:cubicBezTo>
                  <a:pt x="1075" y="94"/>
                  <a:pt x="1076" y="90"/>
                  <a:pt x="1074" y="90"/>
                </a:cubicBezTo>
                <a:cubicBezTo>
                  <a:pt x="1074" y="92"/>
                  <a:pt x="1072" y="92"/>
                  <a:pt x="1073" y="94"/>
                </a:cubicBezTo>
                <a:close/>
                <a:moveTo>
                  <a:pt x="1081" y="542"/>
                </a:moveTo>
                <a:cubicBezTo>
                  <a:pt x="1080" y="539"/>
                  <a:pt x="1076" y="539"/>
                  <a:pt x="1075" y="542"/>
                </a:cubicBezTo>
                <a:cubicBezTo>
                  <a:pt x="1084" y="545"/>
                  <a:pt x="1101" y="540"/>
                  <a:pt x="1105" y="548"/>
                </a:cubicBezTo>
                <a:cubicBezTo>
                  <a:pt x="1098" y="548"/>
                  <a:pt x="1088" y="544"/>
                  <a:pt x="1080" y="546"/>
                </a:cubicBezTo>
                <a:cubicBezTo>
                  <a:pt x="1077" y="548"/>
                  <a:pt x="1077" y="551"/>
                  <a:pt x="1074" y="552"/>
                </a:cubicBezTo>
                <a:cubicBezTo>
                  <a:pt x="1073" y="552"/>
                  <a:pt x="1072" y="550"/>
                  <a:pt x="1073" y="548"/>
                </a:cubicBezTo>
                <a:cubicBezTo>
                  <a:pt x="1069" y="547"/>
                  <a:pt x="1069" y="550"/>
                  <a:pt x="1067" y="551"/>
                </a:cubicBezTo>
                <a:cubicBezTo>
                  <a:pt x="1068" y="553"/>
                  <a:pt x="1069" y="555"/>
                  <a:pt x="1070" y="556"/>
                </a:cubicBezTo>
                <a:cubicBezTo>
                  <a:pt x="1068" y="551"/>
                  <a:pt x="1079" y="552"/>
                  <a:pt x="1080" y="556"/>
                </a:cubicBezTo>
                <a:cubicBezTo>
                  <a:pt x="1080" y="550"/>
                  <a:pt x="1090" y="550"/>
                  <a:pt x="1092" y="554"/>
                </a:cubicBezTo>
                <a:cubicBezTo>
                  <a:pt x="1093" y="549"/>
                  <a:pt x="1098" y="552"/>
                  <a:pt x="1103" y="551"/>
                </a:cubicBezTo>
                <a:cubicBezTo>
                  <a:pt x="1102" y="553"/>
                  <a:pt x="1104" y="557"/>
                  <a:pt x="1102" y="557"/>
                </a:cubicBezTo>
                <a:cubicBezTo>
                  <a:pt x="1101" y="557"/>
                  <a:pt x="1101" y="556"/>
                  <a:pt x="1100" y="556"/>
                </a:cubicBezTo>
                <a:cubicBezTo>
                  <a:pt x="1099" y="557"/>
                  <a:pt x="1098" y="559"/>
                  <a:pt x="1097" y="561"/>
                </a:cubicBezTo>
                <a:cubicBezTo>
                  <a:pt x="1100" y="561"/>
                  <a:pt x="1101" y="562"/>
                  <a:pt x="1102" y="564"/>
                </a:cubicBezTo>
                <a:cubicBezTo>
                  <a:pt x="1098" y="563"/>
                  <a:pt x="1098" y="563"/>
                  <a:pt x="1098" y="563"/>
                </a:cubicBezTo>
                <a:cubicBezTo>
                  <a:pt x="1095" y="560"/>
                  <a:pt x="1097" y="559"/>
                  <a:pt x="1096" y="556"/>
                </a:cubicBezTo>
                <a:cubicBezTo>
                  <a:pt x="1094" y="561"/>
                  <a:pt x="1086" y="558"/>
                  <a:pt x="1081" y="560"/>
                </a:cubicBezTo>
                <a:cubicBezTo>
                  <a:pt x="1086" y="562"/>
                  <a:pt x="1095" y="558"/>
                  <a:pt x="1094" y="566"/>
                </a:cubicBezTo>
                <a:cubicBezTo>
                  <a:pt x="1099" y="567"/>
                  <a:pt x="1102" y="565"/>
                  <a:pt x="1105" y="565"/>
                </a:cubicBezTo>
                <a:cubicBezTo>
                  <a:pt x="1106" y="562"/>
                  <a:pt x="1104" y="563"/>
                  <a:pt x="1106" y="561"/>
                </a:cubicBezTo>
                <a:cubicBezTo>
                  <a:pt x="1111" y="560"/>
                  <a:pt x="1111" y="562"/>
                  <a:pt x="1116" y="563"/>
                </a:cubicBezTo>
                <a:cubicBezTo>
                  <a:pt x="1116" y="558"/>
                  <a:pt x="1109" y="560"/>
                  <a:pt x="1109" y="554"/>
                </a:cubicBezTo>
                <a:cubicBezTo>
                  <a:pt x="1116" y="557"/>
                  <a:pt x="1116" y="552"/>
                  <a:pt x="1123" y="555"/>
                </a:cubicBezTo>
                <a:cubicBezTo>
                  <a:pt x="1122" y="553"/>
                  <a:pt x="1127" y="553"/>
                  <a:pt x="1124" y="552"/>
                </a:cubicBezTo>
                <a:cubicBezTo>
                  <a:pt x="1123" y="554"/>
                  <a:pt x="1122" y="549"/>
                  <a:pt x="1120" y="549"/>
                </a:cubicBezTo>
                <a:cubicBezTo>
                  <a:pt x="1121" y="549"/>
                  <a:pt x="1121" y="548"/>
                  <a:pt x="1120" y="547"/>
                </a:cubicBezTo>
                <a:cubicBezTo>
                  <a:pt x="1120" y="545"/>
                  <a:pt x="1124" y="547"/>
                  <a:pt x="1124" y="544"/>
                </a:cubicBezTo>
                <a:cubicBezTo>
                  <a:pt x="1113" y="544"/>
                  <a:pt x="1102" y="541"/>
                  <a:pt x="1094" y="542"/>
                </a:cubicBezTo>
                <a:cubicBezTo>
                  <a:pt x="1094" y="541"/>
                  <a:pt x="1096" y="542"/>
                  <a:pt x="1095" y="540"/>
                </a:cubicBezTo>
                <a:cubicBezTo>
                  <a:pt x="1092" y="540"/>
                  <a:pt x="1087" y="537"/>
                  <a:pt x="1090" y="533"/>
                </a:cubicBezTo>
                <a:cubicBezTo>
                  <a:pt x="1083" y="534"/>
                  <a:pt x="1082" y="539"/>
                  <a:pt x="1081" y="542"/>
                </a:cubicBezTo>
                <a:close/>
                <a:moveTo>
                  <a:pt x="1118" y="550"/>
                </a:moveTo>
                <a:cubicBezTo>
                  <a:pt x="1118" y="554"/>
                  <a:pt x="1109" y="554"/>
                  <a:pt x="1106" y="553"/>
                </a:cubicBezTo>
                <a:cubicBezTo>
                  <a:pt x="1106" y="550"/>
                  <a:pt x="1106" y="550"/>
                  <a:pt x="1106" y="550"/>
                </a:cubicBezTo>
                <a:cubicBezTo>
                  <a:pt x="1110" y="550"/>
                  <a:pt x="1114" y="549"/>
                  <a:pt x="1118" y="550"/>
                </a:cubicBezTo>
                <a:close/>
                <a:moveTo>
                  <a:pt x="1092" y="277"/>
                </a:moveTo>
                <a:cubicBezTo>
                  <a:pt x="1093" y="276"/>
                  <a:pt x="1097" y="277"/>
                  <a:pt x="1099" y="274"/>
                </a:cubicBezTo>
                <a:cubicBezTo>
                  <a:pt x="1097" y="275"/>
                  <a:pt x="1090" y="275"/>
                  <a:pt x="1092" y="277"/>
                </a:cubicBezTo>
                <a:close/>
                <a:moveTo>
                  <a:pt x="1102" y="592"/>
                </a:moveTo>
                <a:cubicBezTo>
                  <a:pt x="1105" y="592"/>
                  <a:pt x="1110" y="591"/>
                  <a:pt x="1108" y="590"/>
                </a:cubicBezTo>
                <a:cubicBezTo>
                  <a:pt x="1108" y="592"/>
                  <a:pt x="1101" y="588"/>
                  <a:pt x="1102" y="592"/>
                </a:cubicBezTo>
                <a:close/>
                <a:moveTo>
                  <a:pt x="1121" y="298"/>
                </a:moveTo>
                <a:cubicBezTo>
                  <a:pt x="1128" y="298"/>
                  <a:pt x="1128" y="298"/>
                  <a:pt x="1128" y="298"/>
                </a:cubicBezTo>
                <a:cubicBezTo>
                  <a:pt x="1130" y="295"/>
                  <a:pt x="1127" y="295"/>
                  <a:pt x="1127" y="293"/>
                </a:cubicBezTo>
                <a:cubicBezTo>
                  <a:pt x="1130" y="285"/>
                  <a:pt x="1122" y="294"/>
                  <a:pt x="1121" y="298"/>
                </a:cubicBezTo>
                <a:close/>
                <a:moveTo>
                  <a:pt x="1134" y="436"/>
                </a:moveTo>
                <a:cubicBezTo>
                  <a:pt x="1139" y="436"/>
                  <a:pt x="1142" y="437"/>
                  <a:pt x="1146" y="436"/>
                </a:cubicBezTo>
                <a:cubicBezTo>
                  <a:pt x="1142" y="436"/>
                  <a:pt x="1135" y="433"/>
                  <a:pt x="1134" y="436"/>
                </a:cubicBezTo>
                <a:close/>
                <a:moveTo>
                  <a:pt x="1139" y="370"/>
                </a:moveTo>
                <a:cubicBezTo>
                  <a:pt x="1141" y="374"/>
                  <a:pt x="1142" y="375"/>
                  <a:pt x="1143" y="376"/>
                </a:cubicBezTo>
                <a:cubicBezTo>
                  <a:pt x="1146" y="375"/>
                  <a:pt x="1148" y="371"/>
                  <a:pt x="1148" y="370"/>
                </a:cubicBezTo>
                <a:cubicBezTo>
                  <a:pt x="1156" y="369"/>
                  <a:pt x="1170" y="371"/>
                  <a:pt x="1172" y="363"/>
                </a:cubicBezTo>
                <a:cubicBezTo>
                  <a:pt x="1167" y="363"/>
                  <a:pt x="1159" y="369"/>
                  <a:pt x="1153" y="365"/>
                </a:cubicBezTo>
                <a:cubicBezTo>
                  <a:pt x="1149" y="367"/>
                  <a:pt x="1146" y="371"/>
                  <a:pt x="1139" y="370"/>
                </a:cubicBezTo>
                <a:close/>
                <a:moveTo>
                  <a:pt x="1165" y="436"/>
                </a:moveTo>
                <a:cubicBezTo>
                  <a:pt x="1162" y="436"/>
                  <a:pt x="1165" y="431"/>
                  <a:pt x="1160" y="431"/>
                </a:cubicBezTo>
                <a:cubicBezTo>
                  <a:pt x="1159" y="433"/>
                  <a:pt x="1160" y="434"/>
                  <a:pt x="1160" y="436"/>
                </a:cubicBezTo>
                <a:cubicBezTo>
                  <a:pt x="1153" y="435"/>
                  <a:pt x="1150" y="433"/>
                  <a:pt x="1146" y="437"/>
                </a:cubicBezTo>
                <a:cubicBezTo>
                  <a:pt x="1154" y="434"/>
                  <a:pt x="1157" y="440"/>
                  <a:pt x="1165" y="436"/>
                </a:cubicBezTo>
                <a:close/>
                <a:moveTo>
                  <a:pt x="1227" y="436"/>
                </a:moveTo>
                <a:cubicBezTo>
                  <a:pt x="1227" y="435"/>
                  <a:pt x="1229" y="434"/>
                  <a:pt x="1229" y="432"/>
                </a:cubicBezTo>
                <a:cubicBezTo>
                  <a:pt x="1221" y="432"/>
                  <a:pt x="1221" y="432"/>
                  <a:pt x="1221" y="432"/>
                </a:cubicBezTo>
                <a:cubicBezTo>
                  <a:pt x="1220" y="433"/>
                  <a:pt x="1221" y="437"/>
                  <a:pt x="1216" y="436"/>
                </a:cubicBezTo>
                <a:cubicBezTo>
                  <a:pt x="1216" y="435"/>
                  <a:pt x="1217" y="435"/>
                  <a:pt x="1217" y="434"/>
                </a:cubicBezTo>
                <a:cubicBezTo>
                  <a:pt x="1206" y="429"/>
                  <a:pt x="1197" y="436"/>
                  <a:pt x="1191" y="435"/>
                </a:cubicBezTo>
                <a:cubicBezTo>
                  <a:pt x="1194" y="437"/>
                  <a:pt x="1188" y="435"/>
                  <a:pt x="1189" y="438"/>
                </a:cubicBezTo>
                <a:cubicBezTo>
                  <a:pt x="1190" y="438"/>
                  <a:pt x="1190" y="440"/>
                  <a:pt x="1190" y="441"/>
                </a:cubicBezTo>
                <a:cubicBezTo>
                  <a:pt x="1193" y="443"/>
                  <a:pt x="1196" y="440"/>
                  <a:pt x="1196" y="444"/>
                </a:cubicBezTo>
                <a:cubicBezTo>
                  <a:pt x="1189" y="445"/>
                  <a:pt x="1181" y="448"/>
                  <a:pt x="1172" y="445"/>
                </a:cubicBezTo>
                <a:cubicBezTo>
                  <a:pt x="1176" y="445"/>
                  <a:pt x="1176" y="442"/>
                  <a:pt x="1180" y="442"/>
                </a:cubicBezTo>
                <a:cubicBezTo>
                  <a:pt x="1178" y="439"/>
                  <a:pt x="1175" y="443"/>
                  <a:pt x="1175" y="440"/>
                </a:cubicBezTo>
                <a:cubicBezTo>
                  <a:pt x="1177" y="439"/>
                  <a:pt x="1185" y="439"/>
                  <a:pt x="1182" y="436"/>
                </a:cubicBezTo>
                <a:cubicBezTo>
                  <a:pt x="1176" y="439"/>
                  <a:pt x="1172" y="433"/>
                  <a:pt x="1169" y="438"/>
                </a:cubicBezTo>
                <a:cubicBezTo>
                  <a:pt x="1170" y="438"/>
                  <a:pt x="1172" y="438"/>
                  <a:pt x="1171" y="440"/>
                </a:cubicBezTo>
                <a:cubicBezTo>
                  <a:pt x="1169" y="441"/>
                  <a:pt x="1168" y="442"/>
                  <a:pt x="1165" y="443"/>
                </a:cubicBezTo>
                <a:cubicBezTo>
                  <a:pt x="1165" y="441"/>
                  <a:pt x="1163" y="440"/>
                  <a:pt x="1163" y="439"/>
                </a:cubicBezTo>
                <a:cubicBezTo>
                  <a:pt x="1161" y="440"/>
                  <a:pt x="1158" y="440"/>
                  <a:pt x="1157" y="443"/>
                </a:cubicBezTo>
                <a:cubicBezTo>
                  <a:pt x="1160" y="445"/>
                  <a:pt x="1159" y="445"/>
                  <a:pt x="1162" y="448"/>
                </a:cubicBezTo>
                <a:cubicBezTo>
                  <a:pt x="1159" y="449"/>
                  <a:pt x="1157" y="449"/>
                  <a:pt x="1155" y="451"/>
                </a:cubicBezTo>
                <a:cubicBezTo>
                  <a:pt x="1157" y="451"/>
                  <a:pt x="1159" y="451"/>
                  <a:pt x="1158" y="453"/>
                </a:cubicBezTo>
                <a:cubicBezTo>
                  <a:pt x="1156" y="454"/>
                  <a:pt x="1155" y="456"/>
                  <a:pt x="1153" y="458"/>
                </a:cubicBezTo>
                <a:cubicBezTo>
                  <a:pt x="1155" y="460"/>
                  <a:pt x="1158" y="461"/>
                  <a:pt x="1157" y="465"/>
                </a:cubicBezTo>
                <a:cubicBezTo>
                  <a:pt x="1160" y="464"/>
                  <a:pt x="1163" y="464"/>
                  <a:pt x="1165" y="463"/>
                </a:cubicBezTo>
                <a:cubicBezTo>
                  <a:pt x="1163" y="464"/>
                  <a:pt x="1162" y="460"/>
                  <a:pt x="1164" y="460"/>
                </a:cubicBezTo>
                <a:cubicBezTo>
                  <a:pt x="1168" y="460"/>
                  <a:pt x="1165" y="466"/>
                  <a:pt x="1170" y="465"/>
                </a:cubicBezTo>
                <a:cubicBezTo>
                  <a:pt x="1170" y="462"/>
                  <a:pt x="1170" y="458"/>
                  <a:pt x="1172" y="457"/>
                </a:cubicBezTo>
                <a:cubicBezTo>
                  <a:pt x="1176" y="457"/>
                  <a:pt x="1177" y="454"/>
                  <a:pt x="1182" y="455"/>
                </a:cubicBezTo>
                <a:cubicBezTo>
                  <a:pt x="1180" y="457"/>
                  <a:pt x="1180" y="459"/>
                  <a:pt x="1179" y="460"/>
                </a:cubicBezTo>
                <a:cubicBezTo>
                  <a:pt x="1180" y="461"/>
                  <a:pt x="1182" y="462"/>
                  <a:pt x="1181" y="465"/>
                </a:cubicBezTo>
                <a:cubicBezTo>
                  <a:pt x="1183" y="465"/>
                  <a:pt x="1184" y="465"/>
                  <a:pt x="1185" y="466"/>
                </a:cubicBezTo>
                <a:cubicBezTo>
                  <a:pt x="1189" y="463"/>
                  <a:pt x="1185" y="457"/>
                  <a:pt x="1195" y="459"/>
                </a:cubicBezTo>
                <a:cubicBezTo>
                  <a:pt x="1195" y="455"/>
                  <a:pt x="1195" y="455"/>
                  <a:pt x="1195" y="455"/>
                </a:cubicBezTo>
                <a:cubicBezTo>
                  <a:pt x="1194" y="453"/>
                  <a:pt x="1190" y="454"/>
                  <a:pt x="1188" y="455"/>
                </a:cubicBezTo>
                <a:cubicBezTo>
                  <a:pt x="1185" y="453"/>
                  <a:pt x="1185" y="449"/>
                  <a:pt x="1186" y="447"/>
                </a:cubicBezTo>
                <a:cubicBezTo>
                  <a:pt x="1190" y="447"/>
                  <a:pt x="1191" y="450"/>
                  <a:pt x="1192" y="453"/>
                </a:cubicBezTo>
                <a:cubicBezTo>
                  <a:pt x="1199" y="451"/>
                  <a:pt x="1198" y="456"/>
                  <a:pt x="1200" y="459"/>
                </a:cubicBezTo>
                <a:cubicBezTo>
                  <a:pt x="1206" y="460"/>
                  <a:pt x="1210" y="459"/>
                  <a:pt x="1213" y="460"/>
                </a:cubicBezTo>
                <a:cubicBezTo>
                  <a:pt x="1214" y="463"/>
                  <a:pt x="1212" y="462"/>
                  <a:pt x="1212" y="465"/>
                </a:cubicBezTo>
                <a:cubicBezTo>
                  <a:pt x="1216" y="464"/>
                  <a:pt x="1214" y="467"/>
                  <a:pt x="1216" y="467"/>
                </a:cubicBezTo>
                <a:cubicBezTo>
                  <a:pt x="1216" y="463"/>
                  <a:pt x="1220" y="463"/>
                  <a:pt x="1221" y="461"/>
                </a:cubicBezTo>
                <a:cubicBezTo>
                  <a:pt x="1236" y="459"/>
                  <a:pt x="1256" y="468"/>
                  <a:pt x="1264" y="456"/>
                </a:cubicBezTo>
                <a:cubicBezTo>
                  <a:pt x="1260" y="457"/>
                  <a:pt x="1253" y="458"/>
                  <a:pt x="1252" y="454"/>
                </a:cubicBezTo>
                <a:cubicBezTo>
                  <a:pt x="1253" y="456"/>
                  <a:pt x="1250" y="464"/>
                  <a:pt x="1246" y="459"/>
                </a:cubicBezTo>
                <a:cubicBezTo>
                  <a:pt x="1250" y="459"/>
                  <a:pt x="1246" y="457"/>
                  <a:pt x="1246" y="455"/>
                </a:cubicBezTo>
                <a:cubicBezTo>
                  <a:pt x="1244" y="458"/>
                  <a:pt x="1234" y="458"/>
                  <a:pt x="1236" y="452"/>
                </a:cubicBezTo>
                <a:cubicBezTo>
                  <a:pt x="1233" y="452"/>
                  <a:pt x="1231" y="453"/>
                  <a:pt x="1230" y="455"/>
                </a:cubicBezTo>
                <a:cubicBezTo>
                  <a:pt x="1229" y="453"/>
                  <a:pt x="1226" y="454"/>
                  <a:pt x="1227" y="450"/>
                </a:cubicBezTo>
                <a:cubicBezTo>
                  <a:pt x="1233" y="450"/>
                  <a:pt x="1235" y="450"/>
                  <a:pt x="1239" y="450"/>
                </a:cubicBezTo>
                <a:cubicBezTo>
                  <a:pt x="1240" y="451"/>
                  <a:pt x="1238" y="451"/>
                  <a:pt x="1239" y="454"/>
                </a:cubicBezTo>
                <a:cubicBezTo>
                  <a:pt x="1241" y="453"/>
                  <a:pt x="1243" y="453"/>
                  <a:pt x="1245" y="452"/>
                </a:cubicBezTo>
                <a:cubicBezTo>
                  <a:pt x="1244" y="451"/>
                  <a:pt x="1242" y="451"/>
                  <a:pt x="1242" y="448"/>
                </a:cubicBezTo>
                <a:cubicBezTo>
                  <a:pt x="1244" y="448"/>
                  <a:pt x="1244" y="449"/>
                  <a:pt x="1246" y="449"/>
                </a:cubicBezTo>
                <a:cubicBezTo>
                  <a:pt x="1246" y="448"/>
                  <a:pt x="1246" y="447"/>
                  <a:pt x="1245" y="446"/>
                </a:cubicBezTo>
                <a:cubicBezTo>
                  <a:pt x="1250" y="447"/>
                  <a:pt x="1248" y="441"/>
                  <a:pt x="1253" y="443"/>
                </a:cubicBezTo>
                <a:cubicBezTo>
                  <a:pt x="1253" y="441"/>
                  <a:pt x="1252" y="440"/>
                  <a:pt x="1252" y="438"/>
                </a:cubicBezTo>
                <a:cubicBezTo>
                  <a:pt x="1255" y="436"/>
                  <a:pt x="1262" y="439"/>
                  <a:pt x="1264" y="435"/>
                </a:cubicBezTo>
                <a:cubicBezTo>
                  <a:pt x="1263" y="435"/>
                  <a:pt x="1263" y="434"/>
                  <a:pt x="1263" y="433"/>
                </a:cubicBezTo>
                <a:cubicBezTo>
                  <a:pt x="1257" y="431"/>
                  <a:pt x="1256" y="434"/>
                  <a:pt x="1251" y="434"/>
                </a:cubicBezTo>
                <a:cubicBezTo>
                  <a:pt x="1251" y="433"/>
                  <a:pt x="1250" y="432"/>
                  <a:pt x="1250" y="430"/>
                </a:cubicBezTo>
                <a:cubicBezTo>
                  <a:pt x="1243" y="430"/>
                  <a:pt x="1235" y="441"/>
                  <a:pt x="1227" y="436"/>
                </a:cubicBezTo>
                <a:close/>
                <a:moveTo>
                  <a:pt x="1162" y="460"/>
                </a:moveTo>
                <a:cubicBezTo>
                  <a:pt x="1161" y="463"/>
                  <a:pt x="1159" y="460"/>
                  <a:pt x="1157" y="460"/>
                </a:cubicBezTo>
                <a:cubicBezTo>
                  <a:pt x="1157" y="456"/>
                  <a:pt x="1161" y="460"/>
                  <a:pt x="1162" y="460"/>
                </a:cubicBezTo>
                <a:close/>
                <a:moveTo>
                  <a:pt x="1183" y="455"/>
                </a:moveTo>
                <a:cubicBezTo>
                  <a:pt x="1181" y="454"/>
                  <a:pt x="1177" y="454"/>
                  <a:pt x="1178" y="451"/>
                </a:cubicBezTo>
                <a:cubicBezTo>
                  <a:pt x="1181" y="450"/>
                  <a:pt x="1180" y="451"/>
                  <a:pt x="1184" y="450"/>
                </a:cubicBezTo>
                <a:cubicBezTo>
                  <a:pt x="1184" y="452"/>
                  <a:pt x="1183" y="454"/>
                  <a:pt x="1183" y="455"/>
                </a:cubicBezTo>
                <a:close/>
                <a:moveTo>
                  <a:pt x="1224" y="452"/>
                </a:moveTo>
                <a:cubicBezTo>
                  <a:pt x="1223" y="454"/>
                  <a:pt x="1221" y="455"/>
                  <a:pt x="1220" y="457"/>
                </a:cubicBezTo>
                <a:cubicBezTo>
                  <a:pt x="1218" y="456"/>
                  <a:pt x="1218" y="454"/>
                  <a:pt x="1218" y="451"/>
                </a:cubicBezTo>
                <a:lnTo>
                  <a:pt x="1224" y="452"/>
                </a:lnTo>
                <a:close/>
                <a:moveTo>
                  <a:pt x="1239" y="446"/>
                </a:moveTo>
                <a:cubicBezTo>
                  <a:pt x="1237" y="450"/>
                  <a:pt x="1227" y="452"/>
                  <a:pt x="1228" y="444"/>
                </a:cubicBezTo>
                <a:cubicBezTo>
                  <a:pt x="1232" y="442"/>
                  <a:pt x="1233" y="448"/>
                  <a:pt x="1239" y="446"/>
                </a:cubicBezTo>
                <a:close/>
                <a:moveTo>
                  <a:pt x="1227" y="440"/>
                </a:moveTo>
                <a:cubicBezTo>
                  <a:pt x="1221" y="438"/>
                  <a:pt x="1226" y="450"/>
                  <a:pt x="1216" y="449"/>
                </a:cubicBezTo>
                <a:cubicBezTo>
                  <a:pt x="1216" y="449"/>
                  <a:pt x="1216" y="448"/>
                  <a:pt x="1215" y="448"/>
                </a:cubicBezTo>
                <a:cubicBezTo>
                  <a:pt x="1217" y="446"/>
                  <a:pt x="1219" y="444"/>
                  <a:pt x="1221" y="443"/>
                </a:cubicBezTo>
                <a:cubicBezTo>
                  <a:pt x="1218" y="438"/>
                  <a:pt x="1223" y="441"/>
                  <a:pt x="1225" y="438"/>
                </a:cubicBezTo>
                <a:cubicBezTo>
                  <a:pt x="1226" y="438"/>
                  <a:pt x="1226" y="439"/>
                  <a:pt x="1227" y="440"/>
                </a:cubicBezTo>
                <a:close/>
                <a:moveTo>
                  <a:pt x="1179" y="495"/>
                </a:moveTo>
                <a:cubicBezTo>
                  <a:pt x="1185" y="495"/>
                  <a:pt x="1180" y="498"/>
                  <a:pt x="1183" y="499"/>
                </a:cubicBezTo>
                <a:cubicBezTo>
                  <a:pt x="1185" y="495"/>
                  <a:pt x="1207" y="496"/>
                  <a:pt x="1203" y="499"/>
                </a:cubicBezTo>
                <a:cubicBezTo>
                  <a:pt x="1210" y="497"/>
                  <a:pt x="1214" y="498"/>
                  <a:pt x="1220" y="499"/>
                </a:cubicBezTo>
                <a:cubicBezTo>
                  <a:pt x="1220" y="497"/>
                  <a:pt x="1219" y="495"/>
                  <a:pt x="1219" y="494"/>
                </a:cubicBezTo>
                <a:cubicBezTo>
                  <a:pt x="1214" y="493"/>
                  <a:pt x="1214" y="493"/>
                  <a:pt x="1214" y="493"/>
                </a:cubicBezTo>
                <a:cubicBezTo>
                  <a:pt x="1213" y="494"/>
                  <a:pt x="1214" y="498"/>
                  <a:pt x="1212" y="497"/>
                </a:cubicBezTo>
                <a:cubicBezTo>
                  <a:pt x="1206" y="490"/>
                  <a:pt x="1187" y="493"/>
                  <a:pt x="1179" y="495"/>
                </a:cubicBezTo>
                <a:close/>
                <a:moveTo>
                  <a:pt x="1192" y="508"/>
                </a:moveTo>
                <a:cubicBezTo>
                  <a:pt x="1196" y="508"/>
                  <a:pt x="1199" y="510"/>
                  <a:pt x="1201" y="507"/>
                </a:cubicBezTo>
                <a:cubicBezTo>
                  <a:pt x="1197" y="506"/>
                  <a:pt x="1194" y="508"/>
                  <a:pt x="1195" y="504"/>
                </a:cubicBezTo>
                <a:cubicBezTo>
                  <a:pt x="1194" y="506"/>
                  <a:pt x="1191" y="505"/>
                  <a:pt x="1192" y="508"/>
                </a:cubicBezTo>
                <a:close/>
                <a:moveTo>
                  <a:pt x="1283" y="304"/>
                </a:moveTo>
                <a:cubicBezTo>
                  <a:pt x="1286" y="302"/>
                  <a:pt x="1289" y="301"/>
                  <a:pt x="1291" y="298"/>
                </a:cubicBezTo>
                <a:cubicBezTo>
                  <a:pt x="1289" y="297"/>
                  <a:pt x="1287" y="297"/>
                  <a:pt x="1286" y="295"/>
                </a:cubicBezTo>
                <a:cubicBezTo>
                  <a:pt x="1286" y="294"/>
                  <a:pt x="1287" y="293"/>
                  <a:pt x="1288" y="293"/>
                </a:cubicBezTo>
                <a:cubicBezTo>
                  <a:pt x="1266" y="296"/>
                  <a:pt x="1246" y="300"/>
                  <a:pt x="1223" y="304"/>
                </a:cubicBezTo>
                <a:cubicBezTo>
                  <a:pt x="1225" y="304"/>
                  <a:pt x="1227" y="304"/>
                  <a:pt x="1228" y="306"/>
                </a:cubicBezTo>
                <a:cubicBezTo>
                  <a:pt x="1224" y="306"/>
                  <a:pt x="1225" y="309"/>
                  <a:pt x="1226" y="311"/>
                </a:cubicBezTo>
                <a:cubicBezTo>
                  <a:pt x="1222" y="311"/>
                  <a:pt x="1210" y="322"/>
                  <a:pt x="1210" y="315"/>
                </a:cubicBezTo>
                <a:cubicBezTo>
                  <a:pt x="1210" y="313"/>
                  <a:pt x="1214" y="314"/>
                  <a:pt x="1211" y="311"/>
                </a:cubicBezTo>
                <a:cubicBezTo>
                  <a:pt x="1212" y="308"/>
                  <a:pt x="1219" y="310"/>
                  <a:pt x="1219" y="306"/>
                </a:cubicBezTo>
                <a:cubicBezTo>
                  <a:pt x="1211" y="306"/>
                  <a:pt x="1211" y="306"/>
                  <a:pt x="1211" y="306"/>
                </a:cubicBezTo>
                <a:cubicBezTo>
                  <a:pt x="1210" y="309"/>
                  <a:pt x="1208" y="312"/>
                  <a:pt x="1206" y="314"/>
                </a:cubicBezTo>
                <a:cubicBezTo>
                  <a:pt x="1207" y="315"/>
                  <a:pt x="1209" y="315"/>
                  <a:pt x="1209" y="317"/>
                </a:cubicBezTo>
                <a:cubicBezTo>
                  <a:pt x="1209" y="321"/>
                  <a:pt x="1198" y="321"/>
                  <a:pt x="1203" y="325"/>
                </a:cubicBezTo>
                <a:cubicBezTo>
                  <a:pt x="1203" y="323"/>
                  <a:pt x="1209" y="320"/>
                  <a:pt x="1213" y="323"/>
                </a:cubicBezTo>
                <a:cubicBezTo>
                  <a:pt x="1213" y="318"/>
                  <a:pt x="1220" y="321"/>
                  <a:pt x="1223" y="322"/>
                </a:cubicBezTo>
                <a:cubicBezTo>
                  <a:pt x="1224" y="319"/>
                  <a:pt x="1224" y="319"/>
                  <a:pt x="1227" y="320"/>
                </a:cubicBezTo>
                <a:cubicBezTo>
                  <a:pt x="1226" y="310"/>
                  <a:pt x="1248" y="307"/>
                  <a:pt x="1245" y="318"/>
                </a:cubicBezTo>
                <a:cubicBezTo>
                  <a:pt x="1251" y="317"/>
                  <a:pt x="1260" y="310"/>
                  <a:pt x="1270" y="308"/>
                </a:cubicBezTo>
                <a:cubicBezTo>
                  <a:pt x="1272" y="311"/>
                  <a:pt x="1280" y="317"/>
                  <a:pt x="1282" y="312"/>
                </a:cubicBezTo>
                <a:cubicBezTo>
                  <a:pt x="1281" y="312"/>
                  <a:pt x="1280" y="312"/>
                  <a:pt x="1280" y="311"/>
                </a:cubicBezTo>
                <a:cubicBezTo>
                  <a:pt x="1284" y="312"/>
                  <a:pt x="1284" y="309"/>
                  <a:pt x="1285" y="308"/>
                </a:cubicBezTo>
                <a:cubicBezTo>
                  <a:pt x="1282" y="308"/>
                  <a:pt x="1285" y="306"/>
                  <a:pt x="1283" y="304"/>
                </a:cubicBezTo>
                <a:close/>
                <a:moveTo>
                  <a:pt x="1265" y="306"/>
                </a:moveTo>
                <a:cubicBezTo>
                  <a:pt x="1265" y="303"/>
                  <a:pt x="1265" y="303"/>
                  <a:pt x="1265" y="303"/>
                </a:cubicBezTo>
                <a:cubicBezTo>
                  <a:pt x="1269" y="304"/>
                  <a:pt x="1270" y="302"/>
                  <a:pt x="1273" y="304"/>
                </a:cubicBezTo>
                <a:cubicBezTo>
                  <a:pt x="1271" y="307"/>
                  <a:pt x="1269" y="307"/>
                  <a:pt x="1265" y="306"/>
                </a:cubicBezTo>
                <a:close/>
                <a:moveTo>
                  <a:pt x="1215" y="341"/>
                </a:moveTo>
                <a:cubicBezTo>
                  <a:pt x="1212" y="341"/>
                  <a:pt x="1217" y="340"/>
                  <a:pt x="1217" y="339"/>
                </a:cubicBezTo>
                <a:cubicBezTo>
                  <a:pt x="1214" y="339"/>
                  <a:pt x="1214" y="338"/>
                  <a:pt x="1212" y="339"/>
                </a:cubicBezTo>
                <a:cubicBezTo>
                  <a:pt x="1211" y="341"/>
                  <a:pt x="1215" y="343"/>
                  <a:pt x="1215" y="341"/>
                </a:cubicBezTo>
                <a:close/>
                <a:moveTo>
                  <a:pt x="1242" y="431"/>
                </a:moveTo>
                <a:cubicBezTo>
                  <a:pt x="1242" y="430"/>
                  <a:pt x="1242" y="429"/>
                  <a:pt x="1243" y="428"/>
                </a:cubicBezTo>
                <a:cubicBezTo>
                  <a:pt x="1239" y="429"/>
                  <a:pt x="1238" y="429"/>
                  <a:pt x="1236" y="430"/>
                </a:cubicBezTo>
                <a:cubicBezTo>
                  <a:pt x="1238" y="431"/>
                  <a:pt x="1238" y="430"/>
                  <a:pt x="1242" y="431"/>
                </a:cubicBezTo>
                <a:close/>
                <a:moveTo>
                  <a:pt x="1255" y="449"/>
                </a:moveTo>
                <a:cubicBezTo>
                  <a:pt x="1253" y="449"/>
                  <a:pt x="1249" y="447"/>
                  <a:pt x="1248" y="449"/>
                </a:cubicBezTo>
                <a:cubicBezTo>
                  <a:pt x="1252" y="451"/>
                  <a:pt x="1251" y="453"/>
                  <a:pt x="1254" y="454"/>
                </a:cubicBezTo>
                <a:cubicBezTo>
                  <a:pt x="1251" y="451"/>
                  <a:pt x="1256" y="449"/>
                  <a:pt x="1255" y="449"/>
                </a:cubicBezTo>
                <a:close/>
                <a:moveTo>
                  <a:pt x="1290" y="470"/>
                </a:moveTo>
                <a:cubicBezTo>
                  <a:pt x="1291" y="472"/>
                  <a:pt x="1301" y="474"/>
                  <a:pt x="1302" y="471"/>
                </a:cubicBezTo>
                <a:cubicBezTo>
                  <a:pt x="1298" y="473"/>
                  <a:pt x="1292" y="469"/>
                  <a:pt x="1290" y="470"/>
                </a:cubicBezTo>
                <a:close/>
                <a:moveTo>
                  <a:pt x="522" y="138"/>
                </a:moveTo>
                <a:cubicBezTo>
                  <a:pt x="522" y="135"/>
                  <a:pt x="523" y="134"/>
                  <a:pt x="526" y="132"/>
                </a:cubicBezTo>
                <a:cubicBezTo>
                  <a:pt x="525" y="130"/>
                  <a:pt x="521" y="131"/>
                  <a:pt x="521" y="128"/>
                </a:cubicBezTo>
                <a:cubicBezTo>
                  <a:pt x="518" y="128"/>
                  <a:pt x="510" y="127"/>
                  <a:pt x="506" y="130"/>
                </a:cubicBezTo>
                <a:cubicBezTo>
                  <a:pt x="510" y="131"/>
                  <a:pt x="512" y="129"/>
                  <a:pt x="514" y="131"/>
                </a:cubicBezTo>
                <a:cubicBezTo>
                  <a:pt x="514" y="134"/>
                  <a:pt x="509" y="132"/>
                  <a:pt x="508" y="134"/>
                </a:cubicBezTo>
                <a:cubicBezTo>
                  <a:pt x="510" y="135"/>
                  <a:pt x="508" y="138"/>
                  <a:pt x="507" y="138"/>
                </a:cubicBezTo>
                <a:cubicBezTo>
                  <a:pt x="511" y="138"/>
                  <a:pt x="515" y="139"/>
                  <a:pt x="519" y="136"/>
                </a:cubicBezTo>
                <a:cubicBezTo>
                  <a:pt x="516" y="138"/>
                  <a:pt x="520" y="138"/>
                  <a:pt x="522" y="138"/>
                </a:cubicBezTo>
                <a:close/>
                <a:moveTo>
                  <a:pt x="752" y="37"/>
                </a:moveTo>
                <a:cubicBezTo>
                  <a:pt x="752" y="40"/>
                  <a:pt x="756" y="39"/>
                  <a:pt x="752" y="43"/>
                </a:cubicBezTo>
                <a:cubicBezTo>
                  <a:pt x="761" y="40"/>
                  <a:pt x="770" y="39"/>
                  <a:pt x="774" y="32"/>
                </a:cubicBezTo>
                <a:cubicBezTo>
                  <a:pt x="767" y="25"/>
                  <a:pt x="750" y="30"/>
                  <a:pt x="752" y="37"/>
                </a:cubicBezTo>
                <a:close/>
                <a:moveTo>
                  <a:pt x="869" y="769"/>
                </a:moveTo>
                <a:cubicBezTo>
                  <a:pt x="870" y="768"/>
                  <a:pt x="870" y="765"/>
                  <a:pt x="871" y="764"/>
                </a:cubicBezTo>
                <a:cubicBezTo>
                  <a:pt x="869" y="765"/>
                  <a:pt x="869" y="762"/>
                  <a:pt x="868" y="762"/>
                </a:cubicBezTo>
                <a:cubicBezTo>
                  <a:pt x="867" y="765"/>
                  <a:pt x="865" y="766"/>
                  <a:pt x="864" y="768"/>
                </a:cubicBezTo>
                <a:cubicBezTo>
                  <a:pt x="867" y="768"/>
                  <a:pt x="866" y="770"/>
                  <a:pt x="869" y="769"/>
                </a:cubicBezTo>
                <a:close/>
                <a:moveTo>
                  <a:pt x="1113" y="463"/>
                </a:moveTo>
                <a:cubicBezTo>
                  <a:pt x="1115" y="464"/>
                  <a:pt x="1115" y="465"/>
                  <a:pt x="1118" y="465"/>
                </a:cubicBezTo>
                <a:cubicBezTo>
                  <a:pt x="1119" y="463"/>
                  <a:pt x="1115" y="464"/>
                  <a:pt x="1117" y="461"/>
                </a:cubicBezTo>
                <a:cubicBezTo>
                  <a:pt x="1119" y="463"/>
                  <a:pt x="1121" y="461"/>
                  <a:pt x="1123" y="464"/>
                </a:cubicBezTo>
                <a:cubicBezTo>
                  <a:pt x="1126" y="462"/>
                  <a:pt x="1127" y="460"/>
                  <a:pt x="1127" y="457"/>
                </a:cubicBezTo>
                <a:cubicBezTo>
                  <a:pt x="1135" y="454"/>
                  <a:pt x="1131" y="456"/>
                  <a:pt x="1126" y="454"/>
                </a:cubicBezTo>
                <a:cubicBezTo>
                  <a:pt x="1126" y="450"/>
                  <a:pt x="1131" y="451"/>
                  <a:pt x="1133" y="448"/>
                </a:cubicBezTo>
                <a:cubicBezTo>
                  <a:pt x="1125" y="446"/>
                  <a:pt x="1125" y="449"/>
                  <a:pt x="1119" y="450"/>
                </a:cubicBezTo>
                <a:cubicBezTo>
                  <a:pt x="1118" y="452"/>
                  <a:pt x="1117" y="456"/>
                  <a:pt x="1114" y="456"/>
                </a:cubicBezTo>
                <a:cubicBezTo>
                  <a:pt x="1112" y="456"/>
                  <a:pt x="1112" y="452"/>
                  <a:pt x="1108" y="453"/>
                </a:cubicBezTo>
                <a:cubicBezTo>
                  <a:pt x="1108" y="455"/>
                  <a:pt x="1106" y="458"/>
                  <a:pt x="1108" y="459"/>
                </a:cubicBezTo>
                <a:cubicBezTo>
                  <a:pt x="1102" y="457"/>
                  <a:pt x="1102" y="466"/>
                  <a:pt x="1108" y="468"/>
                </a:cubicBezTo>
                <a:cubicBezTo>
                  <a:pt x="1108" y="465"/>
                  <a:pt x="1113" y="466"/>
                  <a:pt x="1113" y="463"/>
                </a:cubicBezTo>
                <a:close/>
                <a:moveTo>
                  <a:pt x="1143" y="586"/>
                </a:moveTo>
                <a:cubicBezTo>
                  <a:pt x="1141" y="584"/>
                  <a:pt x="1139" y="581"/>
                  <a:pt x="1142" y="579"/>
                </a:cubicBezTo>
                <a:cubicBezTo>
                  <a:pt x="1138" y="578"/>
                  <a:pt x="1132" y="578"/>
                  <a:pt x="1130" y="580"/>
                </a:cubicBezTo>
                <a:cubicBezTo>
                  <a:pt x="1129" y="584"/>
                  <a:pt x="1129" y="584"/>
                  <a:pt x="1129" y="584"/>
                </a:cubicBezTo>
                <a:cubicBezTo>
                  <a:pt x="1127" y="588"/>
                  <a:pt x="1120" y="582"/>
                  <a:pt x="1119" y="586"/>
                </a:cubicBezTo>
                <a:cubicBezTo>
                  <a:pt x="1120" y="588"/>
                  <a:pt x="1124" y="587"/>
                  <a:pt x="1124" y="590"/>
                </a:cubicBezTo>
                <a:cubicBezTo>
                  <a:pt x="1121" y="590"/>
                  <a:pt x="1115" y="589"/>
                  <a:pt x="1114" y="594"/>
                </a:cubicBezTo>
                <a:cubicBezTo>
                  <a:pt x="1116" y="596"/>
                  <a:pt x="1118" y="596"/>
                  <a:pt x="1119" y="597"/>
                </a:cubicBezTo>
                <a:cubicBezTo>
                  <a:pt x="1122" y="589"/>
                  <a:pt x="1129" y="592"/>
                  <a:pt x="1138" y="593"/>
                </a:cubicBezTo>
                <a:cubicBezTo>
                  <a:pt x="1137" y="588"/>
                  <a:pt x="1142" y="588"/>
                  <a:pt x="1143" y="586"/>
                </a:cubicBezTo>
                <a:close/>
                <a:moveTo>
                  <a:pt x="1128" y="588"/>
                </a:moveTo>
                <a:cubicBezTo>
                  <a:pt x="1127" y="585"/>
                  <a:pt x="1132" y="587"/>
                  <a:pt x="1133" y="588"/>
                </a:cubicBezTo>
                <a:cubicBezTo>
                  <a:pt x="1132" y="589"/>
                  <a:pt x="1129" y="590"/>
                  <a:pt x="1128" y="588"/>
                </a:cubicBezTo>
                <a:close/>
                <a:moveTo>
                  <a:pt x="1145" y="475"/>
                </a:moveTo>
                <a:cubicBezTo>
                  <a:pt x="1141" y="474"/>
                  <a:pt x="1140" y="475"/>
                  <a:pt x="1138" y="472"/>
                </a:cubicBezTo>
                <a:cubicBezTo>
                  <a:pt x="1137" y="474"/>
                  <a:pt x="1132" y="473"/>
                  <a:pt x="1132" y="476"/>
                </a:cubicBezTo>
                <a:cubicBezTo>
                  <a:pt x="1134" y="477"/>
                  <a:pt x="1137" y="475"/>
                  <a:pt x="1137" y="477"/>
                </a:cubicBezTo>
                <a:cubicBezTo>
                  <a:pt x="1136" y="478"/>
                  <a:pt x="1135" y="478"/>
                  <a:pt x="1135" y="479"/>
                </a:cubicBezTo>
                <a:cubicBezTo>
                  <a:pt x="1139" y="479"/>
                  <a:pt x="1141" y="480"/>
                  <a:pt x="1144" y="480"/>
                </a:cubicBezTo>
                <a:cubicBezTo>
                  <a:pt x="1145" y="479"/>
                  <a:pt x="1145" y="477"/>
                  <a:pt x="1145" y="475"/>
                </a:cubicBezTo>
                <a:close/>
                <a:moveTo>
                  <a:pt x="1141" y="314"/>
                </a:moveTo>
                <a:cubicBezTo>
                  <a:pt x="1139" y="315"/>
                  <a:pt x="1139" y="318"/>
                  <a:pt x="1137" y="319"/>
                </a:cubicBezTo>
                <a:cubicBezTo>
                  <a:pt x="1139" y="319"/>
                  <a:pt x="1141" y="320"/>
                  <a:pt x="1144" y="321"/>
                </a:cubicBezTo>
                <a:cubicBezTo>
                  <a:pt x="1146" y="319"/>
                  <a:pt x="1148" y="316"/>
                  <a:pt x="1152" y="317"/>
                </a:cubicBezTo>
                <a:cubicBezTo>
                  <a:pt x="1154" y="318"/>
                  <a:pt x="1151" y="319"/>
                  <a:pt x="1154" y="319"/>
                </a:cubicBezTo>
                <a:cubicBezTo>
                  <a:pt x="1160" y="318"/>
                  <a:pt x="1165" y="316"/>
                  <a:pt x="1168" y="312"/>
                </a:cubicBezTo>
                <a:cubicBezTo>
                  <a:pt x="1163" y="312"/>
                  <a:pt x="1157" y="316"/>
                  <a:pt x="1154" y="312"/>
                </a:cubicBezTo>
                <a:cubicBezTo>
                  <a:pt x="1155" y="308"/>
                  <a:pt x="1161" y="309"/>
                  <a:pt x="1162" y="304"/>
                </a:cubicBezTo>
                <a:cubicBezTo>
                  <a:pt x="1159" y="305"/>
                  <a:pt x="1153" y="305"/>
                  <a:pt x="1151" y="304"/>
                </a:cubicBezTo>
                <a:cubicBezTo>
                  <a:pt x="1148" y="310"/>
                  <a:pt x="1131" y="306"/>
                  <a:pt x="1132" y="313"/>
                </a:cubicBezTo>
                <a:cubicBezTo>
                  <a:pt x="1135" y="312"/>
                  <a:pt x="1139" y="311"/>
                  <a:pt x="1141" y="314"/>
                </a:cubicBezTo>
                <a:close/>
                <a:moveTo>
                  <a:pt x="1143" y="311"/>
                </a:moveTo>
                <a:cubicBezTo>
                  <a:pt x="1145" y="312"/>
                  <a:pt x="1148" y="311"/>
                  <a:pt x="1147" y="314"/>
                </a:cubicBezTo>
                <a:cubicBezTo>
                  <a:pt x="1145" y="314"/>
                  <a:pt x="1143" y="314"/>
                  <a:pt x="1143" y="311"/>
                </a:cubicBezTo>
                <a:close/>
                <a:moveTo>
                  <a:pt x="1139" y="464"/>
                </a:moveTo>
                <a:cubicBezTo>
                  <a:pt x="1145" y="467"/>
                  <a:pt x="1147" y="464"/>
                  <a:pt x="1151" y="461"/>
                </a:cubicBezTo>
                <a:cubicBezTo>
                  <a:pt x="1148" y="461"/>
                  <a:pt x="1147" y="460"/>
                  <a:pt x="1147" y="458"/>
                </a:cubicBezTo>
                <a:cubicBezTo>
                  <a:pt x="1150" y="456"/>
                  <a:pt x="1148" y="455"/>
                  <a:pt x="1151" y="452"/>
                </a:cubicBezTo>
                <a:cubicBezTo>
                  <a:pt x="1147" y="453"/>
                  <a:pt x="1150" y="448"/>
                  <a:pt x="1149" y="446"/>
                </a:cubicBezTo>
                <a:cubicBezTo>
                  <a:pt x="1146" y="446"/>
                  <a:pt x="1143" y="446"/>
                  <a:pt x="1141" y="446"/>
                </a:cubicBezTo>
                <a:cubicBezTo>
                  <a:pt x="1136" y="454"/>
                  <a:pt x="1138" y="458"/>
                  <a:pt x="1139" y="464"/>
                </a:cubicBezTo>
                <a:close/>
                <a:moveTo>
                  <a:pt x="1185" y="358"/>
                </a:moveTo>
                <a:cubicBezTo>
                  <a:pt x="1185" y="354"/>
                  <a:pt x="1187" y="353"/>
                  <a:pt x="1188" y="350"/>
                </a:cubicBezTo>
                <a:cubicBezTo>
                  <a:pt x="1196" y="349"/>
                  <a:pt x="1205" y="349"/>
                  <a:pt x="1211" y="345"/>
                </a:cubicBezTo>
                <a:cubicBezTo>
                  <a:pt x="1208" y="342"/>
                  <a:pt x="1202" y="344"/>
                  <a:pt x="1201" y="342"/>
                </a:cubicBezTo>
                <a:cubicBezTo>
                  <a:pt x="1203" y="340"/>
                  <a:pt x="1209" y="342"/>
                  <a:pt x="1210" y="340"/>
                </a:cubicBezTo>
                <a:cubicBezTo>
                  <a:pt x="1196" y="340"/>
                  <a:pt x="1177" y="338"/>
                  <a:pt x="1170" y="349"/>
                </a:cubicBezTo>
                <a:cubicBezTo>
                  <a:pt x="1171" y="352"/>
                  <a:pt x="1170" y="354"/>
                  <a:pt x="1168" y="355"/>
                </a:cubicBezTo>
                <a:cubicBezTo>
                  <a:pt x="1173" y="355"/>
                  <a:pt x="1169" y="359"/>
                  <a:pt x="1171" y="361"/>
                </a:cubicBezTo>
                <a:cubicBezTo>
                  <a:pt x="1173" y="357"/>
                  <a:pt x="1175" y="354"/>
                  <a:pt x="1181" y="354"/>
                </a:cubicBezTo>
                <a:cubicBezTo>
                  <a:pt x="1182" y="355"/>
                  <a:pt x="1182" y="358"/>
                  <a:pt x="1185" y="358"/>
                </a:cubicBezTo>
                <a:close/>
                <a:moveTo>
                  <a:pt x="1194" y="343"/>
                </a:moveTo>
                <a:cubicBezTo>
                  <a:pt x="1197" y="339"/>
                  <a:pt x="1203" y="345"/>
                  <a:pt x="1200" y="348"/>
                </a:cubicBezTo>
                <a:cubicBezTo>
                  <a:pt x="1198" y="346"/>
                  <a:pt x="1196" y="345"/>
                  <a:pt x="1194" y="343"/>
                </a:cubicBezTo>
                <a:close/>
                <a:moveTo>
                  <a:pt x="1195" y="536"/>
                </a:moveTo>
                <a:cubicBezTo>
                  <a:pt x="1204" y="536"/>
                  <a:pt x="1212" y="539"/>
                  <a:pt x="1217" y="532"/>
                </a:cubicBezTo>
                <a:cubicBezTo>
                  <a:pt x="1213" y="530"/>
                  <a:pt x="1209" y="530"/>
                  <a:pt x="1206" y="533"/>
                </a:cubicBezTo>
                <a:cubicBezTo>
                  <a:pt x="1205" y="528"/>
                  <a:pt x="1199" y="531"/>
                  <a:pt x="1196" y="530"/>
                </a:cubicBezTo>
                <a:cubicBezTo>
                  <a:pt x="1199" y="533"/>
                  <a:pt x="1196" y="533"/>
                  <a:pt x="1195" y="536"/>
                </a:cubicBezTo>
                <a:close/>
                <a:moveTo>
                  <a:pt x="1240" y="267"/>
                </a:moveTo>
                <a:cubicBezTo>
                  <a:pt x="1235" y="274"/>
                  <a:pt x="1218" y="267"/>
                  <a:pt x="1208" y="275"/>
                </a:cubicBezTo>
                <a:cubicBezTo>
                  <a:pt x="1216" y="275"/>
                  <a:pt x="1214" y="284"/>
                  <a:pt x="1220" y="286"/>
                </a:cubicBezTo>
                <a:cubicBezTo>
                  <a:pt x="1220" y="287"/>
                  <a:pt x="1218" y="286"/>
                  <a:pt x="1219" y="288"/>
                </a:cubicBezTo>
                <a:cubicBezTo>
                  <a:pt x="1224" y="290"/>
                  <a:pt x="1231" y="289"/>
                  <a:pt x="1233" y="285"/>
                </a:cubicBezTo>
                <a:cubicBezTo>
                  <a:pt x="1228" y="282"/>
                  <a:pt x="1236" y="276"/>
                  <a:pt x="1233" y="272"/>
                </a:cubicBezTo>
                <a:cubicBezTo>
                  <a:pt x="1243" y="271"/>
                  <a:pt x="1247" y="279"/>
                  <a:pt x="1259" y="276"/>
                </a:cubicBezTo>
                <a:cubicBezTo>
                  <a:pt x="1261" y="272"/>
                  <a:pt x="1261" y="269"/>
                  <a:pt x="1259" y="266"/>
                </a:cubicBezTo>
                <a:cubicBezTo>
                  <a:pt x="1251" y="267"/>
                  <a:pt x="1249" y="268"/>
                  <a:pt x="1240" y="267"/>
                </a:cubicBezTo>
                <a:close/>
                <a:moveTo>
                  <a:pt x="1245" y="404"/>
                </a:moveTo>
                <a:cubicBezTo>
                  <a:pt x="1248" y="401"/>
                  <a:pt x="1242" y="401"/>
                  <a:pt x="1242" y="398"/>
                </a:cubicBezTo>
                <a:cubicBezTo>
                  <a:pt x="1243" y="398"/>
                  <a:pt x="1244" y="398"/>
                  <a:pt x="1244" y="397"/>
                </a:cubicBezTo>
                <a:cubicBezTo>
                  <a:pt x="1243" y="398"/>
                  <a:pt x="1239" y="396"/>
                  <a:pt x="1239" y="398"/>
                </a:cubicBezTo>
                <a:cubicBezTo>
                  <a:pt x="1240" y="399"/>
                  <a:pt x="1240" y="400"/>
                  <a:pt x="1240" y="401"/>
                </a:cubicBezTo>
                <a:cubicBezTo>
                  <a:pt x="1237" y="402"/>
                  <a:pt x="1237" y="407"/>
                  <a:pt x="1232" y="406"/>
                </a:cubicBezTo>
                <a:cubicBezTo>
                  <a:pt x="1230" y="406"/>
                  <a:pt x="1232" y="403"/>
                  <a:pt x="1229" y="403"/>
                </a:cubicBezTo>
                <a:cubicBezTo>
                  <a:pt x="1225" y="408"/>
                  <a:pt x="1220" y="405"/>
                  <a:pt x="1216" y="409"/>
                </a:cubicBezTo>
                <a:cubicBezTo>
                  <a:pt x="1215" y="408"/>
                  <a:pt x="1215" y="407"/>
                  <a:pt x="1216" y="405"/>
                </a:cubicBezTo>
                <a:cubicBezTo>
                  <a:pt x="1210" y="408"/>
                  <a:pt x="1204" y="405"/>
                  <a:pt x="1198" y="409"/>
                </a:cubicBezTo>
                <a:cubicBezTo>
                  <a:pt x="1200" y="409"/>
                  <a:pt x="1201" y="412"/>
                  <a:pt x="1202" y="413"/>
                </a:cubicBezTo>
                <a:cubicBezTo>
                  <a:pt x="1202" y="412"/>
                  <a:pt x="1203" y="410"/>
                  <a:pt x="1204" y="409"/>
                </a:cubicBezTo>
                <a:cubicBezTo>
                  <a:pt x="1207" y="413"/>
                  <a:pt x="1214" y="408"/>
                  <a:pt x="1218" y="412"/>
                </a:cubicBezTo>
                <a:cubicBezTo>
                  <a:pt x="1217" y="413"/>
                  <a:pt x="1214" y="412"/>
                  <a:pt x="1215" y="415"/>
                </a:cubicBezTo>
                <a:cubicBezTo>
                  <a:pt x="1216" y="417"/>
                  <a:pt x="1218" y="414"/>
                  <a:pt x="1219" y="417"/>
                </a:cubicBezTo>
                <a:cubicBezTo>
                  <a:pt x="1219" y="419"/>
                  <a:pt x="1217" y="419"/>
                  <a:pt x="1216" y="421"/>
                </a:cubicBezTo>
                <a:cubicBezTo>
                  <a:pt x="1224" y="420"/>
                  <a:pt x="1226" y="424"/>
                  <a:pt x="1230" y="419"/>
                </a:cubicBezTo>
                <a:cubicBezTo>
                  <a:pt x="1227" y="416"/>
                  <a:pt x="1225" y="421"/>
                  <a:pt x="1222" y="419"/>
                </a:cubicBezTo>
                <a:cubicBezTo>
                  <a:pt x="1227" y="414"/>
                  <a:pt x="1229" y="411"/>
                  <a:pt x="1238" y="415"/>
                </a:cubicBezTo>
                <a:cubicBezTo>
                  <a:pt x="1239" y="409"/>
                  <a:pt x="1244" y="410"/>
                  <a:pt x="1244" y="407"/>
                </a:cubicBezTo>
                <a:cubicBezTo>
                  <a:pt x="1246" y="409"/>
                  <a:pt x="1249" y="409"/>
                  <a:pt x="1251" y="410"/>
                </a:cubicBezTo>
                <a:cubicBezTo>
                  <a:pt x="1251" y="412"/>
                  <a:pt x="1248" y="411"/>
                  <a:pt x="1246" y="411"/>
                </a:cubicBezTo>
                <a:cubicBezTo>
                  <a:pt x="1249" y="412"/>
                  <a:pt x="1247" y="417"/>
                  <a:pt x="1251" y="414"/>
                </a:cubicBezTo>
                <a:cubicBezTo>
                  <a:pt x="1250" y="414"/>
                  <a:pt x="1249" y="414"/>
                  <a:pt x="1249" y="413"/>
                </a:cubicBezTo>
                <a:cubicBezTo>
                  <a:pt x="1251" y="411"/>
                  <a:pt x="1255" y="415"/>
                  <a:pt x="1255" y="413"/>
                </a:cubicBezTo>
                <a:cubicBezTo>
                  <a:pt x="1254" y="411"/>
                  <a:pt x="1258" y="408"/>
                  <a:pt x="1260" y="407"/>
                </a:cubicBezTo>
                <a:cubicBezTo>
                  <a:pt x="1258" y="410"/>
                  <a:pt x="1265" y="411"/>
                  <a:pt x="1266" y="414"/>
                </a:cubicBezTo>
                <a:cubicBezTo>
                  <a:pt x="1268" y="411"/>
                  <a:pt x="1272" y="410"/>
                  <a:pt x="1277" y="409"/>
                </a:cubicBezTo>
                <a:cubicBezTo>
                  <a:pt x="1277" y="408"/>
                  <a:pt x="1278" y="407"/>
                  <a:pt x="1278" y="406"/>
                </a:cubicBezTo>
                <a:cubicBezTo>
                  <a:pt x="1274" y="406"/>
                  <a:pt x="1272" y="407"/>
                  <a:pt x="1270" y="404"/>
                </a:cubicBezTo>
                <a:cubicBezTo>
                  <a:pt x="1271" y="404"/>
                  <a:pt x="1271" y="402"/>
                  <a:pt x="1272" y="401"/>
                </a:cubicBezTo>
                <a:cubicBezTo>
                  <a:pt x="1265" y="401"/>
                  <a:pt x="1265" y="401"/>
                  <a:pt x="1265" y="401"/>
                </a:cubicBezTo>
                <a:cubicBezTo>
                  <a:pt x="1263" y="409"/>
                  <a:pt x="1248" y="406"/>
                  <a:pt x="1245" y="404"/>
                </a:cubicBezTo>
                <a:close/>
                <a:moveTo>
                  <a:pt x="1250" y="282"/>
                </a:moveTo>
                <a:cubicBezTo>
                  <a:pt x="1252" y="282"/>
                  <a:pt x="1251" y="285"/>
                  <a:pt x="1250" y="285"/>
                </a:cubicBezTo>
                <a:cubicBezTo>
                  <a:pt x="1246" y="286"/>
                  <a:pt x="1247" y="282"/>
                  <a:pt x="1243" y="282"/>
                </a:cubicBezTo>
                <a:cubicBezTo>
                  <a:pt x="1236" y="288"/>
                  <a:pt x="1256" y="294"/>
                  <a:pt x="1252" y="289"/>
                </a:cubicBezTo>
                <a:cubicBezTo>
                  <a:pt x="1256" y="290"/>
                  <a:pt x="1256" y="288"/>
                  <a:pt x="1259" y="288"/>
                </a:cubicBezTo>
                <a:cubicBezTo>
                  <a:pt x="1260" y="289"/>
                  <a:pt x="1260" y="292"/>
                  <a:pt x="1262" y="291"/>
                </a:cubicBezTo>
                <a:cubicBezTo>
                  <a:pt x="1264" y="291"/>
                  <a:pt x="1263" y="289"/>
                  <a:pt x="1264" y="289"/>
                </a:cubicBezTo>
                <a:cubicBezTo>
                  <a:pt x="1265" y="289"/>
                  <a:pt x="1267" y="289"/>
                  <a:pt x="1267" y="288"/>
                </a:cubicBezTo>
                <a:cubicBezTo>
                  <a:pt x="1265" y="288"/>
                  <a:pt x="1263" y="288"/>
                  <a:pt x="1263" y="285"/>
                </a:cubicBezTo>
                <a:cubicBezTo>
                  <a:pt x="1260" y="285"/>
                  <a:pt x="1259" y="286"/>
                  <a:pt x="1257" y="286"/>
                </a:cubicBezTo>
                <a:cubicBezTo>
                  <a:pt x="1256" y="284"/>
                  <a:pt x="1255" y="282"/>
                  <a:pt x="1254" y="280"/>
                </a:cubicBezTo>
                <a:cubicBezTo>
                  <a:pt x="1252" y="280"/>
                  <a:pt x="1251" y="281"/>
                  <a:pt x="1250" y="282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2170918" y="2297387"/>
            <a:ext cx="933915" cy="685967"/>
            <a:chOff x="2165718" y="344780"/>
            <a:chExt cx="1861055" cy="1366959"/>
          </a:xfrm>
        </p:grpSpPr>
        <p:pic>
          <p:nvPicPr>
            <p:cNvPr id="5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3316" y="344780"/>
              <a:ext cx="1374428" cy="1366959"/>
            </a:xfrm>
            <a:prstGeom prst="rect">
              <a:avLst/>
            </a:prstGeom>
          </p:spPr>
        </p:pic>
        <p:sp>
          <p:nvSpPr>
            <p:cNvPr id="6" name="出自【趣你的PPT】(微信:qunideppt)：最优质的PPT资源库"/>
            <p:cNvSpPr txBox="1"/>
            <p:nvPr/>
          </p:nvSpPr>
          <p:spPr>
            <a:xfrm>
              <a:off x="2165718" y="537493"/>
              <a:ext cx="1861055" cy="1042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壹</a:t>
              </a:r>
            </a:p>
          </p:txBody>
        </p:sp>
      </p:grpSp>
      <p:sp>
        <p:nvSpPr>
          <p:cNvPr id="10" name="出自【趣你的PPT】(微信:qunideppt)：最优质的PPT资源库"/>
          <p:cNvSpPr txBox="1">
            <a:spLocks/>
          </p:cNvSpPr>
          <p:nvPr/>
        </p:nvSpPr>
        <p:spPr>
          <a:xfrm>
            <a:off x="3224064" y="2481494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3298473" y="2826620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2170917" y="3414987"/>
            <a:ext cx="933915" cy="685967"/>
            <a:chOff x="2165718" y="344780"/>
            <a:chExt cx="1861055" cy="1366959"/>
          </a:xfrm>
        </p:grpSpPr>
        <p:pic>
          <p:nvPicPr>
            <p:cNvPr id="13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3316" y="344780"/>
              <a:ext cx="1374428" cy="1366959"/>
            </a:xfrm>
            <a:prstGeom prst="rect">
              <a:avLst/>
            </a:prstGeom>
          </p:spPr>
        </p:pic>
        <p:sp>
          <p:nvSpPr>
            <p:cNvPr id="14" name="出自【趣你的PPT】(微信:qunideppt)：最优质的PPT资源库"/>
            <p:cNvSpPr txBox="1"/>
            <p:nvPr/>
          </p:nvSpPr>
          <p:spPr>
            <a:xfrm>
              <a:off x="2165718" y="537493"/>
              <a:ext cx="1861055" cy="1042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贰</a:t>
              </a:r>
            </a:p>
          </p:txBody>
        </p:sp>
      </p:grpSp>
      <p:sp>
        <p:nvSpPr>
          <p:cNvPr id="15" name="出自【趣你的PPT】(微信:qunideppt)：最优质的PPT资源库"/>
          <p:cNvSpPr txBox="1">
            <a:spLocks/>
          </p:cNvSpPr>
          <p:nvPr/>
        </p:nvSpPr>
        <p:spPr>
          <a:xfrm>
            <a:off x="3224063" y="3599094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3298472" y="3944220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2170917" y="4543201"/>
            <a:ext cx="933915" cy="685967"/>
            <a:chOff x="2165718" y="344780"/>
            <a:chExt cx="1861055" cy="1366959"/>
          </a:xfrm>
        </p:grpSpPr>
        <p:pic>
          <p:nvPicPr>
            <p:cNvPr id="1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3316" y="344780"/>
              <a:ext cx="1374428" cy="1366959"/>
            </a:xfrm>
            <a:prstGeom prst="rect">
              <a:avLst/>
            </a:prstGeom>
          </p:spPr>
        </p:pic>
        <p:sp>
          <p:nvSpPr>
            <p:cNvPr id="19" name="出自【趣你的PPT】(微信:qunideppt)：最优质的PPT资源库"/>
            <p:cNvSpPr txBox="1"/>
            <p:nvPr/>
          </p:nvSpPr>
          <p:spPr>
            <a:xfrm>
              <a:off x="2165718" y="537493"/>
              <a:ext cx="1861055" cy="1042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叁</a:t>
              </a:r>
            </a:p>
          </p:txBody>
        </p:sp>
      </p:grpSp>
      <p:sp>
        <p:nvSpPr>
          <p:cNvPr id="20" name="出自【趣你的PPT】(微信:qunideppt)：最优质的PPT资源库"/>
          <p:cNvSpPr txBox="1">
            <a:spLocks/>
          </p:cNvSpPr>
          <p:nvPr/>
        </p:nvSpPr>
        <p:spPr>
          <a:xfrm>
            <a:off x="3224063" y="4727308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3298472" y="5072434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2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8753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426973" y="2076383"/>
            <a:ext cx="4452922" cy="4129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209" y="2722828"/>
            <a:ext cx="2650719" cy="2719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出自【趣你的PPT】(微信:qunideppt)：最优质的PPT资源库"/>
          <p:cNvSpPr txBox="1">
            <a:spLocks/>
          </p:cNvSpPr>
          <p:nvPr/>
        </p:nvSpPr>
        <p:spPr>
          <a:xfrm>
            <a:off x="2464648" y="3658948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bg1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2649126" y="4126363"/>
            <a:ext cx="197088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bg1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bg1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bg1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grpSp>
        <p:nvGrpSpPr>
          <p:cNvPr id="31" name="Group 30出自【趣你的PPT】(微信:qunideppt)：最优质的PPT资源库"/>
          <p:cNvGrpSpPr/>
          <p:nvPr/>
        </p:nvGrpSpPr>
        <p:grpSpPr>
          <a:xfrm>
            <a:off x="6835636" y="2404173"/>
            <a:ext cx="3483327" cy="1136970"/>
            <a:chOff x="6614577" y="2164027"/>
            <a:chExt cx="3483327" cy="1136970"/>
          </a:xfrm>
        </p:grpSpPr>
        <p:grpSp>
          <p:nvGrpSpPr>
            <p:cNvPr id="6" name="组合 5"/>
            <p:cNvGrpSpPr/>
            <p:nvPr/>
          </p:nvGrpSpPr>
          <p:grpSpPr>
            <a:xfrm>
              <a:off x="6614577" y="2164027"/>
              <a:ext cx="2871168" cy="558801"/>
              <a:chOff x="7938" y="-1065213"/>
              <a:chExt cx="1989137" cy="558801"/>
            </a:xfrm>
            <a:solidFill>
              <a:srgbClr val="282828"/>
            </a:solidFill>
          </p:grpSpPr>
          <p:sp>
            <p:nvSpPr>
              <p:cNvPr id="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43050" y="-998538"/>
                <a:ext cx="198438" cy="19050"/>
              </a:xfrm>
              <a:custGeom>
                <a:avLst/>
                <a:gdLst>
                  <a:gd name="T0" fmla="*/ 9 w 53"/>
                  <a:gd name="T1" fmla="*/ 2 h 5"/>
                  <a:gd name="T2" fmla="*/ 48 w 53"/>
                  <a:gd name="T3" fmla="*/ 5 h 5"/>
                  <a:gd name="T4" fmla="*/ 53 w 53"/>
                  <a:gd name="T5" fmla="*/ 5 h 5"/>
                  <a:gd name="T6" fmla="*/ 0 w 53"/>
                  <a:gd name="T7" fmla="*/ 0 h 5"/>
                  <a:gd name="T8" fmla="*/ 9 w 53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5">
                    <a:moveTo>
                      <a:pt x="9" y="2"/>
                    </a:moveTo>
                    <a:cubicBezTo>
                      <a:pt x="48" y="5"/>
                      <a:pt x="48" y="5"/>
                      <a:pt x="48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35" y="3"/>
                      <a:pt x="18" y="0"/>
                      <a:pt x="0" y="0"/>
                    </a:cubicBezTo>
                    <a:cubicBezTo>
                      <a:pt x="2" y="2"/>
                      <a:pt x="7" y="0"/>
                      <a:pt x="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14425" y="-1020763"/>
                <a:ext cx="71438" cy="3175"/>
              </a:xfrm>
              <a:custGeom>
                <a:avLst/>
                <a:gdLst>
                  <a:gd name="T0" fmla="*/ 19 w 19"/>
                  <a:gd name="T1" fmla="*/ 0 h 1"/>
                  <a:gd name="T2" fmla="*/ 0 w 19"/>
                  <a:gd name="T3" fmla="*/ 0 h 1"/>
                  <a:gd name="T4" fmla="*/ 19 w 19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">
                    <a:moveTo>
                      <a:pt x="19" y="0"/>
                    </a:moveTo>
                    <a:cubicBezTo>
                      <a:pt x="12" y="0"/>
                      <a:pt x="6" y="0"/>
                      <a:pt x="0" y="0"/>
                    </a:cubicBezTo>
                    <a:cubicBezTo>
                      <a:pt x="7" y="1"/>
                      <a:pt x="13" y="0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6250" y="-1046163"/>
                <a:ext cx="15875" cy="6350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0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3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2300" y="-784225"/>
                <a:ext cx="3175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38313" y="-874713"/>
                <a:ext cx="3175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17688" y="-641350"/>
                <a:ext cx="3175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225" y="-792163"/>
                <a:ext cx="3175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938" y="-1004888"/>
                <a:ext cx="1966913" cy="490538"/>
              </a:xfrm>
              <a:custGeom>
                <a:avLst/>
                <a:gdLst>
                  <a:gd name="T0" fmla="*/ 489 w 524"/>
                  <a:gd name="T1" fmla="*/ 105 h 131"/>
                  <a:gd name="T2" fmla="*/ 456 w 524"/>
                  <a:gd name="T3" fmla="*/ 104 h 131"/>
                  <a:gd name="T4" fmla="*/ 439 w 524"/>
                  <a:gd name="T5" fmla="*/ 103 h 131"/>
                  <a:gd name="T6" fmla="*/ 450 w 524"/>
                  <a:gd name="T7" fmla="*/ 98 h 131"/>
                  <a:gd name="T8" fmla="*/ 458 w 524"/>
                  <a:gd name="T9" fmla="*/ 94 h 131"/>
                  <a:gd name="T10" fmla="*/ 497 w 524"/>
                  <a:gd name="T11" fmla="*/ 87 h 131"/>
                  <a:gd name="T12" fmla="*/ 509 w 524"/>
                  <a:gd name="T13" fmla="*/ 77 h 131"/>
                  <a:gd name="T14" fmla="*/ 522 w 524"/>
                  <a:gd name="T15" fmla="*/ 69 h 131"/>
                  <a:gd name="T16" fmla="*/ 515 w 524"/>
                  <a:gd name="T17" fmla="*/ 64 h 131"/>
                  <a:gd name="T18" fmla="*/ 500 w 524"/>
                  <a:gd name="T19" fmla="*/ 60 h 131"/>
                  <a:gd name="T20" fmla="*/ 494 w 524"/>
                  <a:gd name="T21" fmla="*/ 56 h 131"/>
                  <a:gd name="T22" fmla="*/ 492 w 524"/>
                  <a:gd name="T23" fmla="*/ 48 h 131"/>
                  <a:gd name="T24" fmla="*/ 468 w 524"/>
                  <a:gd name="T25" fmla="*/ 47 h 131"/>
                  <a:gd name="T26" fmla="*/ 490 w 524"/>
                  <a:gd name="T27" fmla="*/ 41 h 131"/>
                  <a:gd name="T28" fmla="*/ 468 w 524"/>
                  <a:gd name="T29" fmla="*/ 36 h 131"/>
                  <a:gd name="T30" fmla="*/ 442 w 524"/>
                  <a:gd name="T31" fmla="*/ 34 h 131"/>
                  <a:gd name="T32" fmla="*/ 306 w 524"/>
                  <a:gd name="T33" fmla="*/ 25 h 131"/>
                  <a:gd name="T34" fmla="*/ 383 w 524"/>
                  <a:gd name="T35" fmla="*/ 27 h 131"/>
                  <a:gd name="T36" fmla="*/ 442 w 524"/>
                  <a:gd name="T37" fmla="*/ 25 h 131"/>
                  <a:gd name="T38" fmla="*/ 499 w 524"/>
                  <a:gd name="T39" fmla="*/ 23 h 131"/>
                  <a:gd name="T40" fmla="*/ 323 w 524"/>
                  <a:gd name="T41" fmla="*/ 8 h 131"/>
                  <a:gd name="T42" fmla="*/ 25 w 524"/>
                  <a:gd name="T43" fmla="*/ 3 h 131"/>
                  <a:gd name="T44" fmla="*/ 11 w 524"/>
                  <a:gd name="T45" fmla="*/ 14 h 131"/>
                  <a:gd name="T46" fmla="*/ 16 w 524"/>
                  <a:gd name="T47" fmla="*/ 19 h 131"/>
                  <a:gd name="T48" fmla="*/ 32 w 524"/>
                  <a:gd name="T49" fmla="*/ 32 h 131"/>
                  <a:gd name="T50" fmla="*/ 4 w 524"/>
                  <a:gd name="T51" fmla="*/ 32 h 131"/>
                  <a:gd name="T52" fmla="*/ 13 w 524"/>
                  <a:gd name="T53" fmla="*/ 42 h 131"/>
                  <a:gd name="T54" fmla="*/ 51 w 524"/>
                  <a:gd name="T55" fmla="*/ 57 h 131"/>
                  <a:gd name="T56" fmla="*/ 5 w 524"/>
                  <a:gd name="T57" fmla="*/ 57 h 131"/>
                  <a:gd name="T58" fmla="*/ 17 w 524"/>
                  <a:gd name="T59" fmla="*/ 67 h 131"/>
                  <a:gd name="T60" fmla="*/ 13 w 524"/>
                  <a:gd name="T61" fmla="*/ 72 h 131"/>
                  <a:gd name="T62" fmla="*/ 39 w 524"/>
                  <a:gd name="T63" fmla="*/ 84 h 131"/>
                  <a:gd name="T64" fmla="*/ 41 w 524"/>
                  <a:gd name="T65" fmla="*/ 93 h 131"/>
                  <a:gd name="T66" fmla="*/ 50 w 524"/>
                  <a:gd name="T67" fmla="*/ 98 h 131"/>
                  <a:gd name="T68" fmla="*/ 13 w 524"/>
                  <a:gd name="T69" fmla="*/ 92 h 131"/>
                  <a:gd name="T70" fmla="*/ 34 w 524"/>
                  <a:gd name="T71" fmla="*/ 104 h 131"/>
                  <a:gd name="T72" fmla="*/ 71 w 524"/>
                  <a:gd name="T73" fmla="*/ 114 h 131"/>
                  <a:gd name="T74" fmla="*/ 75 w 524"/>
                  <a:gd name="T75" fmla="*/ 113 h 131"/>
                  <a:gd name="T76" fmla="*/ 256 w 524"/>
                  <a:gd name="T77" fmla="*/ 124 h 131"/>
                  <a:gd name="T78" fmla="*/ 407 w 524"/>
                  <a:gd name="T79" fmla="*/ 130 h 131"/>
                  <a:gd name="T80" fmla="*/ 263 w 524"/>
                  <a:gd name="T81" fmla="*/ 124 h 131"/>
                  <a:gd name="T82" fmla="*/ 178 w 524"/>
                  <a:gd name="T83" fmla="*/ 117 h 131"/>
                  <a:gd name="T84" fmla="*/ 485 w 524"/>
                  <a:gd name="T85" fmla="*/ 120 h 131"/>
                  <a:gd name="T86" fmla="*/ 452 w 524"/>
                  <a:gd name="T87" fmla="*/ 118 h 131"/>
                  <a:gd name="T88" fmla="*/ 509 w 524"/>
                  <a:gd name="T89" fmla="*/ 108 h 131"/>
                  <a:gd name="T90" fmla="*/ 466 w 524"/>
                  <a:gd name="T91" fmla="*/ 62 h 131"/>
                  <a:gd name="T92" fmla="*/ 22 w 524"/>
                  <a:gd name="T93" fmla="*/ 33 h 131"/>
                  <a:gd name="T94" fmla="*/ 31 w 524"/>
                  <a:gd name="T95" fmla="*/ 79 h 131"/>
                  <a:gd name="T96" fmla="*/ 81 w 524"/>
                  <a:gd name="T97" fmla="*/ 20 h 131"/>
                  <a:gd name="T98" fmla="*/ 285 w 524"/>
                  <a:gd name="T99" fmla="*/ 24 h 131"/>
                  <a:gd name="T100" fmla="*/ 407 w 524"/>
                  <a:gd name="T101" fmla="*/ 10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24" h="131">
                    <a:moveTo>
                      <a:pt x="509" y="108"/>
                    </a:moveTo>
                    <a:cubicBezTo>
                      <a:pt x="507" y="109"/>
                      <a:pt x="503" y="108"/>
                      <a:pt x="502" y="107"/>
                    </a:cubicBezTo>
                    <a:cubicBezTo>
                      <a:pt x="488" y="111"/>
                      <a:pt x="473" y="110"/>
                      <a:pt x="458" y="109"/>
                    </a:cubicBezTo>
                    <a:cubicBezTo>
                      <a:pt x="467" y="106"/>
                      <a:pt x="480" y="109"/>
                      <a:pt x="489" y="105"/>
                    </a:cubicBezTo>
                    <a:cubicBezTo>
                      <a:pt x="481" y="105"/>
                      <a:pt x="474" y="105"/>
                      <a:pt x="467" y="105"/>
                    </a:cubicBezTo>
                    <a:cubicBezTo>
                      <a:pt x="467" y="105"/>
                      <a:pt x="467" y="105"/>
                      <a:pt x="467" y="105"/>
                    </a:cubicBezTo>
                    <a:cubicBezTo>
                      <a:pt x="466" y="108"/>
                      <a:pt x="464" y="102"/>
                      <a:pt x="461" y="105"/>
                    </a:cubicBezTo>
                    <a:cubicBezTo>
                      <a:pt x="460" y="104"/>
                      <a:pt x="456" y="106"/>
                      <a:pt x="456" y="104"/>
                    </a:cubicBezTo>
                    <a:cubicBezTo>
                      <a:pt x="442" y="104"/>
                      <a:pt x="427" y="105"/>
                      <a:pt x="413" y="103"/>
                    </a:cubicBezTo>
                    <a:cubicBezTo>
                      <a:pt x="415" y="102"/>
                      <a:pt x="415" y="102"/>
                      <a:pt x="415" y="102"/>
                    </a:cubicBezTo>
                    <a:cubicBezTo>
                      <a:pt x="423" y="101"/>
                      <a:pt x="432" y="102"/>
                      <a:pt x="439" y="102"/>
                    </a:cubicBezTo>
                    <a:cubicBezTo>
                      <a:pt x="439" y="103"/>
                      <a:pt x="439" y="103"/>
                      <a:pt x="439" y="103"/>
                    </a:cubicBezTo>
                    <a:cubicBezTo>
                      <a:pt x="441" y="103"/>
                      <a:pt x="441" y="103"/>
                      <a:pt x="441" y="103"/>
                    </a:cubicBezTo>
                    <a:cubicBezTo>
                      <a:pt x="442" y="99"/>
                      <a:pt x="448" y="103"/>
                      <a:pt x="451" y="100"/>
                    </a:cubicBezTo>
                    <a:cubicBezTo>
                      <a:pt x="449" y="99"/>
                      <a:pt x="449" y="99"/>
                      <a:pt x="449" y="99"/>
                    </a:cubicBezTo>
                    <a:cubicBezTo>
                      <a:pt x="450" y="98"/>
                      <a:pt x="450" y="98"/>
                      <a:pt x="450" y="98"/>
                    </a:cubicBezTo>
                    <a:cubicBezTo>
                      <a:pt x="462" y="99"/>
                      <a:pt x="472" y="97"/>
                      <a:pt x="482" y="97"/>
                    </a:cubicBezTo>
                    <a:cubicBezTo>
                      <a:pt x="481" y="96"/>
                      <a:pt x="480" y="96"/>
                      <a:pt x="479" y="95"/>
                    </a:cubicBezTo>
                    <a:cubicBezTo>
                      <a:pt x="473" y="96"/>
                      <a:pt x="465" y="95"/>
                      <a:pt x="459" y="95"/>
                    </a:cubicBezTo>
                    <a:cubicBezTo>
                      <a:pt x="458" y="94"/>
                      <a:pt x="458" y="94"/>
                      <a:pt x="458" y="94"/>
                    </a:cubicBezTo>
                    <a:cubicBezTo>
                      <a:pt x="466" y="93"/>
                      <a:pt x="475" y="94"/>
                      <a:pt x="483" y="92"/>
                    </a:cubicBezTo>
                    <a:cubicBezTo>
                      <a:pt x="487" y="92"/>
                      <a:pt x="492" y="91"/>
                      <a:pt x="495" y="90"/>
                    </a:cubicBezTo>
                    <a:cubicBezTo>
                      <a:pt x="490" y="88"/>
                      <a:pt x="484" y="91"/>
                      <a:pt x="479" y="90"/>
                    </a:cubicBezTo>
                    <a:cubicBezTo>
                      <a:pt x="484" y="88"/>
                      <a:pt x="491" y="88"/>
                      <a:pt x="497" y="87"/>
                    </a:cubicBezTo>
                    <a:cubicBezTo>
                      <a:pt x="499" y="88"/>
                      <a:pt x="500" y="84"/>
                      <a:pt x="503" y="86"/>
                    </a:cubicBezTo>
                    <a:cubicBezTo>
                      <a:pt x="507" y="81"/>
                      <a:pt x="516" y="84"/>
                      <a:pt x="522" y="81"/>
                    </a:cubicBezTo>
                    <a:cubicBezTo>
                      <a:pt x="514" y="80"/>
                      <a:pt x="502" y="81"/>
                      <a:pt x="492" y="80"/>
                    </a:cubicBezTo>
                    <a:cubicBezTo>
                      <a:pt x="497" y="77"/>
                      <a:pt x="504" y="78"/>
                      <a:pt x="509" y="77"/>
                    </a:cubicBezTo>
                    <a:cubicBezTo>
                      <a:pt x="496" y="76"/>
                      <a:pt x="483" y="83"/>
                      <a:pt x="471" y="77"/>
                    </a:cubicBezTo>
                    <a:cubicBezTo>
                      <a:pt x="478" y="77"/>
                      <a:pt x="484" y="74"/>
                      <a:pt x="491" y="73"/>
                    </a:cubicBezTo>
                    <a:cubicBezTo>
                      <a:pt x="493" y="71"/>
                      <a:pt x="493" y="71"/>
                      <a:pt x="493" y="71"/>
                    </a:cubicBezTo>
                    <a:cubicBezTo>
                      <a:pt x="502" y="69"/>
                      <a:pt x="513" y="70"/>
                      <a:pt x="522" y="69"/>
                    </a:cubicBezTo>
                    <a:cubicBezTo>
                      <a:pt x="524" y="69"/>
                      <a:pt x="524" y="69"/>
                      <a:pt x="524" y="69"/>
                    </a:cubicBezTo>
                    <a:cubicBezTo>
                      <a:pt x="516" y="66"/>
                      <a:pt x="516" y="66"/>
                      <a:pt x="516" y="66"/>
                    </a:cubicBezTo>
                    <a:cubicBezTo>
                      <a:pt x="516" y="66"/>
                      <a:pt x="516" y="64"/>
                      <a:pt x="517" y="64"/>
                    </a:cubicBezTo>
                    <a:cubicBezTo>
                      <a:pt x="515" y="64"/>
                      <a:pt x="515" y="64"/>
                      <a:pt x="515" y="64"/>
                    </a:cubicBezTo>
                    <a:cubicBezTo>
                      <a:pt x="502" y="66"/>
                      <a:pt x="485" y="64"/>
                      <a:pt x="472" y="65"/>
                    </a:cubicBezTo>
                    <a:cubicBezTo>
                      <a:pt x="475" y="63"/>
                      <a:pt x="482" y="65"/>
                      <a:pt x="485" y="63"/>
                    </a:cubicBezTo>
                    <a:cubicBezTo>
                      <a:pt x="482" y="63"/>
                      <a:pt x="478" y="63"/>
                      <a:pt x="475" y="62"/>
                    </a:cubicBezTo>
                    <a:cubicBezTo>
                      <a:pt x="484" y="62"/>
                      <a:pt x="491" y="60"/>
                      <a:pt x="500" y="60"/>
                    </a:cubicBezTo>
                    <a:cubicBezTo>
                      <a:pt x="499" y="60"/>
                      <a:pt x="500" y="59"/>
                      <a:pt x="502" y="59"/>
                    </a:cubicBezTo>
                    <a:cubicBezTo>
                      <a:pt x="500" y="58"/>
                      <a:pt x="498" y="58"/>
                      <a:pt x="496" y="57"/>
                    </a:cubicBezTo>
                    <a:cubicBezTo>
                      <a:pt x="499" y="56"/>
                      <a:pt x="499" y="56"/>
                      <a:pt x="499" y="56"/>
                    </a:cubicBezTo>
                    <a:cubicBezTo>
                      <a:pt x="498" y="55"/>
                      <a:pt x="496" y="55"/>
                      <a:pt x="494" y="56"/>
                    </a:cubicBezTo>
                    <a:cubicBezTo>
                      <a:pt x="493" y="55"/>
                      <a:pt x="493" y="54"/>
                      <a:pt x="493" y="53"/>
                    </a:cubicBezTo>
                    <a:cubicBezTo>
                      <a:pt x="502" y="51"/>
                      <a:pt x="511" y="52"/>
                      <a:pt x="518" y="49"/>
                    </a:cubicBezTo>
                    <a:cubicBezTo>
                      <a:pt x="493" y="50"/>
                      <a:pt x="493" y="50"/>
                      <a:pt x="493" y="50"/>
                    </a:cubicBezTo>
                    <a:cubicBezTo>
                      <a:pt x="492" y="48"/>
                      <a:pt x="492" y="48"/>
                      <a:pt x="492" y="48"/>
                    </a:cubicBezTo>
                    <a:cubicBezTo>
                      <a:pt x="491" y="49"/>
                      <a:pt x="489" y="50"/>
                      <a:pt x="488" y="49"/>
                    </a:cubicBezTo>
                    <a:cubicBezTo>
                      <a:pt x="488" y="49"/>
                      <a:pt x="488" y="49"/>
                      <a:pt x="488" y="49"/>
                    </a:cubicBezTo>
                    <a:cubicBezTo>
                      <a:pt x="479" y="51"/>
                      <a:pt x="470" y="49"/>
                      <a:pt x="461" y="47"/>
                    </a:cubicBezTo>
                    <a:cubicBezTo>
                      <a:pt x="464" y="47"/>
                      <a:pt x="466" y="46"/>
                      <a:pt x="468" y="47"/>
                    </a:cubicBezTo>
                    <a:cubicBezTo>
                      <a:pt x="472" y="46"/>
                      <a:pt x="476" y="47"/>
                      <a:pt x="479" y="45"/>
                    </a:cubicBezTo>
                    <a:cubicBezTo>
                      <a:pt x="480" y="45"/>
                      <a:pt x="482" y="45"/>
                      <a:pt x="483" y="46"/>
                    </a:cubicBezTo>
                    <a:cubicBezTo>
                      <a:pt x="491" y="44"/>
                      <a:pt x="501" y="43"/>
                      <a:pt x="510" y="43"/>
                    </a:cubicBezTo>
                    <a:cubicBezTo>
                      <a:pt x="504" y="41"/>
                      <a:pt x="496" y="44"/>
                      <a:pt x="490" y="41"/>
                    </a:cubicBezTo>
                    <a:cubicBezTo>
                      <a:pt x="490" y="40"/>
                      <a:pt x="490" y="40"/>
                      <a:pt x="491" y="40"/>
                    </a:cubicBezTo>
                    <a:cubicBezTo>
                      <a:pt x="488" y="38"/>
                      <a:pt x="488" y="38"/>
                      <a:pt x="488" y="38"/>
                    </a:cubicBezTo>
                    <a:cubicBezTo>
                      <a:pt x="481" y="38"/>
                      <a:pt x="474" y="38"/>
                      <a:pt x="467" y="37"/>
                    </a:cubicBezTo>
                    <a:cubicBezTo>
                      <a:pt x="468" y="36"/>
                      <a:pt x="468" y="36"/>
                      <a:pt x="468" y="36"/>
                    </a:cubicBezTo>
                    <a:cubicBezTo>
                      <a:pt x="464" y="36"/>
                      <a:pt x="464" y="36"/>
                      <a:pt x="464" y="36"/>
                    </a:cubicBezTo>
                    <a:cubicBezTo>
                      <a:pt x="464" y="38"/>
                      <a:pt x="462" y="36"/>
                      <a:pt x="460" y="36"/>
                    </a:cubicBezTo>
                    <a:cubicBezTo>
                      <a:pt x="461" y="35"/>
                      <a:pt x="461" y="35"/>
                      <a:pt x="461" y="35"/>
                    </a:cubicBezTo>
                    <a:cubicBezTo>
                      <a:pt x="455" y="34"/>
                      <a:pt x="448" y="35"/>
                      <a:pt x="442" y="34"/>
                    </a:cubicBezTo>
                    <a:cubicBezTo>
                      <a:pt x="443" y="34"/>
                      <a:pt x="443" y="34"/>
                      <a:pt x="443" y="33"/>
                    </a:cubicBezTo>
                    <a:cubicBezTo>
                      <a:pt x="433" y="33"/>
                      <a:pt x="433" y="33"/>
                      <a:pt x="433" y="33"/>
                    </a:cubicBezTo>
                    <a:cubicBezTo>
                      <a:pt x="326" y="26"/>
                      <a:pt x="326" y="26"/>
                      <a:pt x="326" y="26"/>
                    </a:cubicBezTo>
                    <a:cubicBezTo>
                      <a:pt x="306" y="25"/>
                      <a:pt x="306" y="25"/>
                      <a:pt x="306" y="25"/>
                    </a:cubicBezTo>
                    <a:cubicBezTo>
                      <a:pt x="299" y="25"/>
                      <a:pt x="290" y="25"/>
                      <a:pt x="285" y="23"/>
                    </a:cubicBezTo>
                    <a:cubicBezTo>
                      <a:pt x="292" y="23"/>
                      <a:pt x="299" y="24"/>
                      <a:pt x="306" y="24"/>
                    </a:cubicBezTo>
                    <a:cubicBezTo>
                      <a:pt x="382" y="27"/>
                      <a:pt x="382" y="27"/>
                      <a:pt x="382" y="27"/>
                    </a:cubicBezTo>
                    <a:cubicBezTo>
                      <a:pt x="383" y="27"/>
                      <a:pt x="383" y="27"/>
                      <a:pt x="383" y="27"/>
                    </a:cubicBezTo>
                    <a:cubicBezTo>
                      <a:pt x="411" y="29"/>
                      <a:pt x="436" y="26"/>
                      <a:pt x="463" y="28"/>
                    </a:cubicBezTo>
                    <a:cubicBezTo>
                      <a:pt x="462" y="28"/>
                      <a:pt x="460" y="28"/>
                      <a:pt x="459" y="27"/>
                    </a:cubicBezTo>
                    <a:cubicBezTo>
                      <a:pt x="460" y="26"/>
                      <a:pt x="461" y="26"/>
                      <a:pt x="462" y="26"/>
                    </a:cubicBezTo>
                    <a:cubicBezTo>
                      <a:pt x="442" y="25"/>
                      <a:pt x="442" y="25"/>
                      <a:pt x="442" y="25"/>
                    </a:cubicBezTo>
                    <a:cubicBezTo>
                      <a:pt x="440" y="23"/>
                      <a:pt x="440" y="23"/>
                      <a:pt x="440" y="23"/>
                    </a:cubicBezTo>
                    <a:cubicBezTo>
                      <a:pt x="458" y="24"/>
                      <a:pt x="477" y="27"/>
                      <a:pt x="493" y="24"/>
                    </a:cubicBezTo>
                    <a:cubicBezTo>
                      <a:pt x="471" y="21"/>
                      <a:pt x="471" y="21"/>
                      <a:pt x="471" y="21"/>
                    </a:cubicBezTo>
                    <a:cubicBezTo>
                      <a:pt x="480" y="19"/>
                      <a:pt x="489" y="23"/>
                      <a:pt x="499" y="23"/>
                    </a:cubicBezTo>
                    <a:cubicBezTo>
                      <a:pt x="481" y="19"/>
                      <a:pt x="463" y="17"/>
                      <a:pt x="444" y="15"/>
                    </a:cubicBezTo>
                    <a:cubicBezTo>
                      <a:pt x="441" y="12"/>
                      <a:pt x="435" y="14"/>
                      <a:pt x="432" y="12"/>
                    </a:cubicBezTo>
                    <a:cubicBezTo>
                      <a:pt x="429" y="14"/>
                      <a:pt x="425" y="13"/>
                      <a:pt x="422" y="13"/>
                    </a:cubicBezTo>
                    <a:cubicBezTo>
                      <a:pt x="323" y="8"/>
                      <a:pt x="323" y="8"/>
                      <a:pt x="323" y="8"/>
                    </a:cubicBezTo>
                    <a:cubicBezTo>
                      <a:pt x="274" y="4"/>
                      <a:pt x="229" y="6"/>
                      <a:pt x="181" y="4"/>
                    </a:cubicBezTo>
                    <a:cubicBezTo>
                      <a:pt x="71" y="3"/>
                      <a:pt x="71" y="3"/>
                      <a:pt x="71" y="3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4" y="0"/>
                      <a:pt x="28" y="0"/>
                      <a:pt x="25" y="3"/>
                    </a:cubicBezTo>
                    <a:cubicBezTo>
                      <a:pt x="15" y="2"/>
                      <a:pt x="6" y="6"/>
                      <a:pt x="0" y="12"/>
                    </a:cubicBezTo>
                    <a:cubicBezTo>
                      <a:pt x="3" y="12"/>
                      <a:pt x="7" y="14"/>
                      <a:pt x="10" y="13"/>
                    </a:cubicBezTo>
                    <a:cubicBezTo>
                      <a:pt x="11" y="11"/>
                      <a:pt x="15" y="11"/>
                      <a:pt x="17" y="12"/>
                    </a:cubicBezTo>
                    <a:cubicBezTo>
                      <a:pt x="15" y="13"/>
                      <a:pt x="12" y="13"/>
                      <a:pt x="11" y="14"/>
                    </a:cubicBezTo>
                    <a:cubicBezTo>
                      <a:pt x="12" y="16"/>
                      <a:pt x="15" y="14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0" y="15"/>
                      <a:pt x="23" y="18"/>
                      <a:pt x="25" y="20"/>
                    </a:cubicBezTo>
                    <a:cubicBezTo>
                      <a:pt x="24" y="21"/>
                      <a:pt x="19" y="20"/>
                      <a:pt x="16" y="19"/>
                    </a:cubicBezTo>
                    <a:cubicBezTo>
                      <a:pt x="13" y="22"/>
                      <a:pt x="5" y="19"/>
                      <a:pt x="6" y="23"/>
                    </a:cubicBezTo>
                    <a:cubicBezTo>
                      <a:pt x="11" y="27"/>
                      <a:pt x="19" y="22"/>
                      <a:pt x="24" y="27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6" y="29"/>
                      <a:pt x="30" y="29"/>
                      <a:pt x="32" y="32"/>
                    </a:cubicBezTo>
                    <a:cubicBezTo>
                      <a:pt x="28" y="34"/>
                      <a:pt x="24" y="32"/>
                      <a:pt x="20" y="31"/>
                    </a:cubicBezTo>
                    <a:cubicBezTo>
                      <a:pt x="17" y="30"/>
                      <a:pt x="12" y="29"/>
                      <a:pt x="10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7" y="29"/>
                      <a:pt x="5" y="30"/>
                      <a:pt x="4" y="32"/>
                    </a:cubicBezTo>
                    <a:cubicBezTo>
                      <a:pt x="11" y="34"/>
                      <a:pt x="17" y="30"/>
                      <a:pt x="21" y="33"/>
                    </a:cubicBezTo>
                    <a:cubicBezTo>
                      <a:pt x="21" y="34"/>
                      <a:pt x="20" y="33"/>
                      <a:pt x="20" y="33"/>
                    </a:cubicBezTo>
                    <a:cubicBezTo>
                      <a:pt x="19" y="39"/>
                      <a:pt x="10" y="34"/>
                      <a:pt x="8" y="39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1" y="46"/>
                      <a:pt x="5" y="41"/>
                      <a:pt x="4" y="43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11" y="45"/>
                      <a:pt x="16" y="46"/>
                      <a:pt x="21" y="47"/>
                    </a:cubicBezTo>
                    <a:cubicBezTo>
                      <a:pt x="29" y="55"/>
                      <a:pt x="41" y="52"/>
                      <a:pt x="51" y="57"/>
                    </a:cubicBezTo>
                    <a:cubicBezTo>
                      <a:pt x="47" y="59"/>
                      <a:pt x="43" y="54"/>
                      <a:pt x="41" y="57"/>
                    </a:cubicBezTo>
                    <a:cubicBezTo>
                      <a:pt x="29" y="54"/>
                      <a:pt x="18" y="53"/>
                      <a:pt x="6" y="54"/>
                    </a:cubicBezTo>
                    <a:cubicBezTo>
                      <a:pt x="6" y="54"/>
                      <a:pt x="6" y="55"/>
                      <a:pt x="7" y="55"/>
                    </a:cubicBezTo>
                    <a:cubicBezTo>
                      <a:pt x="6" y="56"/>
                      <a:pt x="6" y="56"/>
                      <a:pt x="5" y="57"/>
                    </a:cubicBezTo>
                    <a:cubicBezTo>
                      <a:pt x="9" y="57"/>
                      <a:pt x="12" y="61"/>
                      <a:pt x="17" y="61"/>
                    </a:cubicBezTo>
                    <a:cubicBezTo>
                      <a:pt x="14" y="62"/>
                      <a:pt x="14" y="62"/>
                      <a:pt x="14" y="62"/>
                    </a:cubicBezTo>
                    <a:cubicBezTo>
                      <a:pt x="16" y="64"/>
                      <a:pt x="21" y="63"/>
                      <a:pt x="22" y="66"/>
                    </a:cubicBezTo>
                    <a:cubicBezTo>
                      <a:pt x="21" y="67"/>
                      <a:pt x="19" y="65"/>
                      <a:pt x="17" y="67"/>
                    </a:cubicBezTo>
                    <a:cubicBezTo>
                      <a:pt x="17" y="69"/>
                      <a:pt x="20" y="68"/>
                      <a:pt x="20" y="70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17" y="71"/>
                      <a:pt x="16" y="70"/>
                      <a:pt x="13" y="71"/>
                    </a:cubicBezTo>
                    <a:cubicBezTo>
                      <a:pt x="13" y="71"/>
                      <a:pt x="13" y="72"/>
                      <a:pt x="13" y="72"/>
                    </a:cubicBezTo>
                    <a:cubicBezTo>
                      <a:pt x="15" y="75"/>
                      <a:pt x="22" y="74"/>
                      <a:pt x="25" y="77"/>
                    </a:cubicBezTo>
                    <a:cubicBezTo>
                      <a:pt x="23" y="78"/>
                      <a:pt x="22" y="77"/>
                      <a:pt x="19" y="78"/>
                    </a:cubicBezTo>
                    <a:cubicBezTo>
                      <a:pt x="21" y="80"/>
                      <a:pt x="24" y="80"/>
                      <a:pt x="28" y="80"/>
                    </a:cubicBezTo>
                    <a:cubicBezTo>
                      <a:pt x="31" y="82"/>
                      <a:pt x="36" y="82"/>
                      <a:pt x="39" y="84"/>
                    </a:cubicBezTo>
                    <a:cubicBezTo>
                      <a:pt x="32" y="85"/>
                      <a:pt x="32" y="85"/>
                      <a:pt x="32" y="8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31" y="87"/>
                      <a:pt x="29" y="87"/>
                      <a:pt x="27" y="87"/>
                    </a:cubicBezTo>
                    <a:cubicBezTo>
                      <a:pt x="32" y="89"/>
                      <a:pt x="37" y="90"/>
                      <a:pt x="41" y="93"/>
                    </a:cubicBezTo>
                    <a:cubicBezTo>
                      <a:pt x="39" y="94"/>
                      <a:pt x="39" y="94"/>
                      <a:pt x="39" y="94"/>
                    </a:cubicBezTo>
                    <a:cubicBezTo>
                      <a:pt x="40" y="94"/>
                      <a:pt x="41" y="94"/>
                      <a:pt x="42" y="95"/>
                    </a:cubicBezTo>
                    <a:cubicBezTo>
                      <a:pt x="42" y="94"/>
                      <a:pt x="42" y="94"/>
                      <a:pt x="42" y="94"/>
                    </a:cubicBezTo>
                    <a:cubicBezTo>
                      <a:pt x="45" y="94"/>
                      <a:pt x="48" y="96"/>
                      <a:pt x="50" y="98"/>
                    </a:cubicBezTo>
                    <a:cubicBezTo>
                      <a:pt x="49" y="98"/>
                      <a:pt x="49" y="98"/>
                      <a:pt x="49" y="98"/>
                    </a:cubicBezTo>
                    <a:cubicBezTo>
                      <a:pt x="40" y="93"/>
                      <a:pt x="29" y="101"/>
                      <a:pt x="21" y="94"/>
                    </a:cubicBezTo>
                    <a:cubicBezTo>
                      <a:pt x="19" y="92"/>
                      <a:pt x="19" y="96"/>
                      <a:pt x="17" y="93"/>
                    </a:cubicBezTo>
                    <a:cubicBezTo>
                      <a:pt x="16" y="92"/>
                      <a:pt x="13" y="91"/>
                      <a:pt x="13" y="92"/>
                    </a:cubicBezTo>
                    <a:cubicBezTo>
                      <a:pt x="16" y="97"/>
                      <a:pt x="25" y="94"/>
                      <a:pt x="29" y="99"/>
                    </a:cubicBezTo>
                    <a:cubicBezTo>
                      <a:pt x="24" y="101"/>
                      <a:pt x="24" y="101"/>
                      <a:pt x="24" y="101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9" y="101"/>
                      <a:pt x="31" y="104"/>
                      <a:pt x="34" y="104"/>
                    </a:cubicBezTo>
                    <a:cubicBezTo>
                      <a:pt x="26" y="105"/>
                      <a:pt x="26" y="105"/>
                      <a:pt x="26" y="105"/>
                    </a:cubicBezTo>
                    <a:cubicBezTo>
                      <a:pt x="32" y="106"/>
                      <a:pt x="38" y="108"/>
                      <a:pt x="44" y="110"/>
                    </a:cubicBezTo>
                    <a:cubicBezTo>
                      <a:pt x="46" y="111"/>
                      <a:pt x="50" y="112"/>
                      <a:pt x="51" y="110"/>
                    </a:cubicBezTo>
                    <a:cubicBezTo>
                      <a:pt x="58" y="112"/>
                      <a:pt x="64" y="114"/>
                      <a:pt x="71" y="114"/>
                    </a:cubicBezTo>
                    <a:cubicBezTo>
                      <a:pt x="67" y="112"/>
                      <a:pt x="59" y="112"/>
                      <a:pt x="55" y="109"/>
                    </a:cubicBezTo>
                    <a:cubicBezTo>
                      <a:pt x="56" y="108"/>
                      <a:pt x="56" y="108"/>
                      <a:pt x="56" y="108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5" y="115"/>
                      <a:pt x="80" y="112"/>
                      <a:pt x="75" y="113"/>
                    </a:cubicBezTo>
                    <a:cubicBezTo>
                      <a:pt x="78" y="115"/>
                      <a:pt x="78" y="115"/>
                      <a:pt x="78" y="115"/>
                    </a:cubicBezTo>
                    <a:cubicBezTo>
                      <a:pt x="77" y="116"/>
                      <a:pt x="77" y="116"/>
                      <a:pt x="77" y="116"/>
                    </a:cubicBezTo>
                    <a:cubicBezTo>
                      <a:pt x="86" y="118"/>
                      <a:pt x="95" y="119"/>
                      <a:pt x="104" y="121"/>
                    </a:cubicBezTo>
                    <a:cubicBezTo>
                      <a:pt x="157" y="123"/>
                      <a:pt x="204" y="123"/>
                      <a:pt x="256" y="124"/>
                    </a:cubicBezTo>
                    <a:cubicBezTo>
                      <a:pt x="261" y="127"/>
                      <a:pt x="264" y="122"/>
                      <a:pt x="270" y="125"/>
                    </a:cubicBezTo>
                    <a:cubicBezTo>
                      <a:pt x="270" y="125"/>
                      <a:pt x="270" y="125"/>
                      <a:pt x="270" y="125"/>
                    </a:cubicBezTo>
                    <a:cubicBezTo>
                      <a:pt x="370" y="130"/>
                      <a:pt x="370" y="130"/>
                      <a:pt x="370" y="130"/>
                    </a:cubicBezTo>
                    <a:cubicBezTo>
                      <a:pt x="383" y="129"/>
                      <a:pt x="398" y="131"/>
                      <a:pt x="407" y="130"/>
                    </a:cubicBezTo>
                    <a:cubicBezTo>
                      <a:pt x="365" y="128"/>
                      <a:pt x="365" y="128"/>
                      <a:pt x="365" y="128"/>
                    </a:cubicBezTo>
                    <a:cubicBezTo>
                      <a:pt x="285" y="123"/>
                      <a:pt x="285" y="123"/>
                      <a:pt x="285" y="123"/>
                    </a:cubicBezTo>
                    <a:cubicBezTo>
                      <a:pt x="281" y="125"/>
                      <a:pt x="271" y="122"/>
                      <a:pt x="264" y="123"/>
                    </a:cubicBezTo>
                    <a:cubicBezTo>
                      <a:pt x="263" y="124"/>
                      <a:pt x="263" y="124"/>
                      <a:pt x="263" y="124"/>
                    </a:cubicBezTo>
                    <a:cubicBezTo>
                      <a:pt x="245" y="121"/>
                      <a:pt x="228" y="124"/>
                      <a:pt x="210" y="121"/>
                    </a:cubicBezTo>
                    <a:cubicBezTo>
                      <a:pt x="174" y="120"/>
                      <a:pt x="139" y="121"/>
                      <a:pt x="104" y="116"/>
                    </a:cubicBezTo>
                    <a:cubicBezTo>
                      <a:pt x="127" y="118"/>
                      <a:pt x="151" y="115"/>
                      <a:pt x="174" y="117"/>
                    </a:cubicBezTo>
                    <a:cubicBezTo>
                      <a:pt x="178" y="117"/>
                      <a:pt x="178" y="117"/>
                      <a:pt x="178" y="117"/>
                    </a:cubicBezTo>
                    <a:cubicBezTo>
                      <a:pt x="233" y="119"/>
                      <a:pt x="292" y="120"/>
                      <a:pt x="347" y="123"/>
                    </a:cubicBezTo>
                    <a:cubicBezTo>
                      <a:pt x="429" y="125"/>
                      <a:pt x="429" y="125"/>
                      <a:pt x="429" y="125"/>
                    </a:cubicBezTo>
                    <a:cubicBezTo>
                      <a:pt x="452" y="125"/>
                      <a:pt x="477" y="125"/>
                      <a:pt x="496" y="119"/>
                    </a:cubicBezTo>
                    <a:cubicBezTo>
                      <a:pt x="485" y="120"/>
                      <a:pt x="485" y="120"/>
                      <a:pt x="485" y="120"/>
                    </a:cubicBezTo>
                    <a:cubicBezTo>
                      <a:pt x="481" y="121"/>
                      <a:pt x="477" y="120"/>
                      <a:pt x="473" y="118"/>
                    </a:cubicBezTo>
                    <a:cubicBezTo>
                      <a:pt x="458" y="119"/>
                      <a:pt x="442" y="121"/>
                      <a:pt x="426" y="118"/>
                    </a:cubicBezTo>
                    <a:cubicBezTo>
                      <a:pt x="434" y="118"/>
                      <a:pt x="442" y="118"/>
                      <a:pt x="451" y="119"/>
                    </a:cubicBezTo>
                    <a:cubicBezTo>
                      <a:pt x="452" y="118"/>
                      <a:pt x="452" y="118"/>
                      <a:pt x="452" y="118"/>
                    </a:cubicBezTo>
                    <a:cubicBezTo>
                      <a:pt x="468" y="119"/>
                      <a:pt x="480" y="114"/>
                      <a:pt x="495" y="115"/>
                    </a:cubicBezTo>
                    <a:cubicBezTo>
                      <a:pt x="491" y="115"/>
                      <a:pt x="491" y="115"/>
                      <a:pt x="491" y="115"/>
                    </a:cubicBezTo>
                    <a:cubicBezTo>
                      <a:pt x="498" y="110"/>
                      <a:pt x="510" y="110"/>
                      <a:pt x="516" y="108"/>
                    </a:cubicBezTo>
                    <a:cubicBezTo>
                      <a:pt x="514" y="107"/>
                      <a:pt x="511" y="107"/>
                      <a:pt x="509" y="108"/>
                    </a:cubicBezTo>
                    <a:close/>
                    <a:moveTo>
                      <a:pt x="466" y="62"/>
                    </a:moveTo>
                    <a:cubicBezTo>
                      <a:pt x="471" y="62"/>
                      <a:pt x="471" y="62"/>
                      <a:pt x="471" y="62"/>
                    </a:cubicBezTo>
                    <a:cubicBezTo>
                      <a:pt x="465" y="62"/>
                      <a:pt x="465" y="62"/>
                      <a:pt x="465" y="62"/>
                    </a:cubicBezTo>
                    <a:lnTo>
                      <a:pt x="466" y="62"/>
                    </a:lnTo>
                    <a:close/>
                    <a:moveTo>
                      <a:pt x="13" y="43"/>
                    </a:moveTo>
                    <a:cubicBezTo>
                      <a:pt x="14" y="42"/>
                      <a:pt x="15" y="43"/>
                      <a:pt x="16" y="43"/>
                    </a:cubicBezTo>
                    <a:cubicBezTo>
                      <a:pt x="16" y="44"/>
                      <a:pt x="14" y="43"/>
                      <a:pt x="13" y="43"/>
                    </a:cubicBezTo>
                    <a:close/>
                    <a:moveTo>
                      <a:pt x="22" y="33"/>
                    </a:moveTo>
                    <a:cubicBezTo>
                      <a:pt x="22" y="32"/>
                      <a:pt x="22" y="32"/>
                      <a:pt x="22" y="32"/>
                    </a:cubicBezTo>
                    <a:cubicBezTo>
                      <a:pt x="23" y="33"/>
                      <a:pt x="23" y="33"/>
                      <a:pt x="23" y="33"/>
                    </a:cubicBezTo>
                    <a:lnTo>
                      <a:pt x="22" y="33"/>
                    </a:lnTo>
                    <a:close/>
                    <a:moveTo>
                      <a:pt x="31" y="79"/>
                    </a:moveTo>
                    <a:cubicBezTo>
                      <a:pt x="42" y="81"/>
                      <a:pt x="42" y="81"/>
                      <a:pt x="42" y="81"/>
                    </a:cubicBezTo>
                    <a:cubicBezTo>
                      <a:pt x="38" y="81"/>
                      <a:pt x="35" y="80"/>
                      <a:pt x="31" y="79"/>
                    </a:cubicBezTo>
                    <a:close/>
                    <a:moveTo>
                      <a:pt x="73" y="20"/>
                    </a:moveTo>
                    <a:cubicBezTo>
                      <a:pt x="75" y="19"/>
                      <a:pt x="78" y="20"/>
                      <a:pt x="81" y="20"/>
                    </a:cubicBezTo>
                    <a:cubicBezTo>
                      <a:pt x="78" y="21"/>
                      <a:pt x="76" y="20"/>
                      <a:pt x="73" y="20"/>
                    </a:cubicBezTo>
                    <a:close/>
                    <a:moveTo>
                      <a:pt x="82" y="21"/>
                    </a:moveTo>
                    <a:cubicBezTo>
                      <a:pt x="122" y="22"/>
                      <a:pt x="164" y="23"/>
                      <a:pt x="204" y="23"/>
                    </a:cubicBezTo>
                    <a:cubicBezTo>
                      <a:pt x="231" y="23"/>
                      <a:pt x="258" y="23"/>
                      <a:pt x="285" y="24"/>
                    </a:cubicBezTo>
                    <a:cubicBezTo>
                      <a:pt x="217" y="22"/>
                      <a:pt x="151" y="26"/>
                      <a:pt x="82" y="21"/>
                    </a:cubicBezTo>
                    <a:close/>
                    <a:moveTo>
                      <a:pt x="411" y="102"/>
                    </a:moveTo>
                    <a:cubicBezTo>
                      <a:pt x="411" y="103"/>
                      <a:pt x="411" y="103"/>
                      <a:pt x="411" y="103"/>
                    </a:cubicBezTo>
                    <a:cubicBezTo>
                      <a:pt x="407" y="103"/>
                      <a:pt x="407" y="103"/>
                      <a:pt x="407" y="103"/>
                    </a:cubicBezTo>
                    <a:cubicBezTo>
                      <a:pt x="408" y="102"/>
                      <a:pt x="410" y="102"/>
                      <a:pt x="411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5588" y="-1062038"/>
                <a:ext cx="36513" cy="22225"/>
              </a:xfrm>
              <a:custGeom>
                <a:avLst/>
                <a:gdLst>
                  <a:gd name="T0" fmla="*/ 10 w 10"/>
                  <a:gd name="T1" fmla="*/ 5 h 6"/>
                  <a:gd name="T2" fmla="*/ 4 w 10"/>
                  <a:gd name="T3" fmla="*/ 2 h 6"/>
                  <a:gd name="T4" fmla="*/ 0 w 10"/>
                  <a:gd name="T5" fmla="*/ 0 h 6"/>
                  <a:gd name="T6" fmla="*/ 10 w 10"/>
                  <a:gd name="T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6">
                    <a:moveTo>
                      <a:pt x="10" y="5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4" y="2"/>
                      <a:pt x="6" y="6"/>
                      <a:pt x="1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6538" y="-1062038"/>
                <a:ext cx="19050" cy="3175"/>
              </a:xfrm>
              <a:custGeom>
                <a:avLst/>
                <a:gdLst>
                  <a:gd name="T0" fmla="*/ 5 w 5"/>
                  <a:gd name="T1" fmla="*/ 0 h 1"/>
                  <a:gd name="T2" fmla="*/ 0 w 5"/>
                  <a:gd name="T3" fmla="*/ 0 h 1"/>
                  <a:gd name="T4" fmla="*/ 5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0"/>
                    </a:moveTo>
                    <a:cubicBezTo>
                      <a:pt x="3" y="0"/>
                      <a:pt x="2" y="0"/>
                      <a:pt x="0" y="0"/>
                    </a:cubicBezTo>
                    <a:cubicBezTo>
                      <a:pt x="1" y="1"/>
                      <a:pt x="3" y="1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4775" y="-1065213"/>
                <a:ext cx="19050" cy="3175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0 h 1"/>
                  <a:gd name="T4" fmla="*/ 0 w 5"/>
                  <a:gd name="T5" fmla="*/ 1 h 1"/>
                  <a:gd name="T6" fmla="*/ 5 w 5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1638" y="-1039813"/>
                <a:ext cx="30163" cy="4763"/>
              </a:xfrm>
              <a:custGeom>
                <a:avLst/>
                <a:gdLst>
                  <a:gd name="T0" fmla="*/ 5 w 19"/>
                  <a:gd name="T1" fmla="*/ 0 h 3"/>
                  <a:gd name="T2" fmla="*/ 0 w 19"/>
                  <a:gd name="T3" fmla="*/ 0 h 3"/>
                  <a:gd name="T4" fmla="*/ 19 w 19"/>
                  <a:gd name="T5" fmla="*/ 3 h 3"/>
                  <a:gd name="T6" fmla="*/ 5 w 19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">
                    <a:moveTo>
                      <a:pt x="5" y="0"/>
                    </a:moveTo>
                    <a:lnTo>
                      <a:pt x="0" y="0"/>
                    </a:lnTo>
                    <a:lnTo>
                      <a:pt x="19" y="3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500" y="-1050925"/>
                <a:ext cx="406400" cy="49213"/>
              </a:xfrm>
              <a:custGeom>
                <a:avLst/>
                <a:gdLst>
                  <a:gd name="T0" fmla="*/ 36 w 108"/>
                  <a:gd name="T1" fmla="*/ 11 h 13"/>
                  <a:gd name="T2" fmla="*/ 37 w 108"/>
                  <a:gd name="T3" fmla="*/ 10 h 13"/>
                  <a:gd name="T4" fmla="*/ 47 w 108"/>
                  <a:gd name="T5" fmla="*/ 11 h 13"/>
                  <a:gd name="T6" fmla="*/ 47 w 108"/>
                  <a:gd name="T7" fmla="*/ 10 h 13"/>
                  <a:gd name="T8" fmla="*/ 84 w 108"/>
                  <a:gd name="T9" fmla="*/ 10 h 13"/>
                  <a:gd name="T10" fmla="*/ 108 w 108"/>
                  <a:gd name="T11" fmla="*/ 7 h 13"/>
                  <a:gd name="T12" fmla="*/ 33 w 108"/>
                  <a:gd name="T13" fmla="*/ 0 h 13"/>
                  <a:gd name="T14" fmla="*/ 31 w 108"/>
                  <a:gd name="T15" fmla="*/ 1 h 13"/>
                  <a:gd name="T16" fmla="*/ 39 w 108"/>
                  <a:gd name="T17" fmla="*/ 2 h 13"/>
                  <a:gd name="T18" fmla="*/ 82 w 108"/>
                  <a:gd name="T19" fmla="*/ 8 h 13"/>
                  <a:gd name="T20" fmla="*/ 6 w 108"/>
                  <a:gd name="T21" fmla="*/ 8 h 13"/>
                  <a:gd name="T22" fmla="*/ 0 w 108"/>
                  <a:gd name="T23" fmla="*/ 10 h 13"/>
                  <a:gd name="T24" fmla="*/ 36 w 108"/>
                  <a:gd name="T25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8" h="13">
                    <a:moveTo>
                      <a:pt x="36" y="11"/>
                    </a:moveTo>
                    <a:cubicBezTo>
                      <a:pt x="37" y="10"/>
                      <a:pt x="37" y="10"/>
                      <a:pt x="37" y="10"/>
                    </a:cubicBezTo>
                    <a:cubicBezTo>
                      <a:pt x="40" y="10"/>
                      <a:pt x="44" y="9"/>
                      <a:pt x="47" y="11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60" y="9"/>
                      <a:pt x="72" y="10"/>
                      <a:pt x="84" y="10"/>
                    </a:cubicBezTo>
                    <a:cubicBezTo>
                      <a:pt x="91" y="7"/>
                      <a:pt x="100" y="7"/>
                      <a:pt x="108" y="7"/>
                    </a:cubicBezTo>
                    <a:cubicBezTo>
                      <a:pt x="83" y="5"/>
                      <a:pt x="58" y="5"/>
                      <a:pt x="33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3" y="3"/>
                      <a:pt x="36" y="1"/>
                      <a:pt x="39" y="2"/>
                    </a:cubicBezTo>
                    <a:cubicBezTo>
                      <a:pt x="53" y="3"/>
                      <a:pt x="67" y="6"/>
                      <a:pt x="82" y="8"/>
                    </a:cubicBezTo>
                    <a:cubicBezTo>
                      <a:pt x="57" y="8"/>
                      <a:pt x="31" y="7"/>
                      <a:pt x="6" y="8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2" y="7"/>
                      <a:pt x="23" y="13"/>
                      <a:pt x="36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4975" y="-1020763"/>
                <a:ext cx="26988" cy="7938"/>
              </a:xfrm>
              <a:custGeom>
                <a:avLst/>
                <a:gdLst>
                  <a:gd name="T0" fmla="*/ 7 w 7"/>
                  <a:gd name="T1" fmla="*/ 1 h 2"/>
                  <a:gd name="T2" fmla="*/ 0 w 7"/>
                  <a:gd name="T3" fmla="*/ 1 h 2"/>
                  <a:gd name="T4" fmla="*/ 7 w 7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2">
                    <a:moveTo>
                      <a:pt x="7" y="1"/>
                    </a:moveTo>
                    <a:cubicBezTo>
                      <a:pt x="5" y="1"/>
                      <a:pt x="1" y="0"/>
                      <a:pt x="0" y="1"/>
                    </a:cubicBezTo>
                    <a:cubicBezTo>
                      <a:pt x="1" y="1"/>
                      <a:pt x="5" y="2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8925" y="-1009650"/>
                <a:ext cx="120650" cy="7938"/>
              </a:xfrm>
              <a:custGeom>
                <a:avLst/>
                <a:gdLst>
                  <a:gd name="T0" fmla="*/ 32 w 32"/>
                  <a:gd name="T1" fmla="*/ 1 h 2"/>
                  <a:gd name="T2" fmla="*/ 0 w 32"/>
                  <a:gd name="T3" fmla="*/ 1 h 2"/>
                  <a:gd name="T4" fmla="*/ 32 w 3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" h="2">
                    <a:moveTo>
                      <a:pt x="32" y="1"/>
                    </a:moveTo>
                    <a:cubicBezTo>
                      <a:pt x="21" y="1"/>
                      <a:pt x="10" y="0"/>
                      <a:pt x="0" y="1"/>
                    </a:cubicBezTo>
                    <a:cubicBezTo>
                      <a:pt x="11" y="2"/>
                      <a:pt x="21" y="1"/>
                      <a:pt x="3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9575" y="-1004888"/>
                <a:ext cx="60325" cy="3175"/>
              </a:xfrm>
              <a:custGeom>
                <a:avLst/>
                <a:gdLst>
                  <a:gd name="T0" fmla="*/ 16 w 16"/>
                  <a:gd name="T1" fmla="*/ 1 h 1"/>
                  <a:gd name="T2" fmla="*/ 0 w 16"/>
                  <a:gd name="T3" fmla="*/ 0 h 1"/>
                  <a:gd name="T4" fmla="*/ 16 w 16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">
                    <a:moveTo>
                      <a:pt x="16" y="1"/>
                    </a:moveTo>
                    <a:cubicBezTo>
                      <a:pt x="11" y="1"/>
                      <a:pt x="5" y="1"/>
                      <a:pt x="0" y="0"/>
                    </a:cubicBezTo>
                    <a:cubicBezTo>
                      <a:pt x="5" y="1"/>
                      <a:pt x="11" y="1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263" y="-1001713"/>
                <a:ext cx="6350" cy="3175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400" y="-881063"/>
                <a:ext cx="12700" cy="11113"/>
              </a:xfrm>
              <a:custGeom>
                <a:avLst/>
                <a:gdLst>
                  <a:gd name="T0" fmla="*/ 3 w 3"/>
                  <a:gd name="T1" fmla="*/ 2 h 3"/>
                  <a:gd name="T2" fmla="*/ 3 w 3"/>
                  <a:gd name="T3" fmla="*/ 0 h 3"/>
                  <a:gd name="T4" fmla="*/ 0 w 3"/>
                  <a:gd name="T5" fmla="*/ 1 h 3"/>
                  <a:gd name="T6" fmla="*/ 3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1" y="2"/>
                      <a:pt x="2" y="3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275" y="-825500"/>
                <a:ext cx="30163" cy="11113"/>
              </a:xfrm>
              <a:custGeom>
                <a:avLst/>
                <a:gdLst>
                  <a:gd name="T0" fmla="*/ 8 w 8"/>
                  <a:gd name="T1" fmla="*/ 1 h 3"/>
                  <a:gd name="T2" fmla="*/ 0 w 8"/>
                  <a:gd name="T3" fmla="*/ 0 h 3"/>
                  <a:gd name="T4" fmla="*/ 8 w 8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3">
                    <a:moveTo>
                      <a:pt x="8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6" y="3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52625" y="-641350"/>
                <a:ext cx="44450" cy="11113"/>
              </a:xfrm>
              <a:custGeom>
                <a:avLst/>
                <a:gdLst>
                  <a:gd name="T0" fmla="*/ 0 w 12"/>
                  <a:gd name="T1" fmla="*/ 2 h 3"/>
                  <a:gd name="T2" fmla="*/ 12 w 12"/>
                  <a:gd name="T3" fmla="*/ 1 h 3"/>
                  <a:gd name="T4" fmla="*/ 0 w 12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3">
                    <a:moveTo>
                      <a:pt x="0" y="2"/>
                    </a:moveTo>
                    <a:cubicBezTo>
                      <a:pt x="4" y="3"/>
                      <a:pt x="8" y="2"/>
                      <a:pt x="12" y="1"/>
                    </a:cubicBezTo>
                    <a:cubicBezTo>
                      <a:pt x="8" y="1"/>
                      <a:pt x="3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04975" y="-514350"/>
                <a:ext cx="30163" cy="7938"/>
              </a:xfrm>
              <a:custGeom>
                <a:avLst/>
                <a:gdLst>
                  <a:gd name="T0" fmla="*/ 0 w 8"/>
                  <a:gd name="T1" fmla="*/ 1 h 2"/>
                  <a:gd name="T2" fmla="*/ 8 w 8"/>
                  <a:gd name="T3" fmla="*/ 1 h 2"/>
                  <a:gd name="T4" fmla="*/ 0 w 8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0" y="1"/>
                    </a:moveTo>
                    <a:cubicBezTo>
                      <a:pt x="3" y="2"/>
                      <a:pt x="5" y="1"/>
                      <a:pt x="8" y="1"/>
                    </a:cubicBezTo>
                    <a:cubicBezTo>
                      <a:pt x="5" y="0"/>
                      <a:pt x="2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7975" y="-558800"/>
                <a:ext cx="11113" cy="0"/>
              </a:xfrm>
              <a:custGeom>
                <a:avLst/>
                <a:gdLst>
                  <a:gd name="T0" fmla="*/ 0 w 7"/>
                  <a:gd name="T1" fmla="*/ 7 w 7"/>
                  <a:gd name="T2" fmla="*/ 0 w 7"/>
                  <a:gd name="T3" fmla="*/ 0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7">
                    <a:moveTo>
                      <a:pt x="0" y="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出自【趣你的PPT】(微信:qunideppt)：最优质的PPT资源库"/>
            <p:cNvSpPr txBox="1">
              <a:spLocks/>
            </p:cNvSpPr>
            <p:nvPr/>
          </p:nvSpPr>
          <p:spPr>
            <a:xfrm>
              <a:off x="6829970" y="2288549"/>
              <a:ext cx="2339837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单击添加标题</a:t>
              </a:r>
              <a:endParaRPr lang="en-US" altLang="zh-CN" sz="2400" dirty="0">
                <a:solidFill>
                  <a:schemeClr val="bg1"/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6944544" y="2808554"/>
              <a:ext cx="3153360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模板来自公众号：趣你的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。快来加入我们。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endParaRPr>
            </a:p>
          </p:txBody>
        </p:sp>
      </p:grpSp>
      <p:grpSp>
        <p:nvGrpSpPr>
          <p:cNvPr id="32" name="Group 31出自【趣你的PPT】(微信:qunideppt)：最优质的PPT资源库"/>
          <p:cNvGrpSpPr/>
          <p:nvPr/>
        </p:nvGrpSpPr>
        <p:grpSpPr>
          <a:xfrm>
            <a:off x="6835636" y="3634807"/>
            <a:ext cx="3483327" cy="1136970"/>
            <a:chOff x="6614577" y="2164027"/>
            <a:chExt cx="3483327" cy="1136970"/>
          </a:xfrm>
        </p:grpSpPr>
        <p:grpSp>
          <p:nvGrpSpPr>
            <p:cNvPr id="33" name="组合 32"/>
            <p:cNvGrpSpPr/>
            <p:nvPr/>
          </p:nvGrpSpPr>
          <p:grpSpPr>
            <a:xfrm>
              <a:off x="6614577" y="2164027"/>
              <a:ext cx="2871168" cy="558801"/>
              <a:chOff x="7938" y="-1065213"/>
              <a:chExt cx="1989137" cy="558801"/>
            </a:xfrm>
            <a:solidFill>
              <a:srgbClr val="282828"/>
            </a:solidFill>
          </p:grpSpPr>
          <p:sp>
            <p:nvSpPr>
              <p:cNvPr id="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43050" y="-998538"/>
                <a:ext cx="198438" cy="19050"/>
              </a:xfrm>
              <a:custGeom>
                <a:avLst/>
                <a:gdLst>
                  <a:gd name="T0" fmla="*/ 9 w 53"/>
                  <a:gd name="T1" fmla="*/ 2 h 5"/>
                  <a:gd name="T2" fmla="*/ 48 w 53"/>
                  <a:gd name="T3" fmla="*/ 5 h 5"/>
                  <a:gd name="T4" fmla="*/ 53 w 53"/>
                  <a:gd name="T5" fmla="*/ 5 h 5"/>
                  <a:gd name="T6" fmla="*/ 0 w 53"/>
                  <a:gd name="T7" fmla="*/ 0 h 5"/>
                  <a:gd name="T8" fmla="*/ 9 w 53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5">
                    <a:moveTo>
                      <a:pt x="9" y="2"/>
                    </a:moveTo>
                    <a:cubicBezTo>
                      <a:pt x="48" y="5"/>
                      <a:pt x="48" y="5"/>
                      <a:pt x="48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35" y="3"/>
                      <a:pt x="18" y="0"/>
                      <a:pt x="0" y="0"/>
                    </a:cubicBezTo>
                    <a:cubicBezTo>
                      <a:pt x="2" y="2"/>
                      <a:pt x="7" y="0"/>
                      <a:pt x="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14425" y="-1020763"/>
                <a:ext cx="71438" cy="3175"/>
              </a:xfrm>
              <a:custGeom>
                <a:avLst/>
                <a:gdLst>
                  <a:gd name="T0" fmla="*/ 19 w 19"/>
                  <a:gd name="T1" fmla="*/ 0 h 1"/>
                  <a:gd name="T2" fmla="*/ 0 w 19"/>
                  <a:gd name="T3" fmla="*/ 0 h 1"/>
                  <a:gd name="T4" fmla="*/ 19 w 19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">
                    <a:moveTo>
                      <a:pt x="19" y="0"/>
                    </a:moveTo>
                    <a:cubicBezTo>
                      <a:pt x="12" y="0"/>
                      <a:pt x="6" y="0"/>
                      <a:pt x="0" y="0"/>
                    </a:cubicBezTo>
                    <a:cubicBezTo>
                      <a:pt x="7" y="1"/>
                      <a:pt x="13" y="0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6250" y="-1046163"/>
                <a:ext cx="15875" cy="6350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0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3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2300" y="-784225"/>
                <a:ext cx="3175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38313" y="-874713"/>
                <a:ext cx="3175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17688" y="-641350"/>
                <a:ext cx="3175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225" y="-792163"/>
                <a:ext cx="3175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938" y="-1004888"/>
                <a:ext cx="1966913" cy="490538"/>
              </a:xfrm>
              <a:custGeom>
                <a:avLst/>
                <a:gdLst>
                  <a:gd name="T0" fmla="*/ 489 w 524"/>
                  <a:gd name="T1" fmla="*/ 105 h 131"/>
                  <a:gd name="T2" fmla="*/ 456 w 524"/>
                  <a:gd name="T3" fmla="*/ 104 h 131"/>
                  <a:gd name="T4" fmla="*/ 439 w 524"/>
                  <a:gd name="T5" fmla="*/ 103 h 131"/>
                  <a:gd name="T6" fmla="*/ 450 w 524"/>
                  <a:gd name="T7" fmla="*/ 98 h 131"/>
                  <a:gd name="T8" fmla="*/ 458 w 524"/>
                  <a:gd name="T9" fmla="*/ 94 h 131"/>
                  <a:gd name="T10" fmla="*/ 497 w 524"/>
                  <a:gd name="T11" fmla="*/ 87 h 131"/>
                  <a:gd name="T12" fmla="*/ 509 w 524"/>
                  <a:gd name="T13" fmla="*/ 77 h 131"/>
                  <a:gd name="T14" fmla="*/ 522 w 524"/>
                  <a:gd name="T15" fmla="*/ 69 h 131"/>
                  <a:gd name="T16" fmla="*/ 515 w 524"/>
                  <a:gd name="T17" fmla="*/ 64 h 131"/>
                  <a:gd name="T18" fmla="*/ 500 w 524"/>
                  <a:gd name="T19" fmla="*/ 60 h 131"/>
                  <a:gd name="T20" fmla="*/ 494 w 524"/>
                  <a:gd name="T21" fmla="*/ 56 h 131"/>
                  <a:gd name="T22" fmla="*/ 492 w 524"/>
                  <a:gd name="T23" fmla="*/ 48 h 131"/>
                  <a:gd name="T24" fmla="*/ 468 w 524"/>
                  <a:gd name="T25" fmla="*/ 47 h 131"/>
                  <a:gd name="T26" fmla="*/ 490 w 524"/>
                  <a:gd name="T27" fmla="*/ 41 h 131"/>
                  <a:gd name="T28" fmla="*/ 468 w 524"/>
                  <a:gd name="T29" fmla="*/ 36 h 131"/>
                  <a:gd name="T30" fmla="*/ 442 w 524"/>
                  <a:gd name="T31" fmla="*/ 34 h 131"/>
                  <a:gd name="T32" fmla="*/ 306 w 524"/>
                  <a:gd name="T33" fmla="*/ 25 h 131"/>
                  <a:gd name="T34" fmla="*/ 383 w 524"/>
                  <a:gd name="T35" fmla="*/ 27 h 131"/>
                  <a:gd name="T36" fmla="*/ 442 w 524"/>
                  <a:gd name="T37" fmla="*/ 25 h 131"/>
                  <a:gd name="T38" fmla="*/ 499 w 524"/>
                  <a:gd name="T39" fmla="*/ 23 h 131"/>
                  <a:gd name="T40" fmla="*/ 323 w 524"/>
                  <a:gd name="T41" fmla="*/ 8 h 131"/>
                  <a:gd name="T42" fmla="*/ 25 w 524"/>
                  <a:gd name="T43" fmla="*/ 3 h 131"/>
                  <a:gd name="T44" fmla="*/ 11 w 524"/>
                  <a:gd name="T45" fmla="*/ 14 h 131"/>
                  <a:gd name="T46" fmla="*/ 16 w 524"/>
                  <a:gd name="T47" fmla="*/ 19 h 131"/>
                  <a:gd name="T48" fmla="*/ 32 w 524"/>
                  <a:gd name="T49" fmla="*/ 32 h 131"/>
                  <a:gd name="T50" fmla="*/ 4 w 524"/>
                  <a:gd name="T51" fmla="*/ 32 h 131"/>
                  <a:gd name="T52" fmla="*/ 13 w 524"/>
                  <a:gd name="T53" fmla="*/ 42 h 131"/>
                  <a:gd name="T54" fmla="*/ 51 w 524"/>
                  <a:gd name="T55" fmla="*/ 57 h 131"/>
                  <a:gd name="T56" fmla="*/ 5 w 524"/>
                  <a:gd name="T57" fmla="*/ 57 h 131"/>
                  <a:gd name="T58" fmla="*/ 17 w 524"/>
                  <a:gd name="T59" fmla="*/ 67 h 131"/>
                  <a:gd name="T60" fmla="*/ 13 w 524"/>
                  <a:gd name="T61" fmla="*/ 72 h 131"/>
                  <a:gd name="T62" fmla="*/ 39 w 524"/>
                  <a:gd name="T63" fmla="*/ 84 h 131"/>
                  <a:gd name="T64" fmla="*/ 41 w 524"/>
                  <a:gd name="T65" fmla="*/ 93 h 131"/>
                  <a:gd name="T66" fmla="*/ 50 w 524"/>
                  <a:gd name="T67" fmla="*/ 98 h 131"/>
                  <a:gd name="T68" fmla="*/ 13 w 524"/>
                  <a:gd name="T69" fmla="*/ 92 h 131"/>
                  <a:gd name="T70" fmla="*/ 34 w 524"/>
                  <a:gd name="T71" fmla="*/ 104 h 131"/>
                  <a:gd name="T72" fmla="*/ 71 w 524"/>
                  <a:gd name="T73" fmla="*/ 114 h 131"/>
                  <a:gd name="T74" fmla="*/ 75 w 524"/>
                  <a:gd name="T75" fmla="*/ 113 h 131"/>
                  <a:gd name="T76" fmla="*/ 256 w 524"/>
                  <a:gd name="T77" fmla="*/ 124 h 131"/>
                  <a:gd name="T78" fmla="*/ 407 w 524"/>
                  <a:gd name="T79" fmla="*/ 130 h 131"/>
                  <a:gd name="T80" fmla="*/ 263 w 524"/>
                  <a:gd name="T81" fmla="*/ 124 h 131"/>
                  <a:gd name="T82" fmla="*/ 178 w 524"/>
                  <a:gd name="T83" fmla="*/ 117 h 131"/>
                  <a:gd name="T84" fmla="*/ 485 w 524"/>
                  <a:gd name="T85" fmla="*/ 120 h 131"/>
                  <a:gd name="T86" fmla="*/ 452 w 524"/>
                  <a:gd name="T87" fmla="*/ 118 h 131"/>
                  <a:gd name="T88" fmla="*/ 509 w 524"/>
                  <a:gd name="T89" fmla="*/ 108 h 131"/>
                  <a:gd name="T90" fmla="*/ 466 w 524"/>
                  <a:gd name="T91" fmla="*/ 62 h 131"/>
                  <a:gd name="T92" fmla="*/ 22 w 524"/>
                  <a:gd name="T93" fmla="*/ 33 h 131"/>
                  <a:gd name="T94" fmla="*/ 31 w 524"/>
                  <a:gd name="T95" fmla="*/ 79 h 131"/>
                  <a:gd name="T96" fmla="*/ 81 w 524"/>
                  <a:gd name="T97" fmla="*/ 20 h 131"/>
                  <a:gd name="T98" fmla="*/ 285 w 524"/>
                  <a:gd name="T99" fmla="*/ 24 h 131"/>
                  <a:gd name="T100" fmla="*/ 407 w 524"/>
                  <a:gd name="T101" fmla="*/ 10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24" h="131">
                    <a:moveTo>
                      <a:pt x="509" y="108"/>
                    </a:moveTo>
                    <a:cubicBezTo>
                      <a:pt x="507" y="109"/>
                      <a:pt x="503" y="108"/>
                      <a:pt x="502" y="107"/>
                    </a:cubicBezTo>
                    <a:cubicBezTo>
                      <a:pt x="488" y="111"/>
                      <a:pt x="473" y="110"/>
                      <a:pt x="458" y="109"/>
                    </a:cubicBezTo>
                    <a:cubicBezTo>
                      <a:pt x="467" y="106"/>
                      <a:pt x="480" y="109"/>
                      <a:pt x="489" y="105"/>
                    </a:cubicBezTo>
                    <a:cubicBezTo>
                      <a:pt x="481" y="105"/>
                      <a:pt x="474" y="105"/>
                      <a:pt x="467" y="105"/>
                    </a:cubicBezTo>
                    <a:cubicBezTo>
                      <a:pt x="467" y="105"/>
                      <a:pt x="467" y="105"/>
                      <a:pt x="467" y="105"/>
                    </a:cubicBezTo>
                    <a:cubicBezTo>
                      <a:pt x="466" y="108"/>
                      <a:pt x="464" y="102"/>
                      <a:pt x="461" y="105"/>
                    </a:cubicBezTo>
                    <a:cubicBezTo>
                      <a:pt x="460" y="104"/>
                      <a:pt x="456" y="106"/>
                      <a:pt x="456" y="104"/>
                    </a:cubicBezTo>
                    <a:cubicBezTo>
                      <a:pt x="442" y="104"/>
                      <a:pt x="427" y="105"/>
                      <a:pt x="413" y="103"/>
                    </a:cubicBezTo>
                    <a:cubicBezTo>
                      <a:pt x="415" y="102"/>
                      <a:pt x="415" y="102"/>
                      <a:pt x="415" y="102"/>
                    </a:cubicBezTo>
                    <a:cubicBezTo>
                      <a:pt x="423" y="101"/>
                      <a:pt x="432" y="102"/>
                      <a:pt x="439" y="102"/>
                    </a:cubicBezTo>
                    <a:cubicBezTo>
                      <a:pt x="439" y="103"/>
                      <a:pt x="439" y="103"/>
                      <a:pt x="439" y="103"/>
                    </a:cubicBezTo>
                    <a:cubicBezTo>
                      <a:pt x="441" y="103"/>
                      <a:pt x="441" y="103"/>
                      <a:pt x="441" y="103"/>
                    </a:cubicBezTo>
                    <a:cubicBezTo>
                      <a:pt x="442" y="99"/>
                      <a:pt x="448" y="103"/>
                      <a:pt x="451" y="100"/>
                    </a:cubicBezTo>
                    <a:cubicBezTo>
                      <a:pt x="449" y="99"/>
                      <a:pt x="449" y="99"/>
                      <a:pt x="449" y="99"/>
                    </a:cubicBezTo>
                    <a:cubicBezTo>
                      <a:pt x="450" y="98"/>
                      <a:pt x="450" y="98"/>
                      <a:pt x="450" y="98"/>
                    </a:cubicBezTo>
                    <a:cubicBezTo>
                      <a:pt x="462" y="99"/>
                      <a:pt x="472" y="97"/>
                      <a:pt x="482" y="97"/>
                    </a:cubicBezTo>
                    <a:cubicBezTo>
                      <a:pt x="481" y="96"/>
                      <a:pt x="480" y="96"/>
                      <a:pt x="479" y="95"/>
                    </a:cubicBezTo>
                    <a:cubicBezTo>
                      <a:pt x="473" y="96"/>
                      <a:pt x="465" y="95"/>
                      <a:pt x="459" y="95"/>
                    </a:cubicBezTo>
                    <a:cubicBezTo>
                      <a:pt x="458" y="94"/>
                      <a:pt x="458" y="94"/>
                      <a:pt x="458" y="94"/>
                    </a:cubicBezTo>
                    <a:cubicBezTo>
                      <a:pt x="466" y="93"/>
                      <a:pt x="475" y="94"/>
                      <a:pt x="483" y="92"/>
                    </a:cubicBezTo>
                    <a:cubicBezTo>
                      <a:pt x="487" y="92"/>
                      <a:pt x="492" y="91"/>
                      <a:pt x="495" y="90"/>
                    </a:cubicBezTo>
                    <a:cubicBezTo>
                      <a:pt x="490" y="88"/>
                      <a:pt x="484" y="91"/>
                      <a:pt x="479" y="90"/>
                    </a:cubicBezTo>
                    <a:cubicBezTo>
                      <a:pt x="484" y="88"/>
                      <a:pt x="491" y="88"/>
                      <a:pt x="497" y="87"/>
                    </a:cubicBezTo>
                    <a:cubicBezTo>
                      <a:pt x="499" y="88"/>
                      <a:pt x="500" y="84"/>
                      <a:pt x="503" y="86"/>
                    </a:cubicBezTo>
                    <a:cubicBezTo>
                      <a:pt x="507" y="81"/>
                      <a:pt x="516" y="84"/>
                      <a:pt x="522" y="81"/>
                    </a:cubicBezTo>
                    <a:cubicBezTo>
                      <a:pt x="514" y="80"/>
                      <a:pt x="502" y="81"/>
                      <a:pt x="492" y="80"/>
                    </a:cubicBezTo>
                    <a:cubicBezTo>
                      <a:pt x="497" y="77"/>
                      <a:pt x="504" y="78"/>
                      <a:pt x="509" y="77"/>
                    </a:cubicBezTo>
                    <a:cubicBezTo>
                      <a:pt x="496" y="76"/>
                      <a:pt x="483" y="83"/>
                      <a:pt x="471" y="77"/>
                    </a:cubicBezTo>
                    <a:cubicBezTo>
                      <a:pt x="478" y="77"/>
                      <a:pt x="484" y="74"/>
                      <a:pt x="491" y="73"/>
                    </a:cubicBezTo>
                    <a:cubicBezTo>
                      <a:pt x="493" y="71"/>
                      <a:pt x="493" y="71"/>
                      <a:pt x="493" y="71"/>
                    </a:cubicBezTo>
                    <a:cubicBezTo>
                      <a:pt x="502" y="69"/>
                      <a:pt x="513" y="70"/>
                      <a:pt x="522" y="69"/>
                    </a:cubicBezTo>
                    <a:cubicBezTo>
                      <a:pt x="524" y="69"/>
                      <a:pt x="524" y="69"/>
                      <a:pt x="524" y="69"/>
                    </a:cubicBezTo>
                    <a:cubicBezTo>
                      <a:pt x="516" y="66"/>
                      <a:pt x="516" y="66"/>
                      <a:pt x="516" y="66"/>
                    </a:cubicBezTo>
                    <a:cubicBezTo>
                      <a:pt x="516" y="66"/>
                      <a:pt x="516" y="64"/>
                      <a:pt x="517" y="64"/>
                    </a:cubicBezTo>
                    <a:cubicBezTo>
                      <a:pt x="515" y="64"/>
                      <a:pt x="515" y="64"/>
                      <a:pt x="515" y="64"/>
                    </a:cubicBezTo>
                    <a:cubicBezTo>
                      <a:pt x="502" y="66"/>
                      <a:pt x="485" y="64"/>
                      <a:pt x="472" y="65"/>
                    </a:cubicBezTo>
                    <a:cubicBezTo>
                      <a:pt x="475" y="63"/>
                      <a:pt x="482" y="65"/>
                      <a:pt x="485" y="63"/>
                    </a:cubicBezTo>
                    <a:cubicBezTo>
                      <a:pt x="482" y="63"/>
                      <a:pt x="478" y="63"/>
                      <a:pt x="475" y="62"/>
                    </a:cubicBezTo>
                    <a:cubicBezTo>
                      <a:pt x="484" y="62"/>
                      <a:pt x="491" y="60"/>
                      <a:pt x="500" y="60"/>
                    </a:cubicBezTo>
                    <a:cubicBezTo>
                      <a:pt x="499" y="60"/>
                      <a:pt x="500" y="59"/>
                      <a:pt x="502" y="59"/>
                    </a:cubicBezTo>
                    <a:cubicBezTo>
                      <a:pt x="500" y="58"/>
                      <a:pt x="498" y="58"/>
                      <a:pt x="496" y="57"/>
                    </a:cubicBezTo>
                    <a:cubicBezTo>
                      <a:pt x="499" y="56"/>
                      <a:pt x="499" y="56"/>
                      <a:pt x="499" y="56"/>
                    </a:cubicBezTo>
                    <a:cubicBezTo>
                      <a:pt x="498" y="55"/>
                      <a:pt x="496" y="55"/>
                      <a:pt x="494" y="56"/>
                    </a:cubicBezTo>
                    <a:cubicBezTo>
                      <a:pt x="493" y="55"/>
                      <a:pt x="493" y="54"/>
                      <a:pt x="493" y="53"/>
                    </a:cubicBezTo>
                    <a:cubicBezTo>
                      <a:pt x="502" y="51"/>
                      <a:pt x="511" y="52"/>
                      <a:pt x="518" y="49"/>
                    </a:cubicBezTo>
                    <a:cubicBezTo>
                      <a:pt x="493" y="50"/>
                      <a:pt x="493" y="50"/>
                      <a:pt x="493" y="50"/>
                    </a:cubicBezTo>
                    <a:cubicBezTo>
                      <a:pt x="492" y="48"/>
                      <a:pt x="492" y="48"/>
                      <a:pt x="492" y="48"/>
                    </a:cubicBezTo>
                    <a:cubicBezTo>
                      <a:pt x="491" y="49"/>
                      <a:pt x="489" y="50"/>
                      <a:pt x="488" y="49"/>
                    </a:cubicBezTo>
                    <a:cubicBezTo>
                      <a:pt x="488" y="49"/>
                      <a:pt x="488" y="49"/>
                      <a:pt x="488" y="49"/>
                    </a:cubicBezTo>
                    <a:cubicBezTo>
                      <a:pt x="479" y="51"/>
                      <a:pt x="470" y="49"/>
                      <a:pt x="461" y="47"/>
                    </a:cubicBezTo>
                    <a:cubicBezTo>
                      <a:pt x="464" y="47"/>
                      <a:pt x="466" y="46"/>
                      <a:pt x="468" y="47"/>
                    </a:cubicBezTo>
                    <a:cubicBezTo>
                      <a:pt x="472" y="46"/>
                      <a:pt x="476" y="47"/>
                      <a:pt x="479" y="45"/>
                    </a:cubicBezTo>
                    <a:cubicBezTo>
                      <a:pt x="480" y="45"/>
                      <a:pt x="482" y="45"/>
                      <a:pt x="483" y="46"/>
                    </a:cubicBezTo>
                    <a:cubicBezTo>
                      <a:pt x="491" y="44"/>
                      <a:pt x="501" y="43"/>
                      <a:pt x="510" y="43"/>
                    </a:cubicBezTo>
                    <a:cubicBezTo>
                      <a:pt x="504" y="41"/>
                      <a:pt x="496" y="44"/>
                      <a:pt x="490" y="41"/>
                    </a:cubicBezTo>
                    <a:cubicBezTo>
                      <a:pt x="490" y="40"/>
                      <a:pt x="490" y="40"/>
                      <a:pt x="491" y="40"/>
                    </a:cubicBezTo>
                    <a:cubicBezTo>
                      <a:pt x="488" y="38"/>
                      <a:pt x="488" y="38"/>
                      <a:pt x="488" y="38"/>
                    </a:cubicBezTo>
                    <a:cubicBezTo>
                      <a:pt x="481" y="38"/>
                      <a:pt x="474" y="38"/>
                      <a:pt x="467" y="37"/>
                    </a:cubicBezTo>
                    <a:cubicBezTo>
                      <a:pt x="468" y="36"/>
                      <a:pt x="468" y="36"/>
                      <a:pt x="468" y="36"/>
                    </a:cubicBezTo>
                    <a:cubicBezTo>
                      <a:pt x="464" y="36"/>
                      <a:pt x="464" y="36"/>
                      <a:pt x="464" y="36"/>
                    </a:cubicBezTo>
                    <a:cubicBezTo>
                      <a:pt x="464" y="38"/>
                      <a:pt x="462" y="36"/>
                      <a:pt x="460" y="36"/>
                    </a:cubicBezTo>
                    <a:cubicBezTo>
                      <a:pt x="461" y="35"/>
                      <a:pt x="461" y="35"/>
                      <a:pt x="461" y="35"/>
                    </a:cubicBezTo>
                    <a:cubicBezTo>
                      <a:pt x="455" y="34"/>
                      <a:pt x="448" y="35"/>
                      <a:pt x="442" y="34"/>
                    </a:cubicBezTo>
                    <a:cubicBezTo>
                      <a:pt x="443" y="34"/>
                      <a:pt x="443" y="34"/>
                      <a:pt x="443" y="33"/>
                    </a:cubicBezTo>
                    <a:cubicBezTo>
                      <a:pt x="433" y="33"/>
                      <a:pt x="433" y="33"/>
                      <a:pt x="433" y="33"/>
                    </a:cubicBezTo>
                    <a:cubicBezTo>
                      <a:pt x="326" y="26"/>
                      <a:pt x="326" y="26"/>
                      <a:pt x="326" y="26"/>
                    </a:cubicBezTo>
                    <a:cubicBezTo>
                      <a:pt x="306" y="25"/>
                      <a:pt x="306" y="25"/>
                      <a:pt x="306" y="25"/>
                    </a:cubicBezTo>
                    <a:cubicBezTo>
                      <a:pt x="299" y="25"/>
                      <a:pt x="290" y="25"/>
                      <a:pt x="285" y="23"/>
                    </a:cubicBezTo>
                    <a:cubicBezTo>
                      <a:pt x="292" y="23"/>
                      <a:pt x="299" y="24"/>
                      <a:pt x="306" y="24"/>
                    </a:cubicBezTo>
                    <a:cubicBezTo>
                      <a:pt x="382" y="27"/>
                      <a:pt x="382" y="27"/>
                      <a:pt x="382" y="27"/>
                    </a:cubicBezTo>
                    <a:cubicBezTo>
                      <a:pt x="383" y="27"/>
                      <a:pt x="383" y="27"/>
                      <a:pt x="383" y="27"/>
                    </a:cubicBezTo>
                    <a:cubicBezTo>
                      <a:pt x="411" y="29"/>
                      <a:pt x="436" y="26"/>
                      <a:pt x="463" y="28"/>
                    </a:cubicBezTo>
                    <a:cubicBezTo>
                      <a:pt x="462" y="28"/>
                      <a:pt x="460" y="28"/>
                      <a:pt x="459" y="27"/>
                    </a:cubicBezTo>
                    <a:cubicBezTo>
                      <a:pt x="460" y="26"/>
                      <a:pt x="461" y="26"/>
                      <a:pt x="462" y="26"/>
                    </a:cubicBezTo>
                    <a:cubicBezTo>
                      <a:pt x="442" y="25"/>
                      <a:pt x="442" y="25"/>
                      <a:pt x="442" y="25"/>
                    </a:cubicBezTo>
                    <a:cubicBezTo>
                      <a:pt x="440" y="23"/>
                      <a:pt x="440" y="23"/>
                      <a:pt x="440" y="23"/>
                    </a:cubicBezTo>
                    <a:cubicBezTo>
                      <a:pt x="458" y="24"/>
                      <a:pt x="477" y="27"/>
                      <a:pt x="493" y="24"/>
                    </a:cubicBezTo>
                    <a:cubicBezTo>
                      <a:pt x="471" y="21"/>
                      <a:pt x="471" y="21"/>
                      <a:pt x="471" y="21"/>
                    </a:cubicBezTo>
                    <a:cubicBezTo>
                      <a:pt x="480" y="19"/>
                      <a:pt x="489" y="23"/>
                      <a:pt x="499" y="23"/>
                    </a:cubicBezTo>
                    <a:cubicBezTo>
                      <a:pt x="481" y="19"/>
                      <a:pt x="463" y="17"/>
                      <a:pt x="444" y="15"/>
                    </a:cubicBezTo>
                    <a:cubicBezTo>
                      <a:pt x="441" y="12"/>
                      <a:pt x="435" y="14"/>
                      <a:pt x="432" y="12"/>
                    </a:cubicBezTo>
                    <a:cubicBezTo>
                      <a:pt x="429" y="14"/>
                      <a:pt x="425" y="13"/>
                      <a:pt x="422" y="13"/>
                    </a:cubicBezTo>
                    <a:cubicBezTo>
                      <a:pt x="323" y="8"/>
                      <a:pt x="323" y="8"/>
                      <a:pt x="323" y="8"/>
                    </a:cubicBezTo>
                    <a:cubicBezTo>
                      <a:pt x="274" y="4"/>
                      <a:pt x="229" y="6"/>
                      <a:pt x="181" y="4"/>
                    </a:cubicBezTo>
                    <a:cubicBezTo>
                      <a:pt x="71" y="3"/>
                      <a:pt x="71" y="3"/>
                      <a:pt x="71" y="3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4" y="0"/>
                      <a:pt x="28" y="0"/>
                      <a:pt x="25" y="3"/>
                    </a:cubicBezTo>
                    <a:cubicBezTo>
                      <a:pt x="15" y="2"/>
                      <a:pt x="6" y="6"/>
                      <a:pt x="0" y="12"/>
                    </a:cubicBezTo>
                    <a:cubicBezTo>
                      <a:pt x="3" y="12"/>
                      <a:pt x="7" y="14"/>
                      <a:pt x="10" y="13"/>
                    </a:cubicBezTo>
                    <a:cubicBezTo>
                      <a:pt x="11" y="11"/>
                      <a:pt x="15" y="11"/>
                      <a:pt x="17" y="12"/>
                    </a:cubicBezTo>
                    <a:cubicBezTo>
                      <a:pt x="15" y="13"/>
                      <a:pt x="12" y="13"/>
                      <a:pt x="11" y="14"/>
                    </a:cubicBezTo>
                    <a:cubicBezTo>
                      <a:pt x="12" y="16"/>
                      <a:pt x="15" y="14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0" y="15"/>
                      <a:pt x="23" y="18"/>
                      <a:pt x="25" y="20"/>
                    </a:cubicBezTo>
                    <a:cubicBezTo>
                      <a:pt x="24" y="21"/>
                      <a:pt x="19" y="20"/>
                      <a:pt x="16" y="19"/>
                    </a:cubicBezTo>
                    <a:cubicBezTo>
                      <a:pt x="13" y="22"/>
                      <a:pt x="5" y="19"/>
                      <a:pt x="6" y="23"/>
                    </a:cubicBezTo>
                    <a:cubicBezTo>
                      <a:pt x="11" y="27"/>
                      <a:pt x="19" y="22"/>
                      <a:pt x="24" y="27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6" y="29"/>
                      <a:pt x="30" y="29"/>
                      <a:pt x="32" y="32"/>
                    </a:cubicBezTo>
                    <a:cubicBezTo>
                      <a:pt x="28" y="34"/>
                      <a:pt x="24" y="32"/>
                      <a:pt x="20" y="31"/>
                    </a:cubicBezTo>
                    <a:cubicBezTo>
                      <a:pt x="17" y="30"/>
                      <a:pt x="12" y="29"/>
                      <a:pt x="10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7" y="29"/>
                      <a:pt x="5" y="30"/>
                      <a:pt x="4" y="32"/>
                    </a:cubicBezTo>
                    <a:cubicBezTo>
                      <a:pt x="11" y="34"/>
                      <a:pt x="17" y="30"/>
                      <a:pt x="21" y="33"/>
                    </a:cubicBezTo>
                    <a:cubicBezTo>
                      <a:pt x="21" y="34"/>
                      <a:pt x="20" y="33"/>
                      <a:pt x="20" y="33"/>
                    </a:cubicBezTo>
                    <a:cubicBezTo>
                      <a:pt x="19" y="39"/>
                      <a:pt x="10" y="34"/>
                      <a:pt x="8" y="39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1" y="46"/>
                      <a:pt x="5" y="41"/>
                      <a:pt x="4" y="43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11" y="45"/>
                      <a:pt x="16" y="46"/>
                      <a:pt x="21" y="47"/>
                    </a:cubicBezTo>
                    <a:cubicBezTo>
                      <a:pt x="29" y="55"/>
                      <a:pt x="41" y="52"/>
                      <a:pt x="51" y="57"/>
                    </a:cubicBezTo>
                    <a:cubicBezTo>
                      <a:pt x="47" y="59"/>
                      <a:pt x="43" y="54"/>
                      <a:pt x="41" y="57"/>
                    </a:cubicBezTo>
                    <a:cubicBezTo>
                      <a:pt x="29" y="54"/>
                      <a:pt x="18" y="53"/>
                      <a:pt x="6" y="54"/>
                    </a:cubicBezTo>
                    <a:cubicBezTo>
                      <a:pt x="6" y="54"/>
                      <a:pt x="6" y="55"/>
                      <a:pt x="7" y="55"/>
                    </a:cubicBezTo>
                    <a:cubicBezTo>
                      <a:pt x="6" y="56"/>
                      <a:pt x="6" y="56"/>
                      <a:pt x="5" y="57"/>
                    </a:cubicBezTo>
                    <a:cubicBezTo>
                      <a:pt x="9" y="57"/>
                      <a:pt x="12" y="61"/>
                      <a:pt x="17" y="61"/>
                    </a:cubicBezTo>
                    <a:cubicBezTo>
                      <a:pt x="14" y="62"/>
                      <a:pt x="14" y="62"/>
                      <a:pt x="14" y="62"/>
                    </a:cubicBezTo>
                    <a:cubicBezTo>
                      <a:pt x="16" y="64"/>
                      <a:pt x="21" y="63"/>
                      <a:pt x="22" y="66"/>
                    </a:cubicBezTo>
                    <a:cubicBezTo>
                      <a:pt x="21" y="67"/>
                      <a:pt x="19" y="65"/>
                      <a:pt x="17" y="67"/>
                    </a:cubicBezTo>
                    <a:cubicBezTo>
                      <a:pt x="17" y="69"/>
                      <a:pt x="20" y="68"/>
                      <a:pt x="20" y="70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17" y="71"/>
                      <a:pt x="16" y="70"/>
                      <a:pt x="13" y="71"/>
                    </a:cubicBezTo>
                    <a:cubicBezTo>
                      <a:pt x="13" y="71"/>
                      <a:pt x="13" y="72"/>
                      <a:pt x="13" y="72"/>
                    </a:cubicBezTo>
                    <a:cubicBezTo>
                      <a:pt x="15" y="75"/>
                      <a:pt x="22" y="74"/>
                      <a:pt x="25" y="77"/>
                    </a:cubicBezTo>
                    <a:cubicBezTo>
                      <a:pt x="23" y="78"/>
                      <a:pt x="22" y="77"/>
                      <a:pt x="19" y="78"/>
                    </a:cubicBezTo>
                    <a:cubicBezTo>
                      <a:pt x="21" y="80"/>
                      <a:pt x="24" y="80"/>
                      <a:pt x="28" y="80"/>
                    </a:cubicBezTo>
                    <a:cubicBezTo>
                      <a:pt x="31" y="82"/>
                      <a:pt x="36" y="82"/>
                      <a:pt x="39" y="84"/>
                    </a:cubicBezTo>
                    <a:cubicBezTo>
                      <a:pt x="32" y="85"/>
                      <a:pt x="32" y="85"/>
                      <a:pt x="32" y="8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31" y="87"/>
                      <a:pt x="29" y="87"/>
                      <a:pt x="27" y="87"/>
                    </a:cubicBezTo>
                    <a:cubicBezTo>
                      <a:pt x="32" y="89"/>
                      <a:pt x="37" y="90"/>
                      <a:pt x="41" y="93"/>
                    </a:cubicBezTo>
                    <a:cubicBezTo>
                      <a:pt x="39" y="94"/>
                      <a:pt x="39" y="94"/>
                      <a:pt x="39" y="94"/>
                    </a:cubicBezTo>
                    <a:cubicBezTo>
                      <a:pt x="40" y="94"/>
                      <a:pt x="41" y="94"/>
                      <a:pt x="42" y="95"/>
                    </a:cubicBezTo>
                    <a:cubicBezTo>
                      <a:pt x="42" y="94"/>
                      <a:pt x="42" y="94"/>
                      <a:pt x="42" y="94"/>
                    </a:cubicBezTo>
                    <a:cubicBezTo>
                      <a:pt x="45" y="94"/>
                      <a:pt x="48" y="96"/>
                      <a:pt x="50" y="98"/>
                    </a:cubicBezTo>
                    <a:cubicBezTo>
                      <a:pt x="49" y="98"/>
                      <a:pt x="49" y="98"/>
                      <a:pt x="49" y="98"/>
                    </a:cubicBezTo>
                    <a:cubicBezTo>
                      <a:pt x="40" y="93"/>
                      <a:pt x="29" y="101"/>
                      <a:pt x="21" y="94"/>
                    </a:cubicBezTo>
                    <a:cubicBezTo>
                      <a:pt x="19" y="92"/>
                      <a:pt x="19" y="96"/>
                      <a:pt x="17" y="93"/>
                    </a:cubicBezTo>
                    <a:cubicBezTo>
                      <a:pt x="16" y="92"/>
                      <a:pt x="13" y="91"/>
                      <a:pt x="13" y="92"/>
                    </a:cubicBezTo>
                    <a:cubicBezTo>
                      <a:pt x="16" y="97"/>
                      <a:pt x="25" y="94"/>
                      <a:pt x="29" y="99"/>
                    </a:cubicBezTo>
                    <a:cubicBezTo>
                      <a:pt x="24" y="101"/>
                      <a:pt x="24" y="101"/>
                      <a:pt x="24" y="101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9" y="101"/>
                      <a:pt x="31" y="104"/>
                      <a:pt x="34" y="104"/>
                    </a:cubicBezTo>
                    <a:cubicBezTo>
                      <a:pt x="26" y="105"/>
                      <a:pt x="26" y="105"/>
                      <a:pt x="26" y="105"/>
                    </a:cubicBezTo>
                    <a:cubicBezTo>
                      <a:pt x="32" y="106"/>
                      <a:pt x="38" y="108"/>
                      <a:pt x="44" y="110"/>
                    </a:cubicBezTo>
                    <a:cubicBezTo>
                      <a:pt x="46" y="111"/>
                      <a:pt x="50" y="112"/>
                      <a:pt x="51" y="110"/>
                    </a:cubicBezTo>
                    <a:cubicBezTo>
                      <a:pt x="58" y="112"/>
                      <a:pt x="64" y="114"/>
                      <a:pt x="71" y="114"/>
                    </a:cubicBezTo>
                    <a:cubicBezTo>
                      <a:pt x="67" y="112"/>
                      <a:pt x="59" y="112"/>
                      <a:pt x="55" y="109"/>
                    </a:cubicBezTo>
                    <a:cubicBezTo>
                      <a:pt x="56" y="108"/>
                      <a:pt x="56" y="108"/>
                      <a:pt x="56" y="108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5" y="115"/>
                      <a:pt x="80" y="112"/>
                      <a:pt x="75" y="113"/>
                    </a:cubicBezTo>
                    <a:cubicBezTo>
                      <a:pt x="78" y="115"/>
                      <a:pt x="78" y="115"/>
                      <a:pt x="78" y="115"/>
                    </a:cubicBezTo>
                    <a:cubicBezTo>
                      <a:pt x="77" y="116"/>
                      <a:pt x="77" y="116"/>
                      <a:pt x="77" y="116"/>
                    </a:cubicBezTo>
                    <a:cubicBezTo>
                      <a:pt x="86" y="118"/>
                      <a:pt x="95" y="119"/>
                      <a:pt x="104" y="121"/>
                    </a:cubicBezTo>
                    <a:cubicBezTo>
                      <a:pt x="157" y="123"/>
                      <a:pt x="204" y="123"/>
                      <a:pt x="256" y="124"/>
                    </a:cubicBezTo>
                    <a:cubicBezTo>
                      <a:pt x="261" y="127"/>
                      <a:pt x="264" y="122"/>
                      <a:pt x="270" y="125"/>
                    </a:cubicBezTo>
                    <a:cubicBezTo>
                      <a:pt x="270" y="125"/>
                      <a:pt x="270" y="125"/>
                      <a:pt x="270" y="125"/>
                    </a:cubicBezTo>
                    <a:cubicBezTo>
                      <a:pt x="370" y="130"/>
                      <a:pt x="370" y="130"/>
                      <a:pt x="370" y="130"/>
                    </a:cubicBezTo>
                    <a:cubicBezTo>
                      <a:pt x="383" y="129"/>
                      <a:pt x="398" y="131"/>
                      <a:pt x="407" y="130"/>
                    </a:cubicBezTo>
                    <a:cubicBezTo>
                      <a:pt x="365" y="128"/>
                      <a:pt x="365" y="128"/>
                      <a:pt x="365" y="128"/>
                    </a:cubicBezTo>
                    <a:cubicBezTo>
                      <a:pt x="285" y="123"/>
                      <a:pt x="285" y="123"/>
                      <a:pt x="285" y="123"/>
                    </a:cubicBezTo>
                    <a:cubicBezTo>
                      <a:pt x="281" y="125"/>
                      <a:pt x="271" y="122"/>
                      <a:pt x="264" y="123"/>
                    </a:cubicBezTo>
                    <a:cubicBezTo>
                      <a:pt x="263" y="124"/>
                      <a:pt x="263" y="124"/>
                      <a:pt x="263" y="124"/>
                    </a:cubicBezTo>
                    <a:cubicBezTo>
                      <a:pt x="245" y="121"/>
                      <a:pt x="228" y="124"/>
                      <a:pt x="210" y="121"/>
                    </a:cubicBezTo>
                    <a:cubicBezTo>
                      <a:pt x="174" y="120"/>
                      <a:pt x="139" y="121"/>
                      <a:pt x="104" y="116"/>
                    </a:cubicBezTo>
                    <a:cubicBezTo>
                      <a:pt x="127" y="118"/>
                      <a:pt x="151" y="115"/>
                      <a:pt x="174" y="117"/>
                    </a:cubicBezTo>
                    <a:cubicBezTo>
                      <a:pt x="178" y="117"/>
                      <a:pt x="178" y="117"/>
                      <a:pt x="178" y="117"/>
                    </a:cubicBezTo>
                    <a:cubicBezTo>
                      <a:pt x="233" y="119"/>
                      <a:pt x="292" y="120"/>
                      <a:pt x="347" y="123"/>
                    </a:cubicBezTo>
                    <a:cubicBezTo>
                      <a:pt x="429" y="125"/>
                      <a:pt x="429" y="125"/>
                      <a:pt x="429" y="125"/>
                    </a:cubicBezTo>
                    <a:cubicBezTo>
                      <a:pt x="452" y="125"/>
                      <a:pt x="477" y="125"/>
                      <a:pt x="496" y="119"/>
                    </a:cubicBezTo>
                    <a:cubicBezTo>
                      <a:pt x="485" y="120"/>
                      <a:pt x="485" y="120"/>
                      <a:pt x="485" y="120"/>
                    </a:cubicBezTo>
                    <a:cubicBezTo>
                      <a:pt x="481" y="121"/>
                      <a:pt x="477" y="120"/>
                      <a:pt x="473" y="118"/>
                    </a:cubicBezTo>
                    <a:cubicBezTo>
                      <a:pt x="458" y="119"/>
                      <a:pt x="442" y="121"/>
                      <a:pt x="426" y="118"/>
                    </a:cubicBezTo>
                    <a:cubicBezTo>
                      <a:pt x="434" y="118"/>
                      <a:pt x="442" y="118"/>
                      <a:pt x="451" y="119"/>
                    </a:cubicBezTo>
                    <a:cubicBezTo>
                      <a:pt x="452" y="118"/>
                      <a:pt x="452" y="118"/>
                      <a:pt x="452" y="118"/>
                    </a:cubicBezTo>
                    <a:cubicBezTo>
                      <a:pt x="468" y="119"/>
                      <a:pt x="480" y="114"/>
                      <a:pt x="495" y="115"/>
                    </a:cubicBezTo>
                    <a:cubicBezTo>
                      <a:pt x="491" y="115"/>
                      <a:pt x="491" y="115"/>
                      <a:pt x="491" y="115"/>
                    </a:cubicBezTo>
                    <a:cubicBezTo>
                      <a:pt x="498" y="110"/>
                      <a:pt x="510" y="110"/>
                      <a:pt x="516" y="108"/>
                    </a:cubicBezTo>
                    <a:cubicBezTo>
                      <a:pt x="514" y="107"/>
                      <a:pt x="511" y="107"/>
                      <a:pt x="509" y="108"/>
                    </a:cubicBezTo>
                    <a:close/>
                    <a:moveTo>
                      <a:pt x="466" y="62"/>
                    </a:moveTo>
                    <a:cubicBezTo>
                      <a:pt x="471" y="62"/>
                      <a:pt x="471" y="62"/>
                      <a:pt x="471" y="62"/>
                    </a:cubicBezTo>
                    <a:cubicBezTo>
                      <a:pt x="465" y="62"/>
                      <a:pt x="465" y="62"/>
                      <a:pt x="465" y="62"/>
                    </a:cubicBezTo>
                    <a:lnTo>
                      <a:pt x="466" y="62"/>
                    </a:lnTo>
                    <a:close/>
                    <a:moveTo>
                      <a:pt x="13" y="43"/>
                    </a:moveTo>
                    <a:cubicBezTo>
                      <a:pt x="14" y="42"/>
                      <a:pt x="15" y="43"/>
                      <a:pt x="16" y="43"/>
                    </a:cubicBezTo>
                    <a:cubicBezTo>
                      <a:pt x="16" y="44"/>
                      <a:pt x="14" y="43"/>
                      <a:pt x="13" y="43"/>
                    </a:cubicBezTo>
                    <a:close/>
                    <a:moveTo>
                      <a:pt x="22" y="33"/>
                    </a:moveTo>
                    <a:cubicBezTo>
                      <a:pt x="22" y="32"/>
                      <a:pt x="22" y="32"/>
                      <a:pt x="22" y="32"/>
                    </a:cubicBezTo>
                    <a:cubicBezTo>
                      <a:pt x="23" y="33"/>
                      <a:pt x="23" y="33"/>
                      <a:pt x="23" y="33"/>
                    </a:cubicBezTo>
                    <a:lnTo>
                      <a:pt x="22" y="33"/>
                    </a:lnTo>
                    <a:close/>
                    <a:moveTo>
                      <a:pt x="31" y="79"/>
                    </a:moveTo>
                    <a:cubicBezTo>
                      <a:pt x="42" y="81"/>
                      <a:pt x="42" y="81"/>
                      <a:pt x="42" y="81"/>
                    </a:cubicBezTo>
                    <a:cubicBezTo>
                      <a:pt x="38" y="81"/>
                      <a:pt x="35" y="80"/>
                      <a:pt x="31" y="79"/>
                    </a:cubicBezTo>
                    <a:close/>
                    <a:moveTo>
                      <a:pt x="73" y="20"/>
                    </a:moveTo>
                    <a:cubicBezTo>
                      <a:pt x="75" y="19"/>
                      <a:pt x="78" y="20"/>
                      <a:pt x="81" y="20"/>
                    </a:cubicBezTo>
                    <a:cubicBezTo>
                      <a:pt x="78" y="21"/>
                      <a:pt x="76" y="20"/>
                      <a:pt x="73" y="20"/>
                    </a:cubicBezTo>
                    <a:close/>
                    <a:moveTo>
                      <a:pt x="82" y="21"/>
                    </a:moveTo>
                    <a:cubicBezTo>
                      <a:pt x="122" y="22"/>
                      <a:pt x="164" y="23"/>
                      <a:pt x="204" y="23"/>
                    </a:cubicBezTo>
                    <a:cubicBezTo>
                      <a:pt x="231" y="23"/>
                      <a:pt x="258" y="23"/>
                      <a:pt x="285" y="24"/>
                    </a:cubicBezTo>
                    <a:cubicBezTo>
                      <a:pt x="217" y="22"/>
                      <a:pt x="151" y="26"/>
                      <a:pt x="82" y="21"/>
                    </a:cubicBezTo>
                    <a:close/>
                    <a:moveTo>
                      <a:pt x="411" y="102"/>
                    </a:moveTo>
                    <a:cubicBezTo>
                      <a:pt x="411" y="103"/>
                      <a:pt x="411" y="103"/>
                      <a:pt x="411" y="103"/>
                    </a:cubicBezTo>
                    <a:cubicBezTo>
                      <a:pt x="407" y="103"/>
                      <a:pt x="407" y="103"/>
                      <a:pt x="407" y="103"/>
                    </a:cubicBezTo>
                    <a:cubicBezTo>
                      <a:pt x="408" y="102"/>
                      <a:pt x="410" y="102"/>
                      <a:pt x="411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5588" y="-1062038"/>
                <a:ext cx="36513" cy="22225"/>
              </a:xfrm>
              <a:custGeom>
                <a:avLst/>
                <a:gdLst>
                  <a:gd name="T0" fmla="*/ 10 w 10"/>
                  <a:gd name="T1" fmla="*/ 5 h 6"/>
                  <a:gd name="T2" fmla="*/ 4 w 10"/>
                  <a:gd name="T3" fmla="*/ 2 h 6"/>
                  <a:gd name="T4" fmla="*/ 0 w 10"/>
                  <a:gd name="T5" fmla="*/ 0 h 6"/>
                  <a:gd name="T6" fmla="*/ 10 w 10"/>
                  <a:gd name="T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6">
                    <a:moveTo>
                      <a:pt x="10" y="5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4" y="2"/>
                      <a:pt x="6" y="6"/>
                      <a:pt x="1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6538" y="-1062038"/>
                <a:ext cx="19050" cy="3175"/>
              </a:xfrm>
              <a:custGeom>
                <a:avLst/>
                <a:gdLst>
                  <a:gd name="T0" fmla="*/ 5 w 5"/>
                  <a:gd name="T1" fmla="*/ 0 h 1"/>
                  <a:gd name="T2" fmla="*/ 0 w 5"/>
                  <a:gd name="T3" fmla="*/ 0 h 1"/>
                  <a:gd name="T4" fmla="*/ 5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0"/>
                    </a:moveTo>
                    <a:cubicBezTo>
                      <a:pt x="3" y="0"/>
                      <a:pt x="2" y="0"/>
                      <a:pt x="0" y="0"/>
                    </a:cubicBezTo>
                    <a:cubicBezTo>
                      <a:pt x="1" y="1"/>
                      <a:pt x="3" y="1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4775" y="-1065213"/>
                <a:ext cx="19050" cy="3175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0 h 1"/>
                  <a:gd name="T4" fmla="*/ 0 w 5"/>
                  <a:gd name="T5" fmla="*/ 1 h 1"/>
                  <a:gd name="T6" fmla="*/ 5 w 5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1638" y="-1039813"/>
                <a:ext cx="30163" cy="4763"/>
              </a:xfrm>
              <a:custGeom>
                <a:avLst/>
                <a:gdLst>
                  <a:gd name="T0" fmla="*/ 5 w 19"/>
                  <a:gd name="T1" fmla="*/ 0 h 3"/>
                  <a:gd name="T2" fmla="*/ 0 w 19"/>
                  <a:gd name="T3" fmla="*/ 0 h 3"/>
                  <a:gd name="T4" fmla="*/ 19 w 19"/>
                  <a:gd name="T5" fmla="*/ 3 h 3"/>
                  <a:gd name="T6" fmla="*/ 5 w 19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">
                    <a:moveTo>
                      <a:pt x="5" y="0"/>
                    </a:moveTo>
                    <a:lnTo>
                      <a:pt x="0" y="0"/>
                    </a:lnTo>
                    <a:lnTo>
                      <a:pt x="19" y="3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500" y="-1050925"/>
                <a:ext cx="406400" cy="49213"/>
              </a:xfrm>
              <a:custGeom>
                <a:avLst/>
                <a:gdLst>
                  <a:gd name="T0" fmla="*/ 36 w 108"/>
                  <a:gd name="T1" fmla="*/ 11 h 13"/>
                  <a:gd name="T2" fmla="*/ 37 w 108"/>
                  <a:gd name="T3" fmla="*/ 10 h 13"/>
                  <a:gd name="T4" fmla="*/ 47 w 108"/>
                  <a:gd name="T5" fmla="*/ 11 h 13"/>
                  <a:gd name="T6" fmla="*/ 47 w 108"/>
                  <a:gd name="T7" fmla="*/ 10 h 13"/>
                  <a:gd name="T8" fmla="*/ 84 w 108"/>
                  <a:gd name="T9" fmla="*/ 10 h 13"/>
                  <a:gd name="T10" fmla="*/ 108 w 108"/>
                  <a:gd name="T11" fmla="*/ 7 h 13"/>
                  <a:gd name="T12" fmla="*/ 33 w 108"/>
                  <a:gd name="T13" fmla="*/ 0 h 13"/>
                  <a:gd name="T14" fmla="*/ 31 w 108"/>
                  <a:gd name="T15" fmla="*/ 1 h 13"/>
                  <a:gd name="T16" fmla="*/ 39 w 108"/>
                  <a:gd name="T17" fmla="*/ 2 h 13"/>
                  <a:gd name="T18" fmla="*/ 82 w 108"/>
                  <a:gd name="T19" fmla="*/ 8 h 13"/>
                  <a:gd name="T20" fmla="*/ 6 w 108"/>
                  <a:gd name="T21" fmla="*/ 8 h 13"/>
                  <a:gd name="T22" fmla="*/ 0 w 108"/>
                  <a:gd name="T23" fmla="*/ 10 h 13"/>
                  <a:gd name="T24" fmla="*/ 36 w 108"/>
                  <a:gd name="T25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8" h="13">
                    <a:moveTo>
                      <a:pt x="36" y="11"/>
                    </a:moveTo>
                    <a:cubicBezTo>
                      <a:pt x="37" y="10"/>
                      <a:pt x="37" y="10"/>
                      <a:pt x="37" y="10"/>
                    </a:cubicBezTo>
                    <a:cubicBezTo>
                      <a:pt x="40" y="10"/>
                      <a:pt x="44" y="9"/>
                      <a:pt x="47" y="11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60" y="9"/>
                      <a:pt x="72" y="10"/>
                      <a:pt x="84" y="10"/>
                    </a:cubicBezTo>
                    <a:cubicBezTo>
                      <a:pt x="91" y="7"/>
                      <a:pt x="100" y="7"/>
                      <a:pt x="108" y="7"/>
                    </a:cubicBezTo>
                    <a:cubicBezTo>
                      <a:pt x="83" y="5"/>
                      <a:pt x="58" y="5"/>
                      <a:pt x="33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3" y="3"/>
                      <a:pt x="36" y="1"/>
                      <a:pt x="39" y="2"/>
                    </a:cubicBezTo>
                    <a:cubicBezTo>
                      <a:pt x="53" y="3"/>
                      <a:pt x="67" y="6"/>
                      <a:pt x="82" y="8"/>
                    </a:cubicBezTo>
                    <a:cubicBezTo>
                      <a:pt x="57" y="8"/>
                      <a:pt x="31" y="7"/>
                      <a:pt x="6" y="8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2" y="7"/>
                      <a:pt x="23" y="13"/>
                      <a:pt x="36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4975" y="-1020763"/>
                <a:ext cx="26988" cy="7938"/>
              </a:xfrm>
              <a:custGeom>
                <a:avLst/>
                <a:gdLst>
                  <a:gd name="T0" fmla="*/ 7 w 7"/>
                  <a:gd name="T1" fmla="*/ 1 h 2"/>
                  <a:gd name="T2" fmla="*/ 0 w 7"/>
                  <a:gd name="T3" fmla="*/ 1 h 2"/>
                  <a:gd name="T4" fmla="*/ 7 w 7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2">
                    <a:moveTo>
                      <a:pt x="7" y="1"/>
                    </a:moveTo>
                    <a:cubicBezTo>
                      <a:pt x="5" y="1"/>
                      <a:pt x="1" y="0"/>
                      <a:pt x="0" y="1"/>
                    </a:cubicBezTo>
                    <a:cubicBezTo>
                      <a:pt x="1" y="1"/>
                      <a:pt x="5" y="2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8925" y="-1009650"/>
                <a:ext cx="120650" cy="7938"/>
              </a:xfrm>
              <a:custGeom>
                <a:avLst/>
                <a:gdLst>
                  <a:gd name="T0" fmla="*/ 32 w 32"/>
                  <a:gd name="T1" fmla="*/ 1 h 2"/>
                  <a:gd name="T2" fmla="*/ 0 w 32"/>
                  <a:gd name="T3" fmla="*/ 1 h 2"/>
                  <a:gd name="T4" fmla="*/ 32 w 3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" h="2">
                    <a:moveTo>
                      <a:pt x="32" y="1"/>
                    </a:moveTo>
                    <a:cubicBezTo>
                      <a:pt x="21" y="1"/>
                      <a:pt x="10" y="0"/>
                      <a:pt x="0" y="1"/>
                    </a:cubicBezTo>
                    <a:cubicBezTo>
                      <a:pt x="11" y="2"/>
                      <a:pt x="21" y="1"/>
                      <a:pt x="3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9575" y="-1004888"/>
                <a:ext cx="60325" cy="3175"/>
              </a:xfrm>
              <a:custGeom>
                <a:avLst/>
                <a:gdLst>
                  <a:gd name="T0" fmla="*/ 16 w 16"/>
                  <a:gd name="T1" fmla="*/ 1 h 1"/>
                  <a:gd name="T2" fmla="*/ 0 w 16"/>
                  <a:gd name="T3" fmla="*/ 0 h 1"/>
                  <a:gd name="T4" fmla="*/ 16 w 16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">
                    <a:moveTo>
                      <a:pt x="16" y="1"/>
                    </a:moveTo>
                    <a:cubicBezTo>
                      <a:pt x="11" y="1"/>
                      <a:pt x="5" y="1"/>
                      <a:pt x="0" y="0"/>
                    </a:cubicBezTo>
                    <a:cubicBezTo>
                      <a:pt x="5" y="1"/>
                      <a:pt x="11" y="1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263" y="-1001713"/>
                <a:ext cx="6350" cy="3175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400" y="-881063"/>
                <a:ext cx="12700" cy="11113"/>
              </a:xfrm>
              <a:custGeom>
                <a:avLst/>
                <a:gdLst>
                  <a:gd name="T0" fmla="*/ 3 w 3"/>
                  <a:gd name="T1" fmla="*/ 2 h 3"/>
                  <a:gd name="T2" fmla="*/ 3 w 3"/>
                  <a:gd name="T3" fmla="*/ 0 h 3"/>
                  <a:gd name="T4" fmla="*/ 0 w 3"/>
                  <a:gd name="T5" fmla="*/ 1 h 3"/>
                  <a:gd name="T6" fmla="*/ 3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1" y="2"/>
                      <a:pt x="2" y="3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275" y="-825500"/>
                <a:ext cx="30163" cy="11113"/>
              </a:xfrm>
              <a:custGeom>
                <a:avLst/>
                <a:gdLst>
                  <a:gd name="T0" fmla="*/ 8 w 8"/>
                  <a:gd name="T1" fmla="*/ 1 h 3"/>
                  <a:gd name="T2" fmla="*/ 0 w 8"/>
                  <a:gd name="T3" fmla="*/ 0 h 3"/>
                  <a:gd name="T4" fmla="*/ 8 w 8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3">
                    <a:moveTo>
                      <a:pt x="8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6" y="3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52625" y="-641350"/>
                <a:ext cx="44450" cy="11113"/>
              </a:xfrm>
              <a:custGeom>
                <a:avLst/>
                <a:gdLst>
                  <a:gd name="T0" fmla="*/ 0 w 12"/>
                  <a:gd name="T1" fmla="*/ 2 h 3"/>
                  <a:gd name="T2" fmla="*/ 12 w 12"/>
                  <a:gd name="T3" fmla="*/ 1 h 3"/>
                  <a:gd name="T4" fmla="*/ 0 w 12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3">
                    <a:moveTo>
                      <a:pt x="0" y="2"/>
                    </a:moveTo>
                    <a:cubicBezTo>
                      <a:pt x="4" y="3"/>
                      <a:pt x="8" y="2"/>
                      <a:pt x="12" y="1"/>
                    </a:cubicBezTo>
                    <a:cubicBezTo>
                      <a:pt x="8" y="1"/>
                      <a:pt x="3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04975" y="-514350"/>
                <a:ext cx="30163" cy="7938"/>
              </a:xfrm>
              <a:custGeom>
                <a:avLst/>
                <a:gdLst>
                  <a:gd name="T0" fmla="*/ 0 w 8"/>
                  <a:gd name="T1" fmla="*/ 1 h 2"/>
                  <a:gd name="T2" fmla="*/ 8 w 8"/>
                  <a:gd name="T3" fmla="*/ 1 h 2"/>
                  <a:gd name="T4" fmla="*/ 0 w 8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0" y="1"/>
                    </a:moveTo>
                    <a:cubicBezTo>
                      <a:pt x="3" y="2"/>
                      <a:pt x="5" y="1"/>
                      <a:pt x="8" y="1"/>
                    </a:cubicBezTo>
                    <a:cubicBezTo>
                      <a:pt x="5" y="0"/>
                      <a:pt x="2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7975" y="-558800"/>
                <a:ext cx="11113" cy="0"/>
              </a:xfrm>
              <a:custGeom>
                <a:avLst/>
                <a:gdLst>
                  <a:gd name="T0" fmla="*/ 0 w 7"/>
                  <a:gd name="T1" fmla="*/ 7 w 7"/>
                  <a:gd name="T2" fmla="*/ 0 w 7"/>
                  <a:gd name="T3" fmla="*/ 0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7">
                    <a:moveTo>
                      <a:pt x="0" y="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4" name="出自【趣你的PPT】(微信:qunideppt)：最优质的PPT资源库"/>
            <p:cNvSpPr txBox="1">
              <a:spLocks/>
            </p:cNvSpPr>
            <p:nvPr/>
          </p:nvSpPr>
          <p:spPr>
            <a:xfrm>
              <a:off x="6829970" y="2288549"/>
              <a:ext cx="2339837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单击添加标题</a:t>
              </a:r>
              <a:endParaRPr lang="en-US" altLang="zh-CN" sz="2400" dirty="0">
                <a:solidFill>
                  <a:schemeClr val="bg1"/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  <p:sp>
          <p:nvSpPr>
            <p:cNvPr id="35" name="出自【趣你的PPT】(微信:qunideppt)：最优质的PPT资源库"/>
            <p:cNvSpPr txBox="1"/>
            <p:nvPr/>
          </p:nvSpPr>
          <p:spPr>
            <a:xfrm>
              <a:off x="6944544" y="2808554"/>
              <a:ext cx="3153360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模板来自公众号：趣你的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。快来加入我们。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endParaRPr>
            </a:p>
          </p:txBody>
        </p:sp>
      </p:grpSp>
      <p:grpSp>
        <p:nvGrpSpPr>
          <p:cNvPr id="58" name="Group 57出自【趣你的PPT】(微信:qunideppt)：最优质的PPT资源库"/>
          <p:cNvGrpSpPr/>
          <p:nvPr/>
        </p:nvGrpSpPr>
        <p:grpSpPr>
          <a:xfrm>
            <a:off x="6835636" y="4889727"/>
            <a:ext cx="3483327" cy="1136970"/>
            <a:chOff x="6614577" y="2164027"/>
            <a:chExt cx="3483327" cy="1136970"/>
          </a:xfrm>
        </p:grpSpPr>
        <p:grpSp>
          <p:nvGrpSpPr>
            <p:cNvPr id="59" name="组合 58"/>
            <p:cNvGrpSpPr/>
            <p:nvPr/>
          </p:nvGrpSpPr>
          <p:grpSpPr>
            <a:xfrm>
              <a:off x="6614577" y="2164027"/>
              <a:ext cx="2871168" cy="558801"/>
              <a:chOff x="7938" y="-1065213"/>
              <a:chExt cx="1989137" cy="558801"/>
            </a:xfrm>
            <a:solidFill>
              <a:srgbClr val="282828"/>
            </a:solidFill>
          </p:grpSpPr>
          <p:sp>
            <p:nvSpPr>
              <p:cNvPr id="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43050" y="-998538"/>
                <a:ext cx="198438" cy="19050"/>
              </a:xfrm>
              <a:custGeom>
                <a:avLst/>
                <a:gdLst>
                  <a:gd name="T0" fmla="*/ 9 w 53"/>
                  <a:gd name="T1" fmla="*/ 2 h 5"/>
                  <a:gd name="T2" fmla="*/ 48 w 53"/>
                  <a:gd name="T3" fmla="*/ 5 h 5"/>
                  <a:gd name="T4" fmla="*/ 53 w 53"/>
                  <a:gd name="T5" fmla="*/ 5 h 5"/>
                  <a:gd name="T6" fmla="*/ 0 w 53"/>
                  <a:gd name="T7" fmla="*/ 0 h 5"/>
                  <a:gd name="T8" fmla="*/ 9 w 53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5">
                    <a:moveTo>
                      <a:pt x="9" y="2"/>
                    </a:moveTo>
                    <a:cubicBezTo>
                      <a:pt x="48" y="5"/>
                      <a:pt x="48" y="5"/>
                      <a:pt x="48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35" y="3"/>
                      <a:pt x="18" y="0"/>
                      <a:pt x="0" y="0"/>
                    </a:cubicBezTo>
                    <a:cubicBezTo>
                      <a:pt x="2" y="2"/>
                      <a:pt x="7" y="0"/>
                      <a:pt x="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14425" y="-1020763"/>
                <a:ext cx="71438" cy="3175"/>
              </a:xfrm>
              <a:custGeom>
                <a:avLst/>
                <a:gdLst>
                  <a:gd name="T0" fmla="*/ 19 w 19"/>
                  <a:gd name="T1" fmla="*/ 0 h 1"/>
                  <a:gd name="T2" fmla="*/ 0 w 19"/>
                  <a:gd name="T3" fmla="*/ 0 h 1"/>
                  <a:gd name="T4" fmla="*/ 19 w 19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">
                    <a:moveTo>
                      <a:pt x="19" y="0"/>
                    </a:moveTo>
                    <a:cubicBezTo>
                      <a:pt x="12" y="0"/>
                      <a:pt x="6" y="0"/>
                      <a:pt x="0" y="0"/>
                    </a:cubicBezTo>
                    <a:cubicBezTo>
                      <a:pt x="7" y="1"/>
                      <a:pt x="13" y="0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6250" y="-1046163"/>
                <a:ext cx="15875" cy="6350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0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3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2300" y="-784225"/>
                <a:ext cx="3175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38313" y="-874713"/>
                <a:ext cx="3175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17688" y="-641350"/>
                <a:ext cx="3175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225" y="-792163"/>
                <a:ext cx="3175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938" y="-1004888"/>
                <a:ext cx="1966913" cy="490538"/>
              </a:xfrm>
              <a:custGeom>
                <a:avLst/>
                <a:gdLst>
                  <a:gd name="T0" fmla="*/ 489 w 524"/>
                  <a:gd name="T1" fmla="*/ 105 h 131"/>
                  <a:gd name="T2" fmla="*/ 456 w 524"/>
                  <a:gd name="T3" fmla="*/ 104 h 131"/>
                  <a:gd name="T4" fmla="*/ 439 w 524"/>
                  <a:gd name="T5" fmla="*/ 103 h 131"/>
                  <a:gd name="T6" fmla="*/ 450 w 524"/>
                  <a:gd name="T7" fmla="*/ 98 h 131"/>
                  <a:gd name="T8" fmla="*/ 458 w 524"/>
                  <a:gd name="T9" fmla="*/ 94 h 131"/>
                  <a:gd name="T10" fmla="*/ 497 w 524"/>
                  <a:gd name="T11" fmla="*/ 87 h 131"/>
                  <a:gd name="T12" fmla="*/ 509 w 524"/>
                  <a:gd name="T13" fmla="*/ 77 h 131"/>
                  <a:gd name="T14" fmla="*/ 522 w 524"/>
                  <a:gd name="T15" fmla="*/ 69 h 131"/>
                  <a:gd name="T16" fmla="*/ 515 w 524"/>
                  <a:gd name="T17" fmla="*/ 64 h 131"/>
                  <a:gd name="T18" fmla="*/ 500 w 524"/>
                  <a:gd name="T19" fmla="*/ 60 h 131"/>
                  <a:gd name="T20" fmla="*/ 494 w 524"/>
                  <a:gd name="T21" fmla="*/ 56 h 131"/>
                  <a:gd name="T22" fmla="*/ 492 w 524"/>
                  <a:gd name="T23" fmla="*/ 48 h 131"/>
                  <a:gd name="T24" fmla="*/ 468 w 524"/>
                  <a:gd name="T25" fmla="*/ 47 h 131"/>
                  <a:gd name="T26" fmla="*/ 490 w 524"/>
                  <a:gd name="T27" fmla="*/ 41 h 131"/>
                  <a:gd name="T28" fmla="*/ 468 w 524"/>
                  <a:gd name="T29" fmla="*/ 36 h 131"/>
                  <a:gd name="T30" fmla="*/ 442 w 524"/>
                  <a:gd name="T31" fmla="*/ 34 h 131"/>
                  <a:gd name="T32" fmla="*/ 306 w 524"/>
                  <a:gd name="T33" fmla="*/ 25 h 131"/>
                  <a:gd name="T34" fmla="*/ 383 w 524"/>
                  <a:gd name="T35" fmla="*/ 27 h 131"/>
                  <a:gd name="T36" fmla="*/ 442 w 524"/>
                  <a:gd name="T37" fmla="*/ 25 h 131"/>
                  <a:gd name="T38" fmla="*/ 499 w 524"/>
                  <a:gd name="T39" fmla="*/ 23 h 131"/>
                  <a:gd name="T40" fmla="*/ 323 w 524"/>
                  <a:gd name="T41" fmla="*/ 8 h 131"/>
                  <a:gd name="T42" fmla="*/ 25 w 524"/>
                  <a:gd name="T43" fmla="*/ 3 h 131"/>
                  <a:gd name="T44" fmla="*/ 11 w 524"/>
                  <a:gd name="T45" fmla="*/ 14 h 131"/>
                  <a:gd name="T46" fmla="*/ 16 w 524"/>
                  <a:gd name="T47" fmla="*/ 19 h 131"/>
                  <a:gd name="T48" fmla="*/ 32 w 524"/>
                  <a:gd name="T49" fmla="*/ 32 h 131"/>
                  <a:gd name="T50" fmla="*/ 4 w 524"/>
                  <a:gd name="T51" fmla="*/ 32 h 131"/>
                  <a:gd name="T52" fmla="*/ 13 w 524"/>
                  <a:gd name="T53" fmla="*/ 42 h 131"/>
                  <a:gd name="T54" fmla="*/ 51 w 524"/>
                  <a:gd name="T55" fmla="*/ 57 h 131"/>
                  <a:gd name="T56" fmla="*/ 5 w 524"/>
                  <a:gd name="T57" fmla="*/ 57 h 131"/>
                  <a:gd name="T58" fmla="*/ 17 w 524"/>
                  <a:gd name="T59" fmla="*/ 67 h 131"/>
                  <a:gd name="T60" fmla="*/ 13 w 524"/>
                  <a:gd name="T61" fmla="*/ 72 h 131"/>
                  <a:gd name="T62" fmla="*/ 39 w 524"/>
                  <a:gd name="T63" fmla="*/ 84 h 131"/>
                  <a:gd name="T64" fmla="*/ 41 w 524"/>
                  <a:gd name="T65" fmla="*/ 93 h 131"/>
                  <a:gd name="T66" fmla="*/ 50 w 524"/>
                  <a:gd name="T67" fmla="*/ 98 h 131"/>
                  <a:gd name="T68" fmla="*/ 13 w 524"/>
                  <a:gd name="T69" fmla="*/ 92 h 131"/>
                  <a:gd name="T70" fmla="*/ 34 w 524"/>
                  <a:gd name="T71" fmla="*/ 104 h 131"/>
                  <a:gd name="T72" fmla="*/ 71 w 524"/>
                  <a:gd name="T73" fmla="*/ 114 h 131"/>
                  <a:gd name="T74" fmla="*/ 75 w 524"/>
                  <a:gd name="T75" fmla="*/ 113 h 131"/>
                  <a:gd name="T76" fmla="*/ 256 w 524"/>
                  <a:gd name="T77" fmla="*/ 124 h 131"/>
                  <a:gd name="T78" fmla="*/ 407 w 524"/>
                  <a:gd name="T79" fmla="*/ 130 h 131"/>
                  <a:gd name="T80" fmla="*/ 263 w 524"/>
                  <a:gd name="T81" fmla="*/ 124 h 131"/>
                  <a:gd name="T82" fmla="*/ 178 w 524"/>
                  <a:gd name="T83" fmla="*/ 117 h 131"/>
                  <a:gd name="T84" fmla="*/ 485 w 524"/>
                  <a:gd name="T85" fmla="*/ 120 h 131"/>
                  <a:gd name="T86" fmla="*/ 452 w 524"/>
                  <a:gd name="T87" fmla="*/ 118 h 131"/>
                  <a:gd name="T88" fmla="*/ 509 w 524"/>
                  <a:gd name="T89" fmla="*/ 108 h 131"/>
                  <a:gd name="T90" fmla="*/ 466 w 524"/>
                  <a:gd name="T91" fmla="*/ 62 h 131"/>
                  <a:gd name="T92" fmla="*/ 22 w 524"/>
                  <a:gd name="T93" fmla="*/ 33 h 131"/>
                  <a:gd name="T94" fmla="*/ 31 w 524"/>
                  <a:gd name="T95" fmla="*/ 79 h 131"/>
                  <a:gd name="T96" fmla="*/ 81 w 524"/>
                  <a:gd name="T97" fmla="*/ 20 h 131"/>
                  <a:gd name="T98" fmla="*/ 285 w 524"/>
                  <a:gd name="T99" fmla="*/ 24 h 131"/>
                  <a:gd name="T100" fmla="*/ 407 w 524"/>
                  <a:gd name="T101" fmla="*/ 10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24" h="131">
                    <a:moveTo>
                      <a:pt x="509" y="108"/>
                    </a:moveTo>
                    <a:cubicBezTo>
                      <a:pt x="507" y="109"/>
                      <a:pt x="503" y="108"/>
                      <a:pt x="502" y="107"/>
                    </a:cubicBezTo>
                    <a:cubicBezTo>
                      <a:pt x="488" y="111"/>
                      <a:pt x="473" y="110"/>
                      <a:pt x="458" y="109"/>
                    </a:cubicBezTo>
                    <a:cubicBezTo>
                      <a:pt x="467" y="106"/>
                      <a:pt x="480" y="109"/>
                      <a:pt x="489" y="105"/>
                    </a:cubicBezTo>
                    <a:cubicBezTo>
                      <a:pt x="481" y="105"/>
                      <a:pt x="474" y="105"/>
                      <a:pt x="467" y="105"/>
                    </a:cubicBezTo>
                    <a:cubicBezTo>
                      <a:pt x="467" y="105"/>
                      <a:pt x="467" y="105"/>
                      <a:pt x="467" y="105"/>
                    </a:cubicBezTo>
                    <a:cubicBezTo>
                      <a:pt x="466" y="108"/>
                      <a:pt x="464" y="102"/>
                      <a:pt x="461" y="105"/>
                    </a:cubicBezTo>
                    <a:cubicBezTo>
                      <a:pt x="460" y="104"/>
                      <a:pt x="456" y="106"/>
                      <a:pt x="456" y="104"/>
                    </a:cubicBezTo>
                    <a:cubicBezTo>
                      <a:pt x="442" y="104"/>
                      <a:pt x="427" y="105"/>
                      <a:pt x="413" y="103"/>
                    </a:cubicBezTo>
                    <a:cubicBezTo>
                      <a:pt x="415" y="102"/>
                      <a:pt x="415" y="102"/>
                      <a:pt x="415" y="102"/>
                    </a:cubicBezTo>
                    <a:cubicBezTo>
                      <a:pt x="423" y="101"/>
                      <a:pt x="432" y="102"/>
                      <a:pt x="439" y="102"/>
                    </a:cubicBezTo>
                    <a:cubicBezTo>
                      <a:pt x="439" y="103"/>
                      <a:pt x="439" y="103"/>
                      <a:pt x="439" y="103"/>
                    </a:cubicBezTo>
                    <a:cubicBezTo>
                      <a:pt x="441" y="103"/>
                      <a:pt x="441" y="103"/>
                      <a:pt x="441" y="103"/>
                    </a:cubicBezTo>
                    <a:cubicBezTo>
                      <a:pt x="442" y="99"/>
                      <a:pt x="448" y="103"/>
                      <a:pt x="451" y="100"/>
                    </a:cubicBezTo>
                    <a:cubicBezTo>
                      <a:pt x="449" y="99"/>
                      <a:pt x="449" y="99"/>
                      <a:pt x="449" y="99"/>
                    </a:cubicBezTo>
                    <a:cubicBezTo>
                      <a:pt x="450" y="98"/>
                      <a:pt x="450" y="98"/>
                      <a:pt x="450" y="98"/>
                    </a:cubicBezTo>
                    <a:cubicBezTo>
                      <a:pt x="462" y="99"/>
                      <a:pt x="472" y="97"/>
                      <a:pt x="482" y="97"/>
                    </a:cubicBezTo>
                    <a:cubicBezTo>
                      <a:pt x="481" y="96"/>
                      <a:pt x="480" y="96"/>
                      <a:pt x="479" y="95"/>
                    </a:cubicBezTo>
                    <a:cubicBezTo>
                      <a:pt x="473" y="96"/>
                      <a:pt x="465" y="95"/>
                      <a:pt x="459" y="95"/>
                    </a:cubicBezTo>
                    <a:cubicBezTo>
                      <a:pt x="458" y="94"/>
                      <a:pt x="458" y="94"/>
                      <a:pt x="458" y="94"/>
                    </a:cubicBezTo>
                    <a:cubicBezTo>
                      <a:pt x="466" y="93"/>
                      <a:pt x="475" y="94"/>
                      <a:pt x="483" y="92"/>
                    </a:cubicBezTo>
                    <a:cubicBezTo>
                      <a:pt x="487" y="92"/>
                      <a:pt x="492" y="91"/>
                      <a:pt x="495" y="90"/>
                    </a:cubicBezTo>
                    <a:cubicBezTo>
                      <a:pt x="490" y="88"/>
                      <a:pt x="484" y="91"/>
                      <a:pt x="479" y="90"/>
                    </a:cubicBezTo>
                    <a:cubicBezTo>
                      <a:pt x="484" y="88"/>
                      <a:pt x="491" y="88"/>
                      <a:pt x="497" y="87"/>
                    </a:cubicBezTo>
                    <a:cubicBezTo>
                      <a:pt x="499" y="88"/>
                      <a:pt x="500" y="84"/>
                      <a:pt x="503" y="86"/>
                    </a:cubicBezTo>
                    <a:cubicBezTo>
                      <a:pt x="507" y="81"/>
                      <a:pt x="516" y="84"/>
                      <a:pt x="522" y="81"/>
                    </a:cubicBezTo>
                    <a:cubicBezTo>
                      <a:pt x="514" y="80"/>
                      <a:pt x="502" y="81"/>
                      <a:pt x="492" y="80"/>
                    </a:cubicBezTo>
                    <a:cubicBezTo>
                      <a:pt x="497" y="77"/>
                      <a:pt x="504" y="78"/>
                      <a:pt x="509" y="77"/>
                    </a:cubicBezTo>
                    <a:cubicBezTo>
                      <a:pt x="496" y="76"/>
                      <a:pt x="483" y="83"/>
                      <a:pt x="471" y="77"/>
                    </a:cubicBezTo>
                    <a:cubicBezTo>
                      <a:pt x="478" y="77"/>
                      <a:pt x="484" y="74"/>
                      <a:pt x="491" y="73"/>
                    </a:cubicBezTo>
                    <a:cubicBezTo>
                      <a:pt x="493" y="71"/>
                      <a:pt x="493" y="71"/>
                      <a:pt x="493" y="71"/>
                    </a:cubicBezTo>
                    <a:cubicBezTo>
                      <a:pt x="502" y="69"/>
                      <a:pt x="513" y="70"/>
                      <a:pt x="522" y="69"/>
                    </a:cubicBezTo>
                    <a:cubicBezTo>
                      <a:pt x="524" y="69"/>
                      <a:pt x="524" y="69"/>
                      <a:pt x="524" y="69"/>
                    </a:cubicBezTo>
                    <a:cubicBezTo>
                      <a:pt x="516" y="66"/>
                      <a:pt x="516" y="66"/>
                      <a:pt x="516" y="66"/>
                    </a:cubicBezTo>
                    <a:cubicBezTo>
                      <a:pt x="516" y="66"/>
                      <a:pt x="516" y="64"/>
                      <a:pt x="517" y="64"/>
                    </a:cubicBezTo>
                    <a:cubicBezTo>
                      <a:pt x="515" y="64"/>
                      <a:pt x="515" y="64"/>
                      <a:pt x="515" y="64"/>
                    </a:cubicBezTo>
                    <a:cubicBezTo>
                      <a:pt x="502" y="66"/>
                      <a:pt x="485" y="64"/>
                      <a:pt x="472" y="65"/>
                    </a:cubicBezTo>
                    <a:cubicBezTo>
                      <a:pt x="475" y="63"/>
                      <a:pt x="482" y="65"/>
                      <a:pt x="485" y="63"/>
                    </a:cubicBezTo>
                    <a:cubicBezTo>
                      <a:pt x="482" y="63"/>
                      <a:pt x="478" y="63"/>
                      <a:pt x="475" y="62"/>
                    </a:cubicBezTo>
                    <a:cubicBezTo>
                      <a:pt x="484" y="62"/>
                      <a:pt x="491" y="60"/>
                      <a:pt x="500" y="60"/>
                    </a:cubicBezTo>
                    <a:cubicBezTo>
                      <a:pt x="499" y="60"/>
                      <a:pt x="500" y="59"/>
                      <a:pt x="502" y="59"/>
                    </a:cubicBezTo>
                    <a:cubicBezTo>
                      <a:pt x="500" y="58"/>
                      <a:pt x="498" y="58"/>
                      <a:pt x="496" y="57"/>
                    </a:cubicBezTo>
                    <a:cubicBezTo>
                      <a:pt x="499" y="56"/>
                      <a:pt x="499" y="56"/>
                      <a:pt x="499" y="56"/>
                    </a:cubicBezTo>
                    <a:cubicBezTo>
                      <a:pt x="498" y="55"/>
                      <a:pt x="496" y="55"/>
                      <a:pt x="494" y="56"/>
                    </a:cubicBezTo>
                    <a:cubicBezTo>
                      <a:pt x="493" y="55"/>
                      <a:pt x="493" y="54"/>
                      <a:pt x="493" y="53"/>
                    </a:cubicBezTo>
                    <a:cubicBezTo>
                      <a:pt x="502" y="51"/>
                      <a:pt x="511" y="52"/>
                      <a:pt x="518" y="49"/>
                    </a:cubicBezTo>
                    <a:cubicBezTo>
                      <a:pt x="493" y="50"/>
                      <a:pt x="493" y="50"/>
                      <a:pt x="493" y="50"/>
                    </a:cubicBezTo>
                    <a:cubicBezTo>
                      <a:pt x="492" y="48"/>
                      <a:pt x="492" y="48"/>
                      <a:pt x="492" y="48"/>
                    </a:cubicBezTo>
                    <a:cubicBezTo>
                      <a:pt x="491" y="49"/>
                      <a:pt x="489" y="50"/>
                      <a:pt x="488" y="49"/>
                    </a:cubicBezTo>
                    <a:cubicBezTo>
                      <a:pt x="488" y="49"/>
                      <a:pt x="488" y="49"/>
                      <a:pt x="488" y="49"/>
                    </a:cubicBezTo>
                    <a:cubicBezTo>
                      <a:pt x="479" y="51"/>
                      <a:pt x="470" y="49"/>
                      <a:pt x="461" y="47"/>
                    </a:cubicBezTo>
                    <a:cubicBezTo>
                      <a:pt x="464" y="47"/>
                      <a:pt x="466" y="46"/>
                      <a:pt x="468" y="47"/>
                    </a:cubicBezTo>
                    <a:cubicBezTo>
                      <a:pt x="472" y="46"/>
                      <a:pt x="476" y="47"/>
                      <a:pt x="479" y="45"/>
                    </a:cubicBezTo>
                    <a:cubicBezTo>
                      <a:pt x="480" y="45"/>
                      <a:pt x="482" y="45"/>
                      <a:pt x="483" y="46"/>
                    </a:cubicBezTo>
                    <a:cubicBezTo>
                      <a:pt x="491" y="44"/>
                      <a:pt x="501" y="43"/>
                      <a:pt x="510" y="43"/>
                    </a:cubicBezTo>
                    <a:cubicBezTo>
                      <a:pt x="504" y="41"/>
                      <a:pt x="496" y="44"/>
                      <a:pt x="490" y="41"/>
                    </a:cubicBezTo>
                    <a:cubicBezTo>
                      <a:pt x="490" y="40"/>
                      <a:pt x="490" y="40"/>
                      <a:pt x="491" y="40"/>
                    </a:cubicBezTo>
                    <a:cubicBezTo>
                      <a:pt x="488" y="38"/>
                      <a:pt x="488" y="38"/>
                      <a:pt x="488" y="38"/>
                    </a:cubicBezTo>
                    <a:cubicBezTo>
                      <a:pt x="481" y="38"/>
                      <a:pt x="474" y="38"/>
                      <a:pt x="467" y="37"/>
                    </a:cubicBezTo>
                    <a:cubicBezTo>
                      <a:pt x="468" y="36"/>
                      <a:pt x="468" y="36"/>
                      <a:pt x="468" y="36"/>
                    </a:cubicBezTo>
                    <a:cubicBezTo>
                      <a:pt x="464" y="36"/>
                      <a:pt x="464" y="36"/>
                      <a:pt x="464" y="36"/>
                    </a:cubicBezTo>
                    <a:cubicBezTo>
                      <a:pt x="464" y="38"/>
                      <a:pt x="462" y="36"/>
                      <a:pt x="460" y="36"/>
                    </a:cubicBezTo>
                    <a:cubicBezTo>
                      <a:pt x="461" y="35"/>
                      <a:pt x="461" y="35"/>
                      <a:pt x="461" y="35"/>
                    </a:cubicBezTo>
                    <a:cubicBezTo>
                      <a:pt x="455" y="34"/>
                      <a:pt x="448" y="35"/>
                      <a:pt x="442" y="34"/>
                    </a:cubicBezTo>
                    <a:cubicBezTo>
                      <a:pt x="443" y="34"/>
                      <a:pt x="443" y="34"/>
                      <a:pt x="443" y="33"/>
                    </a:cubicBezTo>
                    <a:cubicBezTo>
                      <a:pt x="433" y="33"/>
                      <a:pt x="433" y="33"/>
                      <a:pt x="433" y="33"/>
                    </a:cubicBezTo>
                    <a:cubicBezTo>
                      <a:pt x="326" y="26"/>
                      <a:pt x="326" y="26"/>
                      <a:pt x="326" y="26"/>
                    </a:cubicBezTo>
                    <a:cubicBezTo>
                      <a:pt x="306" y="25"/>
                      <a:pt x="306" y="25"/>
                      <a:pt x="306" y="25"/>
                    </a:cubicBezTo>
                    <a:cubicBezTo>
                      <a:pt x="299" y="25"/>
                      <a:pt x="290" y="25"/>
                      <a:pt x="285" y="23"/>
                    </a:cubicBezTo>
                    <a:cubicBezTo>
                      <a:pt x="292" y="23"/>
                      <a:pt x="299" y="24"/>
                      <a:pt x="306" y="24"/>
                    </a:cubicBezTo>
                    <a:cubicBezTo>
                      <a:pt x="382" y="27"/>
                      <a:pt x="382" y="27"/>
                      <a:pt x="382" y="27"/>
                    </a:cubicBezTo>
                    <a:cubicBezTo>
                      <a:pt x="383" y="27"/>
                      <a:pt x="383" y="27"/>
                      <a:pt x="383" y="27"/>
                    </a:cubicBezTo>
                    <a:cubicBezTo>
                      <a:pt x="411" y="29"/>
                      <a:pt x="436" y="26"/>
                      <a:pt x="463" y="28"/>
                    </a:cubicBezTo>
                    <a:cubicBezTo>
                      <a:pt x="462" y="28"/>
                      <a:pt x="460" y="28"/>
                      <a:pt x="459" y="27"/>
                    </a:cubicBezTo>
                    <a:cubicBezTo>
                      <a:pt x="460" y="26"/>
                      <a:pt x="461" y="26"/>
                      <a:pt x="462" y="26"/>
                    </a:cubicBezTo>
                    <a:cubicBezTo>
                      <a:pt x="442" y="25"/>
                      <a:pt x="442" y="25"/>
                      <a:pt x="442" y="25"/>
                    </a:cubicBezTo>
                    <a:cubicBezTo>
                      <a:pt x="440" y="23"/>
                      <a:pt x="440" y="23"/>
                      <a:pt x="440" y="23"/>
                    </a:cubicBezTo>
                    <a:cubicBezTo>
                      <a:pt x="458" y="24"/>
                      <a:pt x="477" y="27"/>
                      <a:pt x="493" y="24"/>
                    </a:cubicBezTo>
                    <a:cubicBezTo>
                      <a:pt x="471" y="21"/>
                      <a:pt x="471" y="21"/>
                      <a:pt x="471" y="21"/>
                    </a:cubicBezTo>
                    <a:cubicBezTo>
                      <a:pt x="480" y="19"/>
                      <a:pt x="489" y="23"/>
                      <a:pt x="499" y="23"/>
                    </a:cubicBezTo>
                    <a:cubicBezTo>
                      <a:pt x="481" y="19"/>
                      <a:pt x="463" y="17"/>
                      <a:pt x="444" y="15"/>
                    </a:cubicBezTo>
                    <a:cubicBezTo>
                      <a:pt x="441" y="12"/>
                      <a:pt x="435" y="14"/>
                      <a:pt x="432" y="12"/>
                    </a:cubicBezTo>
                    <a:cubicBezTo>
                      <a:pt x="429" y="14"/>
                      <a:pt x="425" y="13"/>
                      <a:pt x="422" y="13"/>
                    </a:cubicBezTo>
                    <a:cubicBezTo>
                      <a:pt x="323" y="8"/>
                      <a:pt x="323" y="8"/>
                      <a:pt x="323" y="8"/>
                    </a:cubicBezTo>
                    <a:cubicBezTo>
                      <a:pt x="274" y="4"/>
                      <a:pt x="229" y="6"/>
                      <a:pt x="181" y="4"/>
                    </a:cubicBezTo>
                    <a:cubicBezTo>
                      <a:pt x="71" y="3"/>
                      <a:pt x="71" y="3"/>
                      <a:pt x="71" y="3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4" y="0"/>
                      <a:pt x="28" y="0"/>
                      <a:pt x="25" y="3"/>
                    </a:cubicBezTo>
                    <a:cubicBezTo>
                      <a:pt x="15" y="2"/>
                      <a:pt x="6" y="6"/>
                      <a:pt x="0" y="12"/>
                    </a:cubicBezTo>
                    <a:cubicBezTo>
                      <a:pt x="3" y="12"/>
                      <a:pt x="7" y="14"/>
                      <a:pt x="10" y="13"/>
                    </a:cubicBezTo>
                    <a:cubicBezTo>
                      <a:pt x="11" y="11"/>
                      <a:pt x="15" y="11"/>
                      <a:pt x="17" y="12"/>
                    </a:cubicBezTo>
                    <a:cubicBezTo>
                      <a:pt x="15" y="13"/>
                      <a:pt x="12" y="13"/>
                      <a:pt x="11" y="14"/>
                    </a:cubicBezTo>
                    <a:cubicBezTo>
                      <a:pt x="12" y="16"/>
                      <a:pt x="15" y="14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0" y="15"/>
                      <a:pt x="23" y="18"/>
                      <a:pt x="25" y="20"/>
                    </a:cubicBezTo>
                    <a:cubicBezTo>
                      <a:pt x="24" y="21"/>
                      <a:pt x="19" y="20"/>
                      <a:pt x="16" y="19"/>
                    </a:cubicBezTo>
                    <a:cubicBezTo>
                      <a:pt x="13" y="22"/>
                      <a:pt x="5" y="19"/>
                      <a:pt x="6" y="23"/>
                    </a:cubicBezTo>
                    <a:cubicBezTo>
                      <a:pt x="11" y="27"/>
                      <a:pt x="19" y="22"/>
                      <a:pt x="24" y="27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6" y="29"/>
                      <a:pt x="30" y="29"/>
                      <a:pt x="32" y="32"/>
                    </a:cubicBezTo>
                    <a:cubicBezTo>
                      <a:pt x="28" y="34"/>
                      <a:pt x="24" y="32"/>
                      <a:pt x="20" y="31"/>
                    </a:cubicBezTo>
                    <a:cubicBezTo>
                      <a:pt x="17" y="30"/>
                      <a:pt x="12" y="29"/>
                      <a:pt x="10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7" y="29"/>
                      <a:pt x="5" y="30"/>
                      <a:pt x="4" y="32"/>
                    </a:cubicBezTo>
                    <a:cubicBezTo>
                      <a:pt x="11" y="34"/>
                      <a:pt x="17" y="30"/>
                      <a:pt x="21" y="33"/>
                    </a:cubicBezTo>
                    <a:cubicBezTo>
                      <a:pt x="21" y="34"/>
                      <a:pt x="20" y="33"/>
                      <a:pt x="20" y="33"/>
                    </a:cubicBezTo>
                    <a:cubicBezTo>
                      <a:pt x="19" y="39"/>
                      <a:pt x="10" y="34"/>
                      <a:pt x="8" y="39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1" y="46"/>
                      <a:pt x="5" y="41"/>
                      <a:pt x="4" y="43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11" y="45"/>
                      <a:pt x="16" y="46"/>
                      <a:pt x="21" y="47"/>
                    </a:cubicBezTo>
                    <a:cubicBezTo>
                      <a:pt x="29" y="55"/>
                      <a:pt x="41" y="52"/>
                      <a:pt x="51" y="57"/>
                    </a:cubicBezTo>
                    <a:cubicBezTo>
                      <a:pt x="47" y="59"/>
                      <a:pt x="43" y="54"/>
                      <a:pt x="41" y="57"/>
                    </a:cubicBezTo>
                    <a:cubicBezTo>
                      <a:pt x="29" y="54"/>
                      <a:pt x="18" y="53"/>
                      <a:pt x="6" y="54"/>
                    </a:cubicBezTo>
                    <a:cubicBezTo>
                      <a:pt x="6" y="54"/>
                      <a:pt x="6" y="55"/>
                      <a:pt x="7" y="55"/>
                    </a:cubicBezTo>
                    <a:cubicBezTo>
                      <a:pt x="6" y="56"/>
                      <a:pt x="6" y="56"/>
                      <a:pt x="5" y="57"/>
                    </a:cubicBezTo>
                    <a:cubicBezTo>
                      <a:pt x="9" y="57"/>
                      <a:pt x="12" y="61"/>
                      <a:pt x="17" y="61"/>
                    </a:cubicBezTo>
                    <a:cubicBezTo>
                      <a:pt x="14" y="62"/>
                      <a:pt x="14" y="62"/>
                      <a:pt x="14" y="62"/>
                    </a:cubicBezTo>
                    <a:cubicBezTo>
                      <a:pt x="16" y="64"/>
                      <a:pt x="21" y="63"/>
                      <a:pt x="22" y="66"/>
                    </a:cubicBezTo>
                    <a:cubicBezTo>
                      <a:pt x="21" y="67"/>
                      <a:pt x="19" y="65"/>
                      <a:pt x="17" y="67"/>
                    </a:cubicBezTo>
                    <a:cubicBezTo>
                      <a:pt x="17" y="69"/>
                      <a:pt x="20" y="68"/>
                      <a:pt x="20" y="70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17" y="71"/>
                      <a:pt x="16" y="70"/>
                      <a:pt x="13" y="71"/>
                    </a:cubicBezTo>
                    <a:cubicBezTo>
                      <a:pt x="13" y="71"/>
                      <a:pt x="13" y="72"/>
                      <a:pt x="13" y="72"/>
                    </a:cubicBezTo>
                    <a:cubicBezTo>
                      <a:pt x="15" y="75"/>
                      <a:pt x="22" y="74"/>
                      <a:pt x="25" y="77"/>
                    </a:cubicBezTo>
                    <a:cubicBezTo>
                      <a:pt x="23" y="78"/>
                      <a:pt x="22" y="77"/>
                      <a:pt x="19" y="78"/>
                    </a:cubicBezTo>
                    <a:cubicBezTo>
                      <a:pt x="21" y="80"/>
                      <a:pt x="24" y="80"/>
                      <a:pt x="28" y="80"/>
                    </a:cubicBezTo>
                    <a:cubicBezTo>
                      <a:pt x="31" y="82"/>
                      <a:pt x="36" y="82"/>
                      <a:pt x="39" y="84"/>
                    </a:cubicBezTo>
                    <a:cubicBezTo>
                      <a:pt x="32" y="85"/>
                      <a:pt x="32" y="85"/>
                      <a:pt x="32" y="8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31" y="87"/>
                      <a:pt x="29" y="87"/>
                      <a:pt x="27" y="87"/>
                    </a:cubicBezTo>
                    <a:cubicBezTo>
                      <a:pt x="32" y="89"/>
                      <a:pt x="37" y="90"/>
                      <a:pt x="41" y="93"/>
                    </a:cubicBezTo>
                    <a:cubicBezTo>
                      <a:pt x="39" y="94"/>
                      <a:pt x="39" y="94"/>
                      <a:pt x="39" y="94"/>
                    </a:cubicBezTo>
                    <a:cubicBezTo>
                      <a:pt x="40" y="94"/>
                      <a:pt x="41" y="94"/>
                      <a:pt x="42" y="95"/>
                    </a:cubicBezTo>
                    <a:cubicBezTo>
                      <a:pt x="42" y="94"/>
                      <a:pt x="42" y="94"/>
                      <a:pt x="42" y="94"/>
                    </a:cubicBezTo>
                    <a:cubicBezTo>
                      <a:pt x="45" y="94"/>
                      <a:pt x="48" y="96"/>
                      <a:pt x="50" y="98"/>
                    </a:cubicBezTo>
                    <a:cubicBezTo>
                      <a:pt x="49" y="98"/>
                      <a:pt x="49" y="98"/>
                      <a:pt x="49" y="98"/>
                    </a:cubicBezTo>
                    <a:cubicBezTo>
                      <a:pt x="40" y="93"/>
                      <a:pt x="29" y="101"/>
                      <a:pt x="21" y="94"/>
                    </a:cubicBezTo>
                    <a:cubicBezTo>
                      <a:pt x="19" y="92"/>
                      <a:pt x="19" y="96"/>
                      <a:pt x="17" y="93"/>
                    </a:cubicBezTo>
                    <a:cubicBezTo>
                      <a:pt x="16" y="92"/>
                      <a:pt x="13" y="91"/>
                      <a:pt x="13" y="92"/>
                    </a:cubicBezTo>
                    <a:cubicBezTo>
                      <a:pt x="16" y="97"/>
                      <a:pt x="25" y="94"/>
                      <a:pt x="29" y="99"/>
                    </a:cubicBezTo>
                    <a:cubicBezTo>
                      <a:pt x="24" y="101"/>
                      <a:pt x="24" y="101"/>
                      <a:pt x="24" y="101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9" y="101"/>
                      <a:pt x="31" y="104"/>
                      <a:pt x="34" y="104"/>
                    </a:cubicBezTo>
                    <a:cubicBezTo>
                      <a:pt x="26" y="105"/>
                      <a:pt x="26" y="105"/>
                      <a:pt x="26" y="105"/>
                    </a:cubicBezTo>
                    <a:cubicBezTo>
                      <a:pt x="32" y="106"/>
                      <a:pt x="38" y="108"/>
                      <a:pt x="44" y="110"/>
                    </a:cubicBezTo>
                    <a:cubicBezTo>
                      <a:pt x="46" y="111"/>
                      <a:pt x="50" y="112"/>
                      <a:pt x="51" y="110"/>
                    </a:cubicBezTo>
                    <a:cubicBezTo>
                      <a:pt x="58" y="112"/>
                      <a:pt x="64" y="114"/>
                      <a:pt x="71" y="114"/>
                    </a:cubicBezTo>
                    <a:cubicBezTo>
                      <a:pt x="67" y="112"/>
                      <a:pt x="59" y="112"/>
                      <a:pt x="55" y="109"/>
                    </a:cubicBezTo>
                    <a:cubicBezTo>
                      <a:pt x="56" y="108"/>
                      <a:pt x="56" y="108"/>
                      <a:pt x="56" y="108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5" y="115"/>
                      <a:pt x="80" y="112"/>
                      <a:pt x="75" y="113"/>
                    </a:cubicBezTo>
                    <a:cubicBezTo>
                      <a:pt x="78" y="115"/>
                      <a:pt x="78" y="115"/>
                      <a:pt x="78" y="115"/>
                    </a:cubicBezTo>
                    <a:cubicBezTo>
                      <a:pt x="77" y="116"/>
                      <a:pt x="77" y="116"/>
                      <a:pt x="77" y="116"/>
                    </a:cubicBezTo>
                    <a:cubicBezTo>
                      <a:pt x="86" y="118"/>
                      <a:pt x="95" y="119"/>
                      <a:pt x="104" y="121"/>
                    </a:cubicBezTo>
                    <a:cubicBezTo>
                      <a:pt x="157" y="123"/>
                      <a:pt x="204" y="123"/>
                      <a:pt x="256" y="124"/>
                    </a:cubicBezTo>
                    <a:cubicBezTo>
                      <a:pt x="261" y="127"/>
                      <a:pt x="264" y="122"/>
                      <a:pt x="270" y="125"/>
                    </a:cubicBezTo>
                    <a:cubicBezTo>
                      <a:pt x="270" y="125"/>
                      <a:pt x="270" y="125"/>
                      <a:pt x="270" y="125"/>
                    </a:cubicBezTo>
                    <a:cubicBezTo>
                      <a:pt x="370" y="130"/>
                      <a:pt x="370" y="130"/>
                      <a:pt x="370" y="130"/>
                    </a:cubicBezTo>
                    <a:cubicBezTo>
                      <a:pt x="383" y="129"/>
                      <a:pt x="398" y="131"/>
                      <a:pt x="407" y="130"/>
                    </a:cubicBezTo>
                    <a:cubicBezTo>
                      <a:pt x="365" y="128"/>
                      <a:pt x="365" y="128"/>
                      <a:pt x="365" y="128"/>
                    </a:cubicBezTo>
                    <a:cubicBezTo>
                      <a:pt x="285" y="123"/>
                      <a:pt x="285" y="123"/>
                      <a:pt x="285" y="123"/>
                    </a:cubicBezTo>
                    <a:cubicBezTo>
                      <a:pt x="281" y="125"/>
                      <a:pt x="271" y="122"/>
                      <a:pt x="264" y="123"/>
                    </a:cubicBezTo>
                    <a:cubicBezTo>
                      <a:pt x="263" y="124"/>
                      <a:pt x="263" y="124"/>
                      <a:pt x="263" y="124"/>
                    </a:cubicBezTo>
                    <a:cubicBezTo>
                      <a:pt x="245" y="121"/>
                      <a:pt x="228" y="124"/>
                      <a:pt x="210" y="121"/>
                    </a:cubicBezTo>
                    <a:cubicBezTo>
                      <a:pt x="174" y="120"/>
                      <a:pt x="139" y="121"/>
                      <a:pt x="104" y="116"/>
                    </a:cubicBezTo>
                    <a:cubicBezTo>
                      <a:pt x="127" y="118"/>
                      <a:pt x="151" y="115"/>
                      <a:pt x="174" y="117"/>
                    </a:cubicBezTo>
                    <a:cubicBezTo>
                      <a:pt x="178" y="117"/>
                      <a:pt x="178" y="117"/>
                      <a:pt x="178" y="117"/>
                    </a:cubicBezTo>
                    <a:cubicBezTo>
                      <a:pt x="233" y="119"/>
                      <a:pt x="292" y="120"/>
                      <a:pt x="347" y="123"/>
                    </a:cubicBezTo>
                    <a:cubicBezTo>
                      <a:pt x="429" y="125"/>
                      <a:pt x="429" y="125"/>
                      <a:pt x="429" y="125"/>
                    </a:cubicBezTo>
                    <a:cubicBezTo>
                      <a:pt x="452" y="125"/>
                      <a:pt x="477" y="125"/>
                      <a:pt x="496" y="119"/>
                    </a:cubicBezTo>
                    <a:cubicBezTo>
                      <a:pt x="485" y="120"/>
                      <a:pt x="485" y="120"/>
                      <a:pt x="485" y="120"/>
                    </a:cubicBezTo>
                    <a:cubicBezTo>
                      <a:pt x="481" y="121"/>
                      <a:pt x="477" y="120"/>
                      <a:pt x="473" y="118"/>
                    </a:cubicBezTo>
                    <a:cubicBezTo>
                      <a:pt x="458" y="119"/>
                      <a:pt x="442" y="121"/>
                      <a:pt x="426" y="118"/>
                    </a:cubicBezTo>
                    <a:cubicBezTo>
                      <a:pt x="434" y="118"/>
                      <a:pt x="442" y="118"/>
                      <a:pt x="451" y="119"/>
                    </a:cubicBezTo>
                    <a:cubicBezTo>
                      <a:pt x="452" y="118"/>
                      <a:pt x="452" y="118"/>
                      <a:pt x="452" y="118"/>
                    </a:cubicBezTo>
                    <a:cubicBezTo>
                      <a:pt x="468" y="119"/>
                      <a:pt x="480" y="114"/>
                      <a:pt x="495" y="115"/>
                    </a:cubicBezTo>
                    <a:cubicBezTo>
                      <a:pt x="491" y="115"/>
                      <a:pt x="491" y="115"/>
                      <a:pt x="491" y="115"/>
                    </a:cubicBezTo>
                    <a:cubicBezTo>
                      <a:pt x="498" y="110"/>
                      <a:pt x="510" y="110"/>
                      <a:pt x="516" y="108"/>
                    </a:cubicBezTo>
                    <a:cubicBezTo>
                      <a:pt x="514" y="107"/>
                      <a:pt x="511" y="107"/>
                      <a:pt x="509" y="108"/>
                    </a:cubicBezTo>
                    <a:close/>
                    <a:moveTo>
                      <a:pt x="466" y="62"/>
                    </a:moveTo>
                    <a:cubicBezTo>
                      <a:pt x="471" y="62"/>
                      <a:pt x="471" y="62"/>
                      <a:pt x="471" y="62"/>
                    </a:cubicBezTo>
                    <a:cubicBezTo>
                      <a:pt x="465" y="62"/>
                      <a:pt x="465" y="62"/>
                      <a:pt x="465" y="62"/>
                    </a:cubicBezTo>
                    <a:lnTo>
                      <a:pt x="466" y="62"/>
                    </a:lnTo>
                    <a:close/>
                    <a:moveTo>
                      <a:pt x="13" y="43"/>
                    </a:moveTo>
                    <a:cubicBezTo>
                      <a:pt x="14" y="42"/>
                      <a:pt x="15" y="43"/>
                      <a:pt x="16" y="43"/>
                    </a:cubicBezTo>
                    <a:cubicBezTo>
                      <a:pt x="16" y="44"/>
                      <a:pt x="14" y="43"/>
                      <a:pt x="13" y="43"/>
                    </a:cubicBezTo>
                    <a:close/>
                    <a:moveTo>
                      <a:pt x="22" y="33"/>
                    </a:moveTo>
                    <a:cubicBezTo>
                      <a:pt x="22" y="32"/>
                      <a:pt x="22" y="32"/>
                      <a:pt x="22" y="32"/>
                    </a:cubicBezTo>
                    <a:cubicBezTo>
                      <a:pt x="23" y="33"/>
                      <a:pt x="23" y="33"/>
                      <a:pt x="23" y="33"/>
                    </a:cubicBezTo>
                    <a:lnTo>
                      <a:pt x="22" y="33"/>
                    </a:lnTo>
                    <a:close/>
                    <a:moveTo>
                      <a:pt x="31" y="79"/>
                    </a:moveTo>
                    <a:cubicBezTo>
                      <a:pt x="42" y="81"/>
                      <a:pt x="42" y="81"/>
                      <a:pt x="42" y="81"/>
                    </a:cubicBezTo>
                    <a:cubicBezTo>
                      <a:pt x="38" y="81"/>
                      <a:pt x="35" y="80"/>
                      <a:pt x="31" y="79"/>
                    </a:cubicBezTo>
                    <a:close/>
                    <a:moveTo>
                      <a:pt x="73" y="20"/>
                    </a:moveTo>
                    <a:cubicBezTo>
                      <a:pt x="75" y="19"/>
                      <a:pt x="78" y="20"/>
                      <a:pt x="81" y="20"/>
                    </a:cubicBezTo>
                    <a:cubicBezTo>
                      <a:pt x="78" y="21"/>
                      <a:pt x="76" y="20"/>
                      <a:pt x="73" y="20"/>
                    </a:cubicBezTo>
                    <a:close/>
                    <a:moveTo>
                      <a:pt x="82" y="21"/>
                    </a:moveTo>
                    <a:cubicBezTo>
                      <a:pt x="122" y="22"/>
                      <a:pt x="164" y="23"/>
                      <a:pt x="204" y="23"/>
                    </a:cubicBezTo>
                    <a:cubicBezTo>
                      <a:pt x="231" y="23"/>
                      <a:pt x="258" y="23"/>
                      <a:pt x="285" y="24"/>
                    </a:cubicBezTo>
                    <a:cubicBezTo>
                      <a:pt x="217" y="22"/>
                      <a:pt x="151" y="26"/>
                      <a:pt x="82" y="21"/>
                    </a:cubicBezTo>
                    <a:close/>
                    <a:moveTo>
                      <a:pt x="411" y="102"/>
                    </a:moveTo>
                    <a:cubicBezTo>
                      <a:pt x="411" y="103"/>
                      <a:pt x="411" y="103"/>
                      <a:pt x="411" y="103"/>
                    </a:cubicBezTo>
                    <a:cubicBezTo>
                      <a:pt x="407" y="103"/>
                      <a:pt x="407" y="103"/>
                      <a:pt x="407" y="103"/>
                    </a:cubicBezTo>
                    <a:cubicBezTo>
                      <a:pt x="408" y="102"/>
                      <a:pt x="410" y="102"/>
                      <a:pt x="411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5588" y="-1062038"/>
                <a:ext cx="36513" cy="22225"/>
              </a:xfrm>
              <a:custGeom>
                <a:avLst/>
                <a:gdLst>
                  <a:gd name="T0" fmla="*/ 10 w 10"/>
                  <a:gd name="T1" fmla="*/ 5 h 6"/>
                  <a:gd name="T2" fmla="*/ 4 w 10"/>
                  <a:gd name="T3" fmla="*/ 2 h 6"/>
                  <a:gd name="T4" fmla="*/ 0 w 10"/>
                  <a:gd name="T5" fmla="*/ 0 h 6"/>
                  <a:gd name="T6" fmla="*/ 10 w 10"/>
                  <a:gd name="T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6">
                    <a:moveTo>
                      <a:pt x="10" y="5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4" y="2"/>
                      <a:pt x="6" y="6"/>
                      <a:pt x="1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6538" y="-1062038"/>
                <a:ext cx="19050" cy="3175"/>
              </a:xfrm>
              <a:custGeom>
                <a:avLst/>
                <a:gdLst>
                  <a:gd name="T0" fmla="*/ 5 w 5"/>
                  <a:gd name="T1" fmla="*/ 0 h 1"/>
                  <a:gd name="T2" fmla="*/ 0 w 5"/>
                  <a:gd name="T3" fmla="*/ 0 h 1"/>
                  <a:gd name="T4" fmla="*/ 5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0"/>
                    </a:moveTo>
                    <a:cubicBezTo>
                      <a:pt x="3" y="0"/>
                      <a:pt x="2" y="0"/>
                      <a:pt x="0" y="0"/>
                    </a:cubicBezTo>
                    <a:cubicBezTo>
                      <a:pt x="1" y="1"/>
                      <a:pt x="3" y="1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4775" y="-1065213"/>
                <a:ext cx="19050" cy="3175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0 h 1"/>
                  <a:gd name="T4" fmla="*/ 0 w 5"/>
                  <a:gd name="T5" fmla="*/ 1 h 1"/>
                  <a:gd name="T6" fmla="*/ 5 w 5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1638" y="-1039813"/>
                <a:ext cx="30163" cy="4763"/>
              </a:xfrm>
              <a:custGeom>
                <a:avLst/>
                <a:gdLst>
                  <a:gd name="T0" fmla="*/ 5 w 19"/>
                  <a:gd name="T1" fmla="*/ 0 h 3"/>
                  <a:gd name="T2" fmla="*/ 0 w 19"/>
                  <a:gd name="T3" fmla="*/ 0 h 3"/>
                  <a:gd name="T4" fmla="*/ 19 w 19"/>
                  <a:gd name="T5" fmla="*/ 3 h 3"/>
                  <a:gd name="T6" fmla="*/ 5 w 19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">
                    <a:moveTo>
                      <a:pt x="5" y="0"/>
                    </a:moveTo>
                    <a:lnTo>
                      <a:pt x="0" y="0"/>
                    </a:lnTo>
                    <a:lnTo>
                      <a:pt x="19" y="3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500" y="-1050925"/>
                <a:ext cx="406400" cy="49213"/>
              </a:xfrm>
              <a:custGeom>
                <a:avLst/>
                <a:gdLst>
                  <a:gd name="T0" fmla="*/ 36 w 108"/>
                  <a:gd name="T1" fmla="*/ 11 h 13"/>
                  <a:gd name="T2" fmla="*/ 37 w 108"/>
                  <a:gd name="T3" fmla="*/ 10 h 13"/>
                  <a:gd name="T4" fmla="*/ 47 w 108"/>
                  <a:gd name="T5" fmla="*/ 11 h 13"/>
                  <a:gd name="T6" fmla="*/ 47 w 108"/>
                  <a:gd name="T7" fmla="*/ 10 h 13"/>
                  <a:gd name="T8" fmla="*/ 84 w 108"/>
                  <a:gd name="T9" fmla="*/ 10 h 13"/>
                  <a:gd name="T10" fmla="*/ 108 w 108"/>
                  <a:gd name="T11" fmla="*/ 7 h 13"/>
                  <a:gd name="T12" fmla="*/ 33 w 108"/>
                  <a:gd name="T13" fmla="*/ 0 h 13"/>
                  <a:gd name="T14" fmla="*/ 31 w 108"/>
                  <a:gd name="T15" fmla="*/ 1 h 13"/>
                  <a:gd name="T16" fmla="*/ 39 w 108"/>
                  <a:gd name="T17" fmla="*/ 2 h 13"/>
                  <a:gd name="T18" fmla="*/ 82 w 108"/>
                  <a:gd name="T19" fmla="*/ 8 h 13"/>
                  <a:gd name="T20" fmla="*/ 6 w 108"/>
                  <a:gd name="T21" fmla="*/ 8 h 13"/>
                  <a:gd name="T22" fmla="*/ 0 w 108"/>
                  <a:gd name="T23" fmla="*/ 10 h 13"/>
                  <a:gd name="T24" fmla="*/ 36 w 108"/>
                  <a:gd name="T25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8" h="13">
                    <a:moveTo>
                      <a:pt x="36" y="11"/>
                    </a:moveTo>
                    <a:cubicBezTo>
                      <a:pt x="37" y="10"/>
                      <a:pt x="37" y="10"/>
                      <a:pt x="37" y="10"/>
                    </a:cubicBezTo>
                    <a:cubicBezTo>
                      <a:pt x="40" y="10"/>
                      <a:pt x="44" y="9"/>
                      <a:pt x="47" y="11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60" y="9"/>
                      <a:pt x="72" y="10"/>
                      <a:pt x="84" y="10"/>
                    </a:cubicBezTo>
                    <a:cubicBezTo>
                      <a:pt x="91" y="7"/>
                      <a:pt x="100" y="7"/>
                      <a:pt x="108" y="7"/>
                    </a:cubicBezTo>
                    <a:cubicBezTo>
                      <a:pt x="83" y="5"/>
                      <a:pt x="58" y="5"/>
                      <a:pt x="33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3" y="3"/>
                      <a:pt x="36" y="1"/>
                      <a:pt x="39" y="2"/>
                    </a:cubicBezTo>
                    <a:cubicBezTo>
                      <a:pt x="53" y="3"/>
                      <a:pt x="67" y="6"/>
                      <a:pt x="82" y="8"/>
                    </a:cubicBezTo>
                    <a:cubicBezTo>
                      <a:pt x="57" y="8"/>
                      <a:pt x="31" y="7"/>
                      <a:pt x="6" y="8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2" y="7"/>
                      <a:pt x="23" y="13"/>
                      <a:pt x="36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4975" y="-1020763"/>
                <a:ext cx="26988" cy="7938"/>
              </a:xfrm>
              <a:custGeom>
                <a:avLst/>
                <a:gdLst>
                  <a:gd name="T0" fmla="*/ 7 w 7"/>
                  <a:gd name="T1" fmla="*/ 1 h 2"/>
                  <a:gd name="T2" fmla="*/ 0 w 7"/>
                  <a:gd name="T3" fmla="*/ 1 h 2"/>
                  <a:gd name="T4" fmla="*/ 7 w 7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2">
                    <a:moveTo>
                      <a:pt x="7" y="1"/>
                    </a:moveTo>
                    <a:cubicBezTo>
                      <a:pt x="5" y="1"/>
                      <a:pt x="1" y="0"/>
                      <a:pt x="0" y="1"/>
                    </a:cubicBezTo>
                    <a:cubicBezTo>
                      <a:pt x="1" y="1"/>
                      <a:pt x="5" y="2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8925" y="-1009650"/>
                <a:ext cx="120650" cy="7938"/>
              </a:xfrm>
              <a:custGeom>
                <a:avLst/>
                <a:gdLst>
                  <a:gd name="T0" fmla="*/ 32 w 32"/>
                  <a:gd name="T1" fmla="*/ 1 h 2"/>
                  <a:gd name="T2" fmla="*/ 0 w 32"/>
                  <a:gd name="T3" fmla="*/ 1 h 2"/>
                  <a:gd name="T4" fmla="*/ 32 w 3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" h="2">
                    <a:moveTo>
                      <a:pt x="32" y="1"/>
                    </a:moveTo>
                    <a:cubicBezTo>
                      <a:pt x="21" y="1"/>
                      <a:pt x="10" y="0"/>
                      <a:pt x="0" y="1"/>
                    </a:cubicBezTo>
                    <a:cubicBezTo>
                      <a:pt x="11" y="2"/>
                      <a:pt x="21" y="1"/>
                      <a:pt x="3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9575" y="-1004888"/>
                <a:ext cx="60325" cy="3175"/>
              </a:xfrm>
              <a:custGeom>
                <a:avLst/>
                <a:gdLst>
                  <a:gd name="T0" fmla="*/ 16 w 16"/>
                  <a:gd name="T1" fmla="*/ 1 h 1"/>
                  <a:gd name="T2" fmla="*/ 0 w 16"/>
                  <a:gd name="T3" fmla="*/ 0 h 1"/>
                  <a:gd name="T4" fmla="*/ 16 w 16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">
                    <a:moveTo>
                      <a:pt x="16" y="1"/>
                    </a:moveTo>
                    <a:cubicBezTo>
                      <a:pt x="11" y="1"/>
                      <a:pt x="5" y="1"/>
                      <a:pt x="0" y="0"/>
                    </a:cubicBezTo>
                    <a:cubicBezTo>
                      <a:pt x="5" y="1"/>
                      <a:pt x="11" y="1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263" y="-1001713"/>
                <a:ext cx="6350" cy="3175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400" y="-881063"/>
                <a:ext cx="12700" cy="11113"/>
              </a:xfrm>
              <a:custGeom>
                <a:avLst/>
                <a:gdLst>
                  <a:gd name="T0" fmla="*/ 3 w 3"/>
                  <a:gd name="T1" fmla="*/ 2 h 3"/>
                  <a:gd name="T2" fmla="*/ 3 w 3"/>
                  <a:gd name="T3" fmla="*/ 0 h 3"/>
                  <a:gd name="T4" fmla="*/ 0 w 3"/>
                  <a:gd name="T5" fmla="*/ 1 h 3"/>
                  <a:gd name="T6" fmla="*/ 3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1" y="2"/>
                      <a:pt x="2" y="3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275" y="-825500"/>
                <a:ext cx="30163" cy="11113"/>
              </a:xfrm>
              <a:custGeom>
                <a:avLst/>
                <a:gdLst>
                  <a:gd name="T0" fmla="*/ 8 w 8"/>
                  <a:gd name="T1" fmla="*/ 1 h 3"/>
                  <a:gd name="T2" fmla="*/ 0 w 8"/>
                  <a:gd name="T3" fmla="*/ 0 h 3"/>
                  <a:gd name="T4" fmla="*/ 8 w 8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3">
                    <a:moveTo>
                      <a:pt x="8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6" y="3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52625" y="-641350"/>
                <a:ext cx="44450" cy="11113"/>
              </a:xfrm>
              <a:custGeom>
                <a:avLst/>
                <a:gdLst>
                  <a:gd name="T0" fmla="*/ 0 w 12"/>
                  <a:gd name="T1" fmla="*/ 2 h 3"/>
                  <a:gd name="T2" fmla="*/ 12 w 12"/>
                  <a:gd name="T3" fmla="*/ 1 h 3"/>
                  <a:gd name="T4" fmla="*/ 0 w 12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3">
                    <a:moveTo>
                      <a:pt x="0" y="2"/>
                    </a:moveTo>
                    <a:cubicBezTo>
                      <a:pt x="4" y="3"/>
                      <a:pt x="8" y="2"/>
                      <a:pt x="12" y="1"/>
                    </a:cubicBezTo>
                    <a:cubicBezTo>
                      <a:pt x="8" y="1"/>
                      <a:pt x="3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04975" y="-514350"/>
                <a:ext cx="30163" cy="7938"/>
              </a:xfrm>
              <a:custGeom>
                <a:avLst/>
                <a:gdLst>
                  <a:gd name="T0" fmla="*/ 0 w 8"/>
                  <a:gd name="T1" fmla="*/ 1 h 2"/>
                  <a:gd name="T2" fmla="*/ 8 w 8"/>
                  <a:gd name="T3" fmla="*/ 1 h 2"/>
                  <a:gd name="T4" fmla="*/ 0 w 8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0" y="1"/>
                    </a:moveTo>
                    <a:cubicBezTo>
                      <a:pt x="3" y="2"/>
                      <a:pt x="5" y="1"/>
                      <a:pt x="8" y="1"/>
                    </a:cubicBezTo>
                    <a:cubicBezTo>
                      <a:pt x="5" y="0"/>
                      <a:pt x="2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7975" y="-558800"/>
                <a:ext cx="11113" cy="0"/>
              </a:xfrm>
              <a:custGeom>
                <a:avLst/>
                <a:gdLst>
                  <a:gd name="T0" fmla="*/ 0 w 7"/>
                  <a:gd name="T1" fmla="*/ 7 w 7"/>
                  <a:gd name="T2" fmla="*/ 0 w 7"/>
                  <a:gd name="T3" fmla="*/ 0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7">
                    <a:moveTo>
                      <a:pt x="0" y="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0" name="出自【趣你的PPT】(微信:qunideppt)：最优质的PPT资源库"/>
            <p:cNvSpPr txBox="1">
              <a:spLocks/>
            </p:cNvSpPr>
            <p:nvPr/>
          </p:nvSpPr>
          <p:spPr>
            <a:xfrm>
              <a:off x="6829970" y="2288549"/>
              <a:ext cx="2339837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单击添加标题</a:t>
              </a:r>
              <a:endParaRPr lang="en-US" altLang="zh-CN" sz="2400" dirty="0">
                <a:solidFill>
                  <a:schemeClr val="bg1"/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  <p:sp>
          <p:nvSpPr>
            <p:cNvPr id="61" name="出自【趣你的PPT】(微信:qunideppt)：最优质的PPT资源库"/>
            <p:cNvSpPr txBox="1"/>
            <p:nvPr/>
          </p:nvSpPr>
          <p:spPr>
            <a:xfrm>
              <a:off x="6944544" y="2808554"/>
              <a:ext cx="3153360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模板来自公众号：趣你的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。快来加入我们。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endParaRPr>
            </a:p>
          </p:txBody>
        </p:sp>
      </p:grpSp>
      <p:sp>
        <p:nvSpPr>
          <p:cNvPr id="84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3462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5201984" y="1554209"/>
            <a:ext cx="1861055" cy="1366959"/>
            <a:chOff x="2172465" y="344780"/>
            <a:chExt cx="1861055" cy="1366959"/>
          </a:xfrm>
        </p:grpSpPr>
        <p:pic>
          <p:nvPicPr>
            <p:cNvPr id="1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3316" y="344780"/>
              <a:ext cx="1374428" cy="1366959"/>
            </a:xfrm>
            <a:prstGeom prst="rect">
              <a:avLst/>
            </a:prstGeom>
          </p:spPr>
        </p:pic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2172465" y="542311"/>
              <a:ext cx="186105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dirty="0"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肆</a:t>
              </a:r>
            </a:p>
          </p:txBody>
        </p:sp>
      </p:grpSp>
      <p:sp>
        <p:nvSpPr>
          <p:cNvPr id="24" name="出自【趣你的PPT】(微信:qunideppt)：最优质的PPT资源库"/>
          <p:cNvSpPr txBox="1"/>
          <p:nvPr/>
        </p:nvSpPr>
        <p:spPr>
          <a:xfrm>
            <a:off x="2904649" y="3244334"/>
            <a:ext cx="6455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3747651" y="4259997"/>
            <a:ext cx="4769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— </a:t>
            </a:r>
            <a:r>
              <a:rPr lang="zh-CN" altLang="en-US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中国风简约精美通用模板 </a:t>
            </a:r>
            <a:r>
              <a:rPr lang="en-US" altLang="zh-CN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—</a:t>
            </a:r>
            <a:endParaRPr lang="zh-CN" altLang="en-US" dirty="0">
              <a:latin typeface="汉仪行楷繁" panose="02010609000101010101" pitchFamily="49" charset="-122"/>
              <a:ea typeface="汉仪行楷繁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1146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982" y="2256363"/>
            <a:ext cx="938027" cy="932929"/>
          </a:xfrm>
          <a:prstGeom prst="rect">
            <a:avLst/>
          </a:prstGeom>
        </p:spPr>
      </p:pic>
      <p:sp>
        <p:nvSpPr>
          <p:cNvPr id="15" name="出自【趣你的PPT】(微信:qunideppt)：最优质的PPT资源库"/>
          <p:cNvSpPr txBox="1"/>
          <p:nvPr/>
        </p:nvSpPr>
        <p:spPr>
          <a:xfrm>
            <a:off x="4869945" y="2399662"/>
            <a:ext cx="868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latin typeface="汉仪程行简" panose="00020600040101010101" pitchFamily="18" charset="-122"/>
                <a:ea typeface="汉仪程行简" panose="00020600040101010101" pitchFamily="18" charset="-122"/>
              </a:rPr>
              <a:t>壹</a:t>
            </a:r>
          </a:p>
        </p:txBody>
      </p:sp>
      <p:pic>
        <p:nvPicPr>
          <p:cNvPr id="16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982" y="3332591"/>
            <a:ext cx="938027" cy="932929"/>
          </a:xfrm>
          <a:prstGeom prst="rect">
            <a:avLst/>
          </a:prstGeom>
        </p:spPr>
      </p:pic>
      <p:sp>
        <p:nvSpPr>
          <p:cNvPr id="17" name="出自【趣你的PPT】(微信:qunideppt)：最优质的PPT资源库"/>
          <p:cNvSpPr txBox="1"/>
          <p:nvPr/>
        </p:nvSpPr>
        <p:spPr>
          <a:xfrm>
            <a:off x="4869945" y="3475890"/>
            <a:ext cx="868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latin typeface="汉仪程行简" panose="00020600040101010101" pitchFamily="18" charset="-122"/>
                <a:ea typeface="汉仪程行简" panose="00020600040101010101" pitchFamily="18" charset="-122"/>
              </a:rPr>
              <a:t>贰</a:t>
            </a:r>
          </a:p>
        </p:txBody>
      </p:sp>
      <p:pic>
        <p:nvPicPr>
          <p:cNvPr id="18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982" y="4403550"/>
            <a:ext cx="938027" cy="932929"/>
          </a:xfrm>
          <a:prstGeom prst="rect">
            <a:avLst/>
          </a:prstGeom>
        </p:spPr>
      </p:pic>
      <p:sp>
        <p:nvSpPr>
          <p:cNvPr id="19" name="出自【趣你的PPT】(微信:qunideppt)：最优质的PPT资源库"/>
          <p:cNvSpPr txBox="1"/>
          <p:nvPr/>
        </p:nvSpPr>
        <p:spPr>
          <a:xfrm>
            <a:off x="4869945" y="4546849"/>
            <a:ext cx="868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latin typeface="汉仪程行简" panose="00020600040101010101" pitchFamily="18" charset="-122"/>
                <a:ea typeface="汉仪程行简" panose="00020600040101010101" pitchFamily="18" charset="-122"/>
              </a:rPr>
              <a:t>叁</a:t>
            </a:r>
          </a:p>
        </p:txBody>
      </p:sp>
      <p:pic>
        <p:nvPicPr>
          <p:cNvPr id="20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982" y="5474509"/>
            <a:ext cx="938027" cy="932929"/>
          </a:xfrm>
          <a:prstGeom prst="rect">
            <a:avLst/>
          </a:prstGeom>
        </p:spPr>
      </p:pic>
      <p:sp>
        <p:nvSpPr>
          <p:cNvPr id="21" name="出自【趣你的PPT】(微信:qunideppt)：最优质的PPT资源库"/>
          <p:cNvSpPr txBox="1"/>
          <p:nvPr/>
        </p:nvSpPr>
        <p:spPr>
          <a:xfrm>
            <a:off x="4869945" y="5617808"/>
            <a:ext cx="868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latin typeface="汉仪程行简" panose="00020600040101010101" pitchFamily="18" charset="-122"/>
                <a:ea typeface="汉仪程行简" panose="00020600040101010101" pitchFamily="18" charset="-122"/>
              </a:rPr>
              <a:t>肆</a:t>
            </a:r>
          </a:p>
        </p:txBody>
      </p: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1299864" y="965695"/>
            <a:ext cx="2609053" cy="1290668"/>
            <a:chOff x="1513224" y="2783665"/>
            <a:chExt cx="2609053" cy="1290668"/>
          </a:xfrm>
        </p:grpSpPr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 flipH="1" flipV="1">
              <a:off x="1513224" y="2783665"/>
              <a:ext cx="2609053" cy="1290668"/>
            </a:xfrm>
            <a:custGeom>
              <a:avLst/>
              <a:gdLst>
                <a:gd name="T0" fmla="*/ 113 w 1255"/>
                <a:gd name="T1" fmla="*/ 483 h 532"/>
                <a:gd name="T2" fmla="*/ 67 w 1255"/>
                <a:gd name="T3" fmla="*/ 447 h 532"/>
                <a:gd name="T4" fmla="*/ 31 w 1255"/>
                <a:gd name="T5" fmla="*/ 393 h 532"/>
                <a:gd name="T6" fmla="*/ 39 w 1255"/>
                <a:gd name="T7" fmla="*/ 136 h 532"/>
                <a:gd name="T8" fmla="*/ 90 w 1255"/>
                <a:gd name="T9" fmla="*/ 74 h 532"/>
                <a:gd name="T10" fmla="*/ 148 w 1255"/>
                <a:gd name="T11" fmla="*/ 50 h 532"/>
                <a:gd name="T12" fmla="*/ 127 w 1255"/>
                <a:gd name="T13" fmla="*/ 26 h 532"/>
                <a:gd name="T14" fmla="*/ 71 w 1255"/>
                <a:gd name="T15" fmla="*/ 51 h 532"/>
                <a:gd name="T16" fmla="*/ 52 w 1255"/>
                <a:gd name="T17" fmla="*/ 60 h 532"/>
                <a:gd name="T18" fmla="*/ 22 w 1255"/>
                <a:gd name="T19" fmla="*/ 27 h 532"/>
                <a:gd name="T20" fmla="*/ 24 w 1255"/>
                <a:gd name="T21" fmla="*/ 79 h 532"/>
                <a:gd name="T22" fmla="*/ 31 w 1255"/>
                <a:gd name="T23" fmla="*/ 126 h 532"/>
                <a:gd name="T24" fmla="*/ 16 w 1255"/>
                <a:gd name="T25" fmla="*/ 257 h 532"/>
                <a:gd name="T26" fmla="*/ 24 w 1255"/>
                <a:gd name="T27" fmla="*/ 410 h 532"/>
                <a:gd name="T28" fmla="*/ 24 w 1255"/>
                <a:gd name="T29" fmla="*/ 460 h 532"/>
                <a:gd name="T30" fmla="*/ 39 w 1255"/>
                <a:gd name="T31" fmla="*/ 513 h 532"/>
                <a:gd name="T32" fmla="*/ 47 w 1255"/>
                <a:gd name="T33" fmla="*/ 480 h 532"/>
                <a:gd name="T34" fmla="*/ 70 w 1255"/>
                <a:gd name="T35" fmla="*/ 497 h 532"/>
                <a:gd name="T36" fmla="*/ 123 w 1255"/>
                <a:gd name="T37" fmla="*/ 519 h 532"/>
                <a:gd name="T38" fmla="*/ 626 w 1255"/>
                <a:gd name="T39" fmla="*/ 513 h 532"/>
                <a:gd name="T40" fmla="*/ 653 w 1255"/>
                <a:gd name="T41" fmla="*/ 506 h 532"/>
                <a:gd name="T42" fmla="*/ 647 w 1255"/>
                <a:gd name="T43" fmla="*/ 521 h 532"/>
                <a:gd name="T44" fmla="*/ 73 w 1255"/>
                <a:gd name="T45" fmla="*/ 466 h 532"/>
                <a:gd name="T46" fmla="*/ 80 w 1255"/>
                <a:gd name="T47" fmla="*/ 489 h 532"/>
                <a:gd name="T48" fmla="*/ 1183 w 1255"/>
                <a:gd name="T49" fmla="*/ 515 h 532"/>
                <a:gd name="T50" fmla="*/ 1225 w 1255"/>
                <a:gd name="T51" fmla="*/ 413 h 532"/>
                <a:gd name="T52" fmla="*/ 1238 w 1255"/>
                <a:gd name="T53" fmla="*/ 134 h 532"/>
                <a:gd name="T54" fmla="*/ 1212 w 1255"/>
                <a:gd name="T55" fmla="*/ 111 h 532"/>
                <a:gd name="T56" fmla="*/ 1223 w 1255"/>
                <a:gd name="T57" fmla="*/ 78 h 532"/>
                <a:gd name="T58" fmla="*/ 1222 w 1255"/>
                <a:gd name="T59" fmla="*/ 50 h 532"/>
                <a:gd name="T60" fmla="*/ 1210 w 1255"/>
                <a:gd name="T61" fmla="*/ 67 h 532"/>
                <a:gd name="T62" fmla="*/ 1190 w 1255"/>
                <a:gd name="T63" fmla="*/ 73 h 532"/>
                <a:gd name="T64" fmla="*/ 1143 w 1255"/>
                <a:gd name="T65" fmla="*/ 22 h 532"/>
                <a:gd name="T66" fmla="*/ 1117 w 1255"/>
                <a:gd name="T67" fmla="*/ 35 h 532"/>
                <a:gd name="T68" fmla="*/ 1157 w 1255"/>
                <a:gd name="T69" fmla="*/ 86 h 532"/>
                <a:gd name="T70" fmla="*/ 1210 w 1255"/>
                <a:gd name="T71" fmla="*/ 142 h 532"/>
                <a:gd name="T72" fmla="*/ 1210 w 1255"/>
                <a:gd name="T73" fmla="*/ 389 h 532"/>
                <a:gd name="T74" fmla="*/ 1157 w 1255"/>
                <a:gd name="T75" fmla="*/ 445 h 532"/>
                <a:gd name="T76" fmla="*/ 1117 w 1255"/>
                <a:gd name="T77" fmla="*/ 496 h 532"/>
                <a:gd name="T78" fmla="*/ 1143 w 1255"/>
                <a:gd name="T79" fmla="*/ 509 h 532"/>
                <a:gd name="T80" fmla="*/ 1190 w 1255"/>
                <a:gd name="T81" fmla="*/ 458 h 532"/>
                <a:gd name="T82" fmla="*/ 1210 w 1255"/>
                <a:gd name="T83" fmla="*/ 464 h 532"/>
                <a:gd name="T84" fmla="*/ 1222 w 1255"/>
                <a:gd name="T85" fmla="*/ 481 h 532"/>
                <a:gd name="T86" fmla="*/ 1223 w 1255"/>
                <a:gd name="T87" fmla="*/ 454 h 532"/>
                <a:gd name="T88" fmla="*/ 1212 w 1255"/>
                <a:gd name="T89" fmla="*/ 420 h 532"/>
                <a:gd name="T90" fmla="*/ 1177 w 1255"/>
                <a:gd name="T91" fmla="*/ 485 h 532"/>
                <a:gd name="T92" fmla="*/ 607 w 1255"/>
                <a:gd name="T93" fmla="*/ 514 h 532"/>
                <a:gd name="T94" fmla="*/ 156 w 1255"/>
                <a:gd name="T95" fmla="*/ 501 h 532"/>
                <a:gd name="T96" fmla="*/ 77 w 1255"/>
                <a:gd name="T97" fmla="*/ 509 h 532"/>
                <a:gd name="T98" fmla="*/ 652 w 1255"/>
                <a:gd name="T99" fmla="*/ 35 h 532"/>
                <a:gd name="T100" fmla="*/ 1106 w 1255"/>
                <a:gd name="T101" fmla="*/ 17 h 532"/>
                <a:gd name="T102" fmla="*/ 1178 w 1255"/>
                <a:gd name="T103" fmla="*/ 50 h 532"/>
                <a:gd name="T104" fmla="*/ 1177 w 1255"/>
                <a:gd name="T105" fmla="*/ 22 h 532"/>
                <a:gd name="T106" fmla="*/ 1173 w 1255"/>
                <a:gd name="T107" fmla="*/ 42 h 532"/>
                <a:gd name="T108" fmla="*/ 634 w 1255"/>
                <a:gd name="T109" fmla="*/ 26 h 532"/>
                <a:gd name="T110" fmla="*/ 81 w 1255"/>
                <a:gd name="T111" fmla="*/ 54 h 532"/>
                <a:gd name="T112" fmla="*/ 77 w 1255"/>
                <a:gd name="T113" fmla="*/ 45 h 532"/>
                <a:gd name="T114" fmla="*/ 156 w 1255"/>
                <a:gd name="T115" fmla="*/ 30 h 532"/>
                <a:gd name="T116" fmla="*/ 607 w 1255"/>
                <a:gd name="T117" fmla="*/ 17 h 532"/>
                <a:gd name="T118" fmla="*/ 156 w 1255"/>
                <a:gd name="T119" fmla="*/ 3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55" h="532">
                  <a:moveTo>
                    <a:pt x="127" y="501"/>
                  </a:moveTo>
                  <a:cubicBezTo>
                    <a:pt x="145" y="508"/>
                    <a:pt x="161" y="499"/>
                    <a:pt x="158" y="482"/>
                  </a:cubicBezTo>
                  <a:cubicBezTo>
                    <a:pt x="155" y="468"/>
                    <a:pt x="140" y="467"/>
                    <a:pt x="134" y="471"/>
                  </a:cubicBezTo>
                  <a:cubicBezTo>
                    <a:pt x="127" y="475"/>
                    <a:pt x="129" y="487"/>
                    <a:pt x="136" y="488"/>
                  </a:cubicBezTo>
                  <a:cubicBezTo>
                    <a:pt x="147" y="489"/>
                    <a:pt x="148" y="481"/>
                    <a:pt x="148" y="481"/>
                  </a:cubicBezTo>
                  <a:cubicBezTo>
                    <a:pt x="148" y="481"/>
                    <a:pt x="151" y="495"/>
                    <a:pt x="137" y="496"/>
                  </a:cubicBezTo>
                  <a:cubicBezTo>
                    <a:pt x="123" y="497"/>
                    <a:pt x="113" y="483"/>
                    <a:pt x="113" y="483"/>
                  </a:cubicBezTo>
                  <a:cubicBezTo>
                    <a:pt x="114" y="471"/>
                    <a:pt x="112" y="468"/>
                    <a:pt x="112" y="468"/>
                  </a:cubicBezTo>
                  <a:cubicBezTo>
                    <a:pt x="112" y="473"/>
                    <a:pt x="108" y="475"/>
                    <a:pt x="104" y="475"/>
                  </a:cubicBezTo>
                  <a:cubicBezTo>
                    <a:pt x="98" y="474"/>
                    <a:pt x="100" y="470"/>
                    <a:pt x="100" y="470"/>
                  </a:cubicBezTo>
                  <a:cubicBezTo>
                    <a:pt x="109" y="468"/>
                    <a:pt x="108" y="456"/>
                    <a:pt x="108" y="456"/>
                  </a:cubicBezTo>
                  <a:cubicBezTo>
                    <a:pt x="96" y="464"/>
                    <a:pt x="90" y="457"/>
                    <a:pt x="90" y="457"/>
                  </a:cubicBezTo>
                  <a:cubicBezTo>
                    <a:pt x="99" y="454"/>
                    <a:pt x="97" y="445"/>
                    <a:pt x="97" y="445"/>
                  </a:cubicBezTo>
                  <a:cubicBezTo>
                    <a:pt x="82" y="455"/>
                    <a:pt x="67" y="447"/>
                    <a:pt x="67" y="447"/>
                  </a:cubicBezTo>
                  <a:cubicBezTo>
                    <a:pt x="67" y="447"/>
                    <a:pt x="74" y="441"/>
                    <a:pt x="74" y="432"/>
                  </a:cubicBezTo>
                  <a:cubicBezTo>
                    <a:pt x="72" y="419"/>
                    <a:pt x="62" y="422"/>
                    <a:pt x="62" y="422"/>
                  </a:cubicBezTo>
                  <a:cubicBezTo>
                    <a:pt x="62" y="422"/>
                    <a:pt x="62" y="427"/>
                    <a:pt x="61" y="432"/>
                  </a:cubicBezTo>
                  <a:cubicBezTo>
                    <a:pt x="58" y="443"/>
                    <a:pt x="45" y="439"/>
                    <a:pt x="45" y="439"/>
                  </a:cubicBezTo>
                  <a:cubicBezTo>
                    <a:pt x="58" y="413"/>
                    <a:pt x="39" y="395"/>
                    <a:pt x="39" y="395"/>
                  </a:cubicBezTo>
                  <a:cubicBezTo>
                    <a:pt x="45" y="389"/>
                    <a:pt x="45" y="389"/>
                    <a:pt x="45" y="389"/>
                  </a:cubicBezTo>
                  <a:cubicBezTo>
                    <a:pt x="34" y="385"/>
                    <a:pt x="31" y="393"/>
                    <a:pt x="31" y="393"/>
                  </a:cubicBezTo>
                  <a:cubicBezTo>
                    <a:pt x="26" y="393"/>
                    <a:pt x="26" y="393"/>
                    <a:pt x="26" y="393"/>
                  </a:cubicBezTo>
                  <a:cubicBezTo>
                    <a:pt x="26" y="275"/>
                    <a:pt x="26" y="275"/>
                    <a:pt x="26" y="275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1" y="138"/>
                    <a:pt x="34" y="146"/>
                    <a:pt x="45" y="142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39" y="136"/>
                    <a:pt x="58" y="118"/>
                    <a:pt x="45" y="91"/>
                  </a:cubicBezTo>
                  <a:cubicBezTo>
                    <a:pt x="45" y="91"/>
                    <a:pt x="58" y="88"/>
                    <a:pt x="61" y="99"/>
                  </a:cubicBezTo>
                  <a:cubicBezTo>
                    <a:pt x="62" y="104"/>
                    <a:pt x="62" y="109"/>
                    <a:pt x="62" y="109"/>
                  </a:cubicBezTo>
                  <a:cubicBezTo>
                    <a:pt x="62" y="109"/>
                    <a:pt x="72" y="112"/>
                    <a:pt x="74" y="99"/>
                  </a:cubicBezTo>
                  <a:cubicBezTo>
                    <a:pt x="74" y="90"/>
                    <a:pt x="67" y="84"/>
                    <a:pt x="67" y="84"/>
                  </a:cubicBezTo>
                  <a:cubicBezTo>
                    <a:pt x="67" y="84"/>
                    <a:pt x="82" y="76"/>
                    <a:pt x="97" y="86"/>
                  </a:cubicBezTo>
                  <a:cubicBezTo>
                    <a:pt x="97" y="86"/>
                    <a:pt x="99" y="77"/>
                    <a:pt x="90" y="74"/>
                  </a:cubicBezTo>
                  <a:cubicBezTo>
                    <a:pt x="90" y="74"/>
                    <a:pt x="96" y="67"/>
                    <a:pt x="108" y="75"/>
                  </a:cubicBezTo>
                  <a:cubicBezTo>
                    <a:pt x="108" y="75"/>
                    <a:pt x="109" y="63"/>
                    <a:pt x="100" y="60"/>
                  </a:cubicBezTo>
                  <a:cubicBezTo>
                    <a:pt x="100" y="60"/>
                    <a:pt x="98" y="57"/>
                    <a:pt x="104" y="56"/>
                  </a:cubicBezTo>
                  <a:cubicBezTo>
                    <a:pt x="108" y="56"/>
                    <a:pt x="112" y="58"/>
                    <a:pt x="112" y="63"/>
                  </a:cubicBezTo>
                  <a:cubicBezTo>
                    <a:pt x="112" y="63"/>
                    <a:pt x="114" y="60"/>
                    <a:pt x="113" y="48"/>
                  </a:cubicBezTo>
                  <a:cubicBezTo>
                    <a:pt x="113" y="48"/>
                    <a:pt x="123" y="33"/>
                    <a:pt x="137" y="35"/>
                  </a:cubicBezTo>
                  <a:cubicBezTo>
                    <a:pt x="151" y="36"/>
                    <a:pt x="148" y="50"/>
                    <a:pt x="148" y="50"/>
                  </a:cubicBezTo>
                  <a:cubicBezTo>
                    <a:pt x="148" y="50"/>
                    <a:pt x="147" y="42"/>
                    <a:pt x="136" y="43"/>
                  </a:cubicBezTo>
                  <a:cubicBezTo>
                    <a:pt x="129" y="45"/>
                    <a:pt x="127" y="56"/>
                    <a:pt x="134" y="60"/>
                  </a:cubicBezTo>
                  <a:cubicBezTo>
                    <a:pt x="140" y="64"/>
                    <a:pt x="155" y="63"/>
                    <a:pt x="158" y="49"/>
                  </a:cubicBezTo>
                  <a:cubicBezTo>
                    <a:pt x="161" y="32"/>
                    <a:pt x="145" y="23"/>
                    <a:pt x="127" y="30"/>
                  </a:cubicBezTo>
                  <a:cubicBezTo>
                    <a:pt x="111" y="36"/>
                    <a:pt x="105" y="44"/>
                    <a:pt x="105" y="44"/>
                  </a:cubicBezTo>
                  <a:cubicBezTo>
                    <a:pt x="105" y="44"/>
                    <a:pt x="100" y="28"/>
                    <a:pt x="111" y="22"/>
                  </a:cubicBezTo>
                  <a:cubicBezTo>
                    <a:pt x="111" y="22"/>
                    <a:pt x="118" y="35"/>
                    <a:pt x="127" y="26"/>
                  </a:cubicBezTo>
                  <a:cubicBezTo>
                    <a:pt x="131" y="16"/>
                    <a:pt x="123" y="12"/>
                    <a:pt x="123" y="12"/>
                  </a:cubicBezTo>
                  <a:cubicBezTo>
                    <a:pt x="123" y="12"/>
                    <a:pt x="104" y="1"/>
                    <a:pt x="97" y="26"/>
                  </a:cubicBezTo>
                  <a:cubicBezTo>
                    <a:pt x="97" y="26"/>
                    <a:pt x="95" y="33"/>
                    <a:pt x="95" y="35"/>
                  </a:cubicBezTo>
                  <a:cubicBezTo>
                    <a:pt x="95" y="35"/>
                    <a:pt x="89" y="31"/>
                    <a:pt x="85" y="32"/>
                  </a:cubicBezTo>
                  <a:cubicBezTo>
                    <a:pt x="85" y="32"/>
                    <a:pt x="88" y="53"/>
                    <a:pt x="81" y="63"/>
                  </a:cubicBezTo>
                  <a:cubicBezTo>
                    <a:pt x="74" y="72"/>
                    <a:pt x="68" y="75"/>
                    <a:pt x="65" y="73"/>
                  </a:cubicBezTo>
                  <a:cubicBezTo>
                    <a:pt x="65" y="73"/>
                    <a:pt x="70" y="63"/>
                    <a:pt x="71" y="51"/>
                  </a:cubicBezTo>
                  <a:cubicBezTo>
                    <a:pt x="72" y="42"/>
                    <a:pt x="70" y="34"/>
                    <a:pt x="70" y="34"/>
                  </a:cubicBezTo>
                  <a:cubicBezTo>
                    <a:pt x="70" y="34"/>
                    <a:pt x="66" y="22"/>
                    <a:pt x="52" y="13"/>
                  </a:cubicBezTo>
                  <a:cubicBezTo>
                    <a:pt x="44" y="8"/>
                    <a:pt x="33" y="10"/>
                    <a:pt x="33" y="10"/>
                  </a:cubicBezTo>
                  <a:cubicBezTo>
                    <a:pt x="33" y="10"/>
                    <a:pt x="10" y="10"/>
                    <a:pt x="10" y="34"/>
                  </a:cubicBezTo>
                  <a:cubicBezTo>
                    <a:pt x="11" y="56"/>
                    <a:pt x="31" y="58"/>
                    <a:pt x="31" y="58"/>
                  </a:cubicBezTo>
                  <a:cubicBezTo>
                    <a:pt x="31" y="58"/>
                    <a:pt x="43" y="57"/>
                    <a:pt x="44" y="67"/>
                  </a:cubicBezTo>
                  <a:cubicBezTo>
                    <a:pt x="44" y="67"/>
                    <a:pt x="52" y="67"/>
                    <a:pt x="52" y="60"/>
                  </a:cubicBezTo>
                  <a:cubicBezTo>
                    <a:pt x="52" y="53"/>
                    <a:pt x="47" y="52"/>
                    <a:pt x="47" y="52"/>
                  </a:cubicBezTo>
                  <a:cubicBezTo>
                    <a:pt x="47" y="52"/>
                    <a:pt x="53" y="42"/>
                    <a:pt x="50" y="32"/>
                  </a:cubicBezTo>
                  <a:cubicBezTo>
                    <a:pt x="46" y="24"/>
                    <a:pt x="31" y="23"/>
                    <a:pt x="27" y="30"/>
                  </a:cubicBezTo>
                  <a:cubicBezTo>
                    <a:pt x="24" y="37"/>
                    <a:pt x="28" y="44"/>
                    <a:pt x="32" y="44"/>
                  </a:cubicBezTo>
                  <a:cubicBezTo>
                    <a:pt x="36" y="44"/>
                    <a:pt x="38" y="42"/>
                    <a:pt x="38" y="40"/>
                  </a:cubicBezTo>
                  <a:cubicBezTo>
                    <a:pt x="38" y="40"/>
                    <a:pt x="43" y="48"/>
                    <a:pt x="32" y="50"/>
                  </a:cubicBezTo>
                  <a:cubicBezTo>
                    <a:pt x="21" y="52"/>
                    <a:pt x="17" y="36"/>
                    <a:pt x="22" y="27"/>
                  </a:cubicBezTo>
                  <a:cubicBezTo>
                    <a:pt x="22" y="27"/>
                    <a:pt x="27" y="17"/>
                    <a:pt x="39" y="18"/>
                  </a:cubicBezTo>
                  <a:cubicBezTo>
                    <a:pt x="50" y="18"/>
                    <a:pt x="63" y="29"/>
                    <a:pt x="61" y="43"/>
                  </a:cubicBezTo>
                  <a:cubicBezTo>
                    <a:pt x="61" y="43"/>
                    <a:pt x="55" y="42"/>
                    <a:pt x="53" y="46"/>
                  </a:cubicBezTo>
                  <a:cubicBezTo>
                    <a:pt x="53" y="46"/>
                    <a:pt x="67" y="76"/>
                    <a:pt x="41" y="77"/>
                  </a:cubicBezTo>
                  <a:cubicBezTo>
                    <a:pt x="41" y="70"/>
                    <a:pt x="41" y="70"/>
                    <a:pt x="41" y="70"/>
                  </a:cubicBezTo>
                  <a:cubicBezTo>
                    <a:pt x="41" y="70"/>
                    <a:pt x="35" y="68"/>
                    <a:pt x="30" y="78"/>
                  </a:cubicBezTo>
                  <a:cubicBezTo>
                    <a:pt x="30" y="78"/>
                    <a:pt x="29" y="81"/>
                    <a:pt x="24" y="79"/>
                  </a:cubicBezTo>
                  <a:cubicBezTo>
                    <a:pt x="19" y="78"/>
                    <a:pt x="19" y="71"/>
                    <a:pt x="24" y="71"/>
                  </a:cubicBezTo>
                  <a:cubicBezTo>
                    <a:pt x="24" y="71"/>
                    <a:pt x="28" y="71"/>
                    <a:pt x="29" y="72"/>
                  </a:cubicBezTo>
                  <a:cubicBezTo>
                    <a:pt x="29" y="72"/>
                    <a:pt x="29" y="62"/>
                    <a:pt x="17" y="62"/>
                  </a:cubicBezTo>
                  <a:cubicBezTo>
                    <a:pt x="6" y="62"/>
                    <a:pt x="8" y="73"/>
                    <a:pt x="9" y="76"/>
                  </a:cubicBezTo>
                  <a:cubicBezTo>
                    <a:pt x="11" y="78"/>
                    <a:pt x="19" y="85"/>
                    <a:pt x="25" y="87"/>
                  </a:cubicBezTo>
                  <a:cubicBezTo>
                    <a:pt x="31" y="89"/>
                    <a:pt x="42" y="96"/>
                    <a:pt x="42" y="111"/>
                  </a:cubicBezTo>
                  <a:cubicBezTo>
                    <a:pt x="43" y="127"/>
                    <a:pt x="31" y="126"/>
                    <a:pt x="31" y="126"/>
                  </a:cubicBezTo>
                  <a:cubicBezTo>
                    <a:pt x="31" y="126"/>
                    <a:pt x="26" y="126"/>
                    <a:pt x="24" y="121"/>
                  </a:cubicBezTo>
                  <a:cubicBezTo>
                    <a:pt x="24" y="121"/>
                    <a:pt x="24" y="119"/>
                    <a:pt x="29" y="119"/>
                  </a:cubicBezTo>
                  <a:cubicBezTo>
                    <a:pt x="29" y="119"/>
                    <a:pt x="26" y="105"/>
                    <a:pt x="12" y="111"/>
                  </a:cubicBezTo>
                  <a:cubicBezTo>
                    <a:pt x="0" y="119"/>
                    <a:pt x="8" y="132"/>
                    <a:pt x="8" y="132"/>
                  </a:cubicBezTo>
                  <a:cubicBezTo>
                    <a:pt x="8" y="132"/>
                    <a:pt x="11" y="136"/>
                    <a:pt x="13" y="137"/>
                  </a:cubicBezTo>
                  <a:cubicBezTo>
                    <a:pt x="13" y="137"/>
                    <a:pt x="14" y="134"/>
                    <a:pt x="16" y="134"/>
                  </a:cubicBezTo>
                  <a:cubicBezTo>
                    <a:pt x="16" y="257"/>
                    <a:pt x="16" y="257"/>
                    <a:pt x="16" y="257"/>
                  </a:cubicBezTo>
                  <a:cubicBezTo>
                    <a:pt x="16" y="275"/>
                    <a:pt x="16" y="275"/>
                    <a:pt x="16" y="275"/>
                  </a:cubicBezTo>
                  <a:cubicBezTo>
                    <a:pt x="16" y="397"/>
                    <a:pt x="16" y="397"/>
                    <a:pt x="16" y="397"/>
                  </a:cubicBezTo>
                  <a:cubicBezTo>
                    <a:pt x="14" y="397"/>
                    <a:pt x="13" y="394"/>
                    <a:pt x="13" y="394"/>
                  </a:cubicBezTo>
                  <a:cubicBezTo>
                    <a:pt x="11" y="395"/>
                    <a:pt x="8" y="399"/>
                    <a:pt x="8" y="399"/>
                  </a:cubicBezTo>
                  <a:cubicBezTo>
                    <a:pt x="8" y="399"/>
                    <a:pt x="0" y="412"/>
                    <a:pt x="12" y="420"/>
                  </a:cubicBezTo>
                  <a:cubicBezTo>
                    <a:pt x="26" y="426"/>
                    <a:pt x="29" y="413"/>
                    <a:pt x="29" y="413"/>
                  </a:cubicBezTo>
                  <a:cubicBezTo>
                    <a:pt x="24" y="413"/>
                    <a:pt x="24" y="410"/>
                    <a:pt x="24" y="410"/>
                  </a:cubicBezTo>
                  <a:cubicBezTo>
                    <a:pt x="26" y="405"/>
                    <a:pt x="31" y="405"/>
                    <a:pt x="31" y="405"/>
                  </a:cubicBezTo>
                  <a:cubicBezTo>
                    <a:pt x="31" y="405"/>
                    <a:pt x="43" y="404"/>
                    <a:pt x="42" y="420"/>
                  </a:cubicBezTo>
                  <a:cubicBezTo>
                    <a:pt x="42" y="435"/>
                    <a:pt x="31" y="442"/>
                    <a:pt x="25" y="444"/>
                  </a:cubicBezTo>
                  <a:cubicBezTo>
                    <a:pt x="19" y="446"/>
                    <a:pt x="11" y="453"/>
                    <a:pt x="9" y="455"/>
                  </a:cubicBezTo>
                  <a:cubicBezTo>
                    <a:pt x="8" y="458"/>
                    <a:pt x="6" y="469"/>
                    <a:pt x="17" y="469"/>
                  </a:cubicBezTo>
                  <a:cubicBezTo>
                    <a:pt x="29" y="470"/>
                    <a:pt x="29" y="459"/>
                    <a:pt x="29" y="459"/>
                  </a:cubicBezTo>
                  <a:cubicBezTo>
                    <a:pt x="28" y="460"/>
                    <a:pt x="24" y="460"/>
                    <a:pt x="24" y="460"/>
                  </a:cubicBezTo>
                  <a:cubicBezTo>
                    <a:pt x="19" y="460"/>
                    <a:pt x="19" y="454"/>
                    <a:pt x="24" y="451"/>
                  </a:cubicBezTo>
                  <a:cubicBezTo>
                    <a:pt x="29" y="450"/>
                    <a:pt x="30" y="454"/>
                    <a:pt x="30" y="454"/>
                  </a:cubicBezTo>
                  <a:cubicBezTo>
                    <a:pt x="35" y="463"/>
                    <a:pt x="41" y="461"/>
                    <a:pt x="41" y="461"/>
                  </a:cubicBezTo>
                  <a:cubicBezTo>
                    <a:pt x="41" y="454"/>
                    <a:pt x="41" y="454"/>
                    <a:pt x="41" y="454"/>
                  </a:cubicBezTo>
                  <a:cubicBezTo>
                    <a:pt x="67" y="455"/>
                    <a:pt x="53" y="485"/>
                    <a:pt x="53" y="485"/>
                  </a:cubicBezTo>
                  <a:cubicBezTo>
                    <a:pt x="55" y="489"/>
                    <a:pt x="61" y="488"/>
                    <a:pt x="61" y="488"/>
                  </a:cubicBezTo>
                  <a:cubicBezTo>
                    <a:pt x="63" y="502"/>
                    <a:pt x="50" y="513"/>
                    <a:pt x="39" y="513"/>
                  </a:cubicBezTo>
                  <a:cubicBezTo>
                    <a:pt x="27" y="514"/>
                    <a:pt x="22" y="504"/>
                    <a:pt x="22" y="504"/>
                  </a:cubicBezTo>
                  <a:cubicBezTo>
                    <a:pt x="17" y="495"/>
                    <a:pt x="21" y="479"/>
                    <a:pt x="32" y="481"/>
                  </a:cubicBezTo>
                  <a:cubicBezTo>
                    <a:pt x="43" y="483"/>
                    <a:pt x="38" y="491"/>
                    <a:pt x="38" y="491"/>
                  </a:cubicBezTo>
                  <a:cubicBezTo>
                    <a:pt x="38" y="490"/>
                    <a:pt x="36" y="487"/>
                    <a:pt x="32" y="487"/>
                  </a:cubicBezTo>
                  <a:cubicBezTo>
                    <a:pt x="28" y="487"/>
                    <a:pt x="24" y="494"/>
                    <a:pt x="27" y="501"/>
                  </a:cubicBezTo>
                  <a:cubicBezTo>
                    <a:pt x="31" y="508"/>
                    <a:pt x="46" y="507"/>
                    <a:pt x="50" y="498"/>
                  </a:cubicBezTo>
                  <a:cubicBezTo>
                    <a:pt x="53" y="490"/>
                    <a:pt x="47" y="480"/>
                    <a:pt x="47" y="480"/>
                  </a:cubicBezTo>
                  <a:cubicBezTo>
                    <a:pt x="47" y="480"/>
                    <a:pt x="52" y="478"/>
                    <a:pt x="52" y="471"/>
                  </a:cubicBezTo>
                  <a:cubicBezTo>
                    <a:pt x="52" y="464"/>
                    <a:pt x="44" y="464"/>
                    <a:pt x="44" y="464"/>
                  </a:cubicBezTo>
                  <a:cubicBezTo>
                    <a:pt x="43" y="474"/>
                    <a:pt x="31" y="473"/>
                    <a:pt x="31" y="473"/>
                  </a:cubicBezTo>
                  <a:cubicBezTo>
                    <a:pt x="31" y="473"/>
                    <a:pt x="11" y="475"/>
                    <a:pt x="10" y="497"/>
                  </a:cubicBezTo>
                  <a:cubicBezTo>
                    <a:pt x="10" y="521"/>
                    <a:pt x="33" y="521"/>
                    <a:pt x="33" y="521"/>
                  </a:cubicBezTo>
                  <a:cubicBezTo>
                    <a:pt x="33" y="521"/>
                    <a:pt x="44" y="523"/>
                    <a:pt x="52" y="517"/>
                  </a:cubicBezTo>
                  <a:cubicBezTo>
                    <a:pt x="66" y="510"/>
                    <a:pt x="70" y="497"/>
                    <a:pt x="70" y="497"/>
                  </a:cubicBezTo>
                  <a:cubicBezTo>
                    <a:pt x="70" y="497"/>
                    <a:pt x="72" y="489"/>
                    <a:pt x="71" y="481"/>
                  </a:cubicBezTo>
                  <a:cubicBezTo>
                    <a:pt x="70" y="468"/>
                    <a:pt x="65" y="458"/>
                    <a:pt x="65" y="458"/>
                  </a:cubicBezTo>
                  <a:cubicBezTo>
                    <a:pt x="68" y="456"/>
                    <a:pt x="74" y="459"/>
                    <a:pt x="81" y="468"/>
                  </a:cubicBezTo>
                  <a:cubicBezTo>
                    <a:pt x="88" y="478"/>
                    <a:pt x="85" y="499"/>
                    <a:pt x="85" y="499"/>
                  </a:cubicBezTo>
                  <a:cubicBezTo>
                    <a:pt x="89" y="500"/>
                    <a:pt x="95" y="496"/>
                    <a:pt x="95" y="496"/>
                  </a:cubicBezTo>
                  <a:cubicBezTo>
                    <a:pt x="95" y="497"/>
                    <a:pt x="97" y="505"/>
                    <a:pt x="97" y="505"/>
                  </a:cubicBezTo>
                  <a:cubicBezTo>
                    <a:pt x="104" y="530"/>
                    <a:pt x="123" y="519"/>
                    <a:pt x="123" y="519"/>
                  </a:cubicBezTo>
                  <a:cubicBezTo>
                    <a:pt x="123" y="519"/>
                    <a:pt x="131" y="515"/>
                    <a:pt x="127" y="505"/>
                  </a:cubicBezTo>
                  <a:cubicBezTo>
                    <a:pt x="118" y="495"/>
                    <a:pt x="111" y="509"/>
                    <a:pt x="111" y="509"/>
                  </a:cubicBezTo>
                  <a:cubicBezTo>
                    <a:pt x="100" y="502"/>
                    <a:pt x="105" y="487"/>
                    <a:pt x="105" y="487"/>
                  </a:cubicBezTo>
                  <a:cubicBezTo>
                    <a:pt x="105" y="487"/>
                    <a:pt x="111" y="495"/>
                    <a:pt x="127" y="501"/>
                  </a:cubicBezTo>
                  <a:close/>
                  <a:moveTo>
                    <a:pt x="626" y="498"/>
                  </a:moveTo>
                  <a:cubicBezTo>
                    <a:pt x="622" y="498"/>
                    <a:pt x="618" y="501"/>
                    <a:pt x="618" y="506"/>
                  </a:cubicBezTo>
                  <a:cubicBezTo>
                    <a:pt x="618" y="510"/>
                    <a:pt x="622" y="513"/>
                    <a:pt x="626" y="513"/>
                  </a:cubicBezTo>
                  <a:cubicBezTo>
                    <a:pt x="630" y="513"/>
                    <a:pt x="634" y="510"/>
                    <a:pt x="634" y="506"/>
                  </a:cubicBezTo>
                  <a:cubicBezTo>
                    <a:pt x="634" y="501"/>
                    <a:pt x="630" y="498"/>
                    <a:pt x="626" y="498"/>
                  </a:cubicBezTo>
                  <a:close/>
                  <a:moveTo>
                    <a:pt x="1098" y="501"/>
                  </a:moveTo>
                  <a:cubicBezTo>
                    <a:pt x="1090" y="502"/>
                    <a:pt x="1092" y="512"/>
                    <a:pt x="1092" y="512"/>
                  </a:cubicBezTo>
                  <a:cubicBezTo>
                    <a:pt x="651" y="513"/>
                    <a:pt x="651" y="513"/>
                    <a:pt x="651" y="513"/>
                  </a:cubicBezTo>
                  <a:cubicBezTo>
                    <a:pt x="651" y="513"/>
                    <a:pt x="649" y="511"/>
                    <a:pt x="650" y="508"/>
                  </a:cubicBezTo>
                  <a:cubicBezTo>
                    <a:pt x="651" y="504"/>
                    <a:pt x="653" y="506"/>
                    <a:pt x="653" y="506"/>
                  </a:cubicBezTo>
                  <a:cubicBezTo>
                    <a:pt x="653" y="506"/>
                    <a:pt x="660" y="511"/>
                    <a:pt x="663" y="504"/>
                  </a:cubicBezTo>
                  <a:cubicBezTo>
                    <a:pt x="665" y="497"/>
                    <a:pt x="658" y="494"/>
                    <a:pt x="652" y="496"/>
                  </a:cubicBezTo>
                  <a:cubicBezTo>
                    <a:pt x="645" y="501"/>
                    <a:pt x="647" y="514"/>
                    <a:pt x="647" y="514"/>
                  </a:cubicBezTo>
                  <a:cubicBezTo>
                    <a:pt x="647" y="514"/>
                    <a:pt x="641" y="514"/>
                    <a:pt x="639" y="515"/>
                  </a:cubicBezTo>
                  <a:cubicBezTo>
                    <a:pt x="634" y="517"/>
                    <a:pt x="632" y="525"/>
                    <a:pt x="638" y="529"/>
                  </a:cubicBezTo>
                  <a:cubicBezTo>
                    <a:pt x="646" y="532"/>
                    <a:pt x="650" y="526"/>
                    <a:pt x="649" y="524"/>
                  </a:cubicBezTo>
                  <a:cubicBezTo>
                    <a:pt x="647" y="522"/>
                    <a:pt x="647" y="521"/>
                    <a:pt x="647" y="521"/>
                  </a:cubicBezTo>
                  <a:cubicBezTo>
                    <a:pt x="1097" y="521"/>
                    <a:pt x="1097" y="521"/>
                    <a:pt x="1097" y="521"/>
                  </a:cubicBezTo>
                  <a:cubicBezTo>
                    <a:pt x="1099" y="521"/>
                    <a:pt x="1104" y="520"/>
                    <a:pt x="1106" y="514"/>
                  </a:cubicBezTo>
                  <a:cubicBezTo>
                    <a:pt x="1109" y="508"/>
                    <a:pt x="1105" y="499"/>
                    <a:pt x="1098" y="501"/>
                  </a:cubicBezTo>
                  <a:close/>
                  <a:moveTo>
                    <a:pt x="73" y="466"/>
                  </a:moveTo>
                  <a:cubicBezTo>
                    <a:pt x="73" y="466"/>
                    <a:pt x="73" y="480"/>
                    <a:pt x="76" y="481"/>
                  </a:cubicBezTo>
                  <a:cubicBezTo>
                    <a:pt x="81" y="483"/>
                    <a:pt x="81" y="479"/>
                    <a:pt x="81" y="477"/>
                  </a:cubicBezTo>
                  <a:cubicBezTo>
                    <a:pt x="81" y="477"/>
                    <a:pt x="74" y="468"/>
                    <a:pt x="73" y="466"/>
                  </a:cubicBezTo>
                  <a:close/>
                  <a:moveTo>
                    <a:pt x="77" y="506"/>
                  </a:moveTo>
                  <a:cubicBezTo>
                    <a:pt x="79" y="506"/>
                    <a:pt x="81" y="504"/>
                    <a:pt x="81" y="501"/>
                  </a:cubicBezTo>
                  <a:cubicBezTo>
                    <a:pt x="81" y="499"/>
                    <a:pt x="79" y="497"/>
                    <a:pt x="77" y="497"/>
                  </a:cubicBezTo>
                  <a:cubicBezTo>
                    <a:pt x="75" y="497"/>
                    <a:pt x="73" y="499"/>
                    <a:pt x="73" y="501"/>
                  </a:cubicBezTo>
                  <a:cubicBezTo>
                    <a:pt x="73" y="504"/>
                    <a:pt x="75" y="506"/>
                    <a:pt x="77" y="506"/>
                  </a:cubicBezTo>
                  <a:close/>
                  <a:moveTo>
                    <a:pt x="77" y="492"/>
                  </a:moveTo>
                  <a:cubicBezTo>
                    <a:pt x="79" y="492"/>
                    <a:pt x="80" y="491"/>
                    <a:pt x="80" y="489"/>
                  </a:cubicBezTo>
                  <a:cubicBezTo>
                    <a:pt x="80" y="487"/>
                    <a:pt x="79" y="485"/>
                    <a:pt x="77" y="485"/>
                  </a:cubicBezTo>
                  <a:cubicBezTo>
                    <a:pt x="75" y="485"/>
                    <a:pt x="74" y="487"/>
                    <a:pt x="74" y="489"/>
                  </a:cubicBezTo>
                  <a:cubicBezTo>
                    <a:pt x="74" y="491"/>
                    <a:pt x="75" y="492"/>
                    <a:pt x="77" y="492"/>
                  </a:cubicBezTo>
                  <a:close/>
                  <a:moveTo>
                    <a:pt x="1177" y="509"/>
                  </a:moveTo>
                  <a:cubicBezTo>
                    <a:pt x="1173" y="509"/>
                    <a:pt x="1170" y="511"/>
                    <a:pt x="1170" y="515"/>
                  </a:cubicBezTo>
                  <a:cubicBezTo>
                    <a:pt x="1170" y="519"/>
                    <a:pt x="1173" y="521"/>
                    <a:pt x="1177" y="521"/>
                  </a:cubicBezTo>
                  <a:cubicBezTo>
                    <a:pt x="1180" y="521"/>
                    <a:pt x="1183" y="519"/>
                    <a:pt x="1183" y="515"/>
                  </a:cubicBezTo>
                  <a:cubicBezTo>
                    <a:pt x="1183" y="511"/>
                    <a:pt x="1180" y="509"/>
                    <a:pt x="1177" y="509"/>
                  </a:cubicBezTo>
                  <a:close/>
                  <a:moveTo>
                    <a:pt x="1177" y="506"/>
                  </a:moveTo>
                  <a:cubicBezTo>
                    <a:pt x="1179" y="506"/>
                    <a:pt x="1181" y="504"/>
                    <a:pt x="1181" y="501"/>
                  </a:cubicBezTo>
                  <a:cubicBezTo>
                    <a:pt x="1181" y="499"/>
                    <a:pt x="1179" y="497"/>
                    <a:pt x="1177" y="497"/>
                  </a:cubicBezTo>
                  <a:cubicBezTo>
                    <a:pt x="1175" y="497"/>
                    <a:pt x="1173" y="499"/>
                    <a:pt x="1173" y="501"/>
                  </a:cubicBezTo>
                  <a:cubicBezTo>
                    <a:pt x="1173" y="504"/>
                    <a:pt x="1175" y="506"/>
                    <a:pt x="1177" y="506"/>
                  </a:cubicBezTo>
                  <a:close/>
                  <a:moveTo>
                    <a:pt x="1225" y="413"/>
                  </a:moveTo>
                  <a:cubicBezTo>
                    <a:pt x="1225" y="413"/>
                    <a:pt x="1228" y="426"/>
                    <a:pt x="1243" y="420"/>
                  </a:cubicBezTo>
                  <a:cubicBezTo>
                    <a:pt x="1255" y="412"/>
                    <a:pt x="1246" y="399"/>
                    <a:pt x="1246" y="399"/>
                  </a:cubicBezTo>
                  <a:cubicBezTo>
                    <a:pt x="1246" y="399"/>
                    <a:pt x="1243" y="395"/>
                    <a:pt x="1241" y="394"/>
                  </a:cubicBezTo>
                  <a:cubicBezTo>
                    <a:pt x="1241" y="394"/>
                    <a:pt x="1240" y="397"/>
                    <a:pt x="1238" y="397"/>
                  </a:cubicBezTo>
                  <a:cubicBezTo>
                    <a:pt x="1238" y="275"/>
                    <a:pt x="1238" y="275"/>
                    <a:pt x="1238" y="275"/>
                  </a:cubicBezTo>
                  <a:cubicBezTo>
                    <a:pt x="1238" y="257"/>
                    <a:pt x="1238" y="257"/>
                    <a:pt x="1238" y="257"/>
                  </a:cubicBezTo>
                  <a:cubicBezTo>
                    <a:pt x="1238" y="134"/>
                    <a:pt x="1238" y="134"/>
                    <a:pt x="1238" y="134"/>
                  </a:cubicBezTo>
                  <a:cubicBezTo>
                    <a:pt x="1240" y="134"/>
                    <a:pt x="1241" y="137"/>
                    <a:pt x="1241" y="137"/>
                  </a:cubicBezTo>
                  <a:cubicBezTo>
                    <a:pt x="1243" y="136"/>
                    <a:pt x="1246" y="132"/>
                    <a:pt x="1246" y="132"/>
                  </a:cubicBezTo>
                  <a:cubicBezTo>
                    <a:pt x="1246" y="132"/>
                    <a:pt x="1255" y="119"/>
                    <a:pt x="1243" y="111"/>
                  </a:cubicBezTo>
                  <a:cubicBezTo>
                    <a:pt x="1228" y="105"/>
                    <a:pt x="1225" y="119"/>
                    <a:pt x="1225" y="119"/>
                  </a:cubicBezTo>
                  <a:cubicBezTo>
                    <a:pt x="1229" y="119"/>
                    <a:pt x="1230" y="121"/>
                    <a:pt x="1230" y="121"/>
                  </a:cubicBezTo>
                  <a:cubicBezTo>
                    <a:pt x="1227" y="126"/>
                    <a:pt x="1223" y="126"/>
                    <a:pt x="1223" y="126"/>
                  </a:cubicBezTo>
                  <a:cubicBezTo>
                    <a:pt x="1223" y="126"/>
                    <a:pt x="1211" y="127"/>
                    <a:pt x="1212" y="111"/>
                  </a:cubicBezTo>
                  <a:cubicBezTo>
                    <a:pt x="1212" y="96"/>
                    <a:pt x="1223" y="89"/>
                    <a:pt x="1229" y="87"/>
                  </a:cubicBezTo>
                  <a:cubicBezTo>
                    <a:pt x="1235" y="85"/>
                    <a:pt x="1243" y="78"/>
                    <a:pt x="1245" y="76"/>
                  </a:cubicBezTo>
                  <a:cubicBezTo>
                    <a:pt x="1246" y="73"/>
                    <a:pt x="1248" y="62"/>
                    <a:pt x="1237" y="62"/>
                  </a:cubicBezTo>
                  <a:cubicBezTo>
                    <a:pt x="1225" y="62"/>
                    <a:pt x="1226" y="72"/>
                    <a:pt x="1226" y="72"/>
                  </a:cubicBezTo>
                  <a:cubicBezTo>
                    <a:pt x="1227" y="71"/>
                    <a:pt x="1229" y="71"/>
                    <a:pt x="1229" y="71"/>
                  </a:cubicBezTo>
                  <a:cubicBezTo>
                    <a:pt x="1235" y="71"/>
                    <a:pt x="1235" y="78"/>
                    <a:pt x="1230" y="79"/>
                  </a:cubicBezTo>
                  <a:cubicBezTo>
                    <a:pt x="1225" y="81"/>
                    <a:pt x="1223" y="78"/>
                    <a:pt x="1223" y="78"/>
                  </a:cubicBezTo>
                  <a:cubicBezTo>
                    <a:pt x="1219" y="68"/>
                    <a:pt x="1213" y="70"/>
                    <a:pt x="1213" y="70"/>
                  </a:cubicBezTo>
                  <a:cubicBezTo>
                    <a:pt x="1213" y="77"/>
                    <a:pt x="1213" y="77"/>
                    <a:pt x="1213" y="77"/>
                  </a:cubicBezTo>
                  <a:cubicBezTo>
                    <a:pt x="1186" y="76"/>
                    <a:pt x="1200" y="46"/>
                    <a:pt x="1200" y="46"/>
                  </a:cubicBezTo>
                  <a:cubicBezTo>
                    <a:pt x="1199" y="42"/>
                    <a:pt x="1193" y="43"/>
                    <a:pt x="1193" y="43"/>
                  </a:cubicBezTo>
                  <a:cubicBezTo>
                    <a:pt x="1191" y="29"/>
                    <a:pt x="1204" y="18"/>
                    <a:pt x="1215" y="18"/>
                  </a:cubicBezTo>
                  <a:cubicBezTo>
                    <a:pt x="1227" y="17"/>
                    <a:pt x="1231" y="27"/>
                    <a:pt x="1231" y="27"/>
                  </a:cubicBezTo>
                  <a:cubicBezTo>
                    <a:pt x="1237" y="36"/>
                    <a:pt x="1233" y="52"/>
                    <a:pt x="1222" y="50"/>
                  </a:cubicBezTo>
                  <a:cubicBezTo>
                    <a:pt x="1211" y="48"/>
                    <a:pt x="1216" y="40"/>
                    <a:pt x="1216" y="40"/>
                  </a:cubicBezTo>
                  <a:cubicBezTo>
                    <a:pt x="1216" y="42"/>
                    <a:pt x="1219" y="44"/>
                    <a:pt x="1222" y="44"/>
                  </a:cubicBezTo>
                  <a:cubicBezTo>
                    <a:pt x="1226" y="44"/>
                    <a:pt x="1231" y="37"/>
                    <a:pt x="1227" y="30"/>
                  </a:cubicBezTo>
                  <a:cubicBezTo>
                    <a:pt x="1223" y="23"/>
                    <a:pt x="1208" y="24"/>
                    <a:pt x="1204" y="32"/>
                  </a:cubicBezTo>
                  <a:cubicBezTo>
                    <a:pt x="1201" y="42"/>
                    <a:pt x="1207" y="52"/>
                    <a:pt x="1207" y="52"/>
                  </a:cubicBezTo>
                  <a:cubicBezTo>
                    <a:pt x="1207" y="52"/>
                    <a:pt x="1202" y="53"/>
                    <a:pt x="1202" y="60"/>
                  </a:cubicBezTo>
                  <a:cubicBezTo>
                    <a:pt x="1203" y="67"/>
                    <a:pt x="1210" y="67"/>
                    <a:pt x="1210" y="67"/>
                  </a:cubicBezTo>
                  <a:cubicBezTo>
                    <a:pt x="1211" y="57"/>
                    <a:pt x="1223" y="58"/>
                    <a:pt x="1223" y="58"/>
                  </a:cubicBezTo>
                  <a:cubicBezTo>
                    <a:pt x="1223" y="58"/>
                    <a:pt x="1243" y="56"/>
                    <a:pt x="1244" y="34"/>
                  </a:cubicBezTo>
                  <a:cubicBezTo>
                    <a:pt x="1244" y="10"/>
                    <a:pt x="1221" y="10"/>
                    <a:pt x="1221" y="10"/>
                  </a:cubicBezTo>
                  <a:cubicBezTo>
                    <a:pt x="1221" y="10"/>
                    <a:pt x="1211" y="8"/>
                    <a:pt x="1202" y="13"/>
                  </a:cubicBezTo>
                  <a:cubicBezTo>
                    <a:pt x="1188" y="22"/>
                    <a:pt x="1184" y="34"/>
                    <a:pt x="1184" y="34"/>
                  </a:cubicBezTo>
                  <a:cubicBezTo>
                    <a:pt x="1184" y="34"/>
                    <a:pt x="1182" y="42"/>
                    <a:pt x="1183" y="51"/>
                  </a:cubicBezTo>
                  <a:cubicBezTo>
                    <a:pt x="1183" y="63"/>
                    <a:pt x="1190" y="73"/>
                    <a:pt x="1190" y="73"/>
                  </a:cubicBezTo>
                  <a:cubicBezTo>
                    <a:pt x="1186" y="75"/>
                    <a:pt x="1180" y="72"/>
                    <a:pt x="1173" y="63"/>
                  </a:cubicBezTo>
                  <a:cubicBezTo>
                    <a:pt x="1166" y="53"/>
                    <a:pt x="1169" y="32"/>
                    <a:pt x="1169" y="32"/>
                  </a:cubicBezTo>
                  <a:cubicBezTo>
                    <a:pt x="1165" y="31"/>
                    <a:pt x="1159" y="35"/>
                    <a:pt x="1159" y="35"/>
                  </a:cubicBezTo>
                  <a:cubicBezTo>
                    <a:pt x="1159" y="33"/>
                    <a:pt x="1157" y="26"/>
                    <a:pt x="1157" y="26"/>
                  </a:cubicBezTo>
                  <a:cubicBezTo>
                    <a:pt x="1150" y="1"/>
                    <a:pt x="1131" y="12"/>
                    <a:pt x="1131" y="12"/>
                  </a:cubicBezTo>
                  <a:cubicBezTo>
                    <a:pt x="1131" y="12"/>
                    <a:pt x="1123" y="16"/>
                    <a:pt x="1127" y="26"/>
                  </a:cubicBezTo>
                  <a:cubicBezTo>
                    <a:pt x="1136" y="35"/>
                    <a:pt x="1143" y="22"/>
                    <a:pt x="1143" y="22"/>
                  </a:cubicBezTo>
                  <a:cubicBezTo>
                    <a:pt x="1154" y="28"/>
                    <a:pt x="1149" y="44"/>
                    <a:pt x="1149" y="44"/>
                  </a:cubicBezTo>
                  <a:cubicBezTo>
                    <a:pt x="1149" y="44"/>
                    <a:pt x="1143" y="36"/>
                    <a:pt x="1127" y="30"/>
                  </a:cubicBezTo>
                  <a:cubicBezTo>
                    <a:pt x="1109" y="23"/>
                    <a:pt x="1093" y="32"/>
                    <a:pt x="1096" y="49"/>
                  </a:cubicBezTo>
                  <a:cubicBezTo>
                    <a:pt x="1099" y="63"/>
                    <a:pt x="1114" y="64"/>
                    <a:pt x="1120" y="60"/>
                  </a:cubicBezTo>
                  <a:cubicBezTo>
                    <a:pt x="1127" y="56"/>
                    <a:pt x="1125" y="45"/>
                    <a:pt x="1119" y="43"/>
                  </a:cubicBezTo>
                  <a:cubicBezTo>
                    <a:pt x="1107" y="42"/>
                    <a:pt x="1106" y="50"/>
                    <a:pt x="1106" y="50"/>
                  </a:cubicBezTo>
                  <a:cubicBezTo>
                    <a:pt x="1106" y="50"/>
                    <a:pt x="1103" y="36"/>
                    <a:pt x="1117" y="35"/>
                  </a:cubicBezTo>
                  <a:cubicBezTo>
                    <a:pt x="1132" y="33"/>
                    <a:pt x="1141" y="48"/>
                    <a:pt x="1141" y="48"/>
                  </a:cubicBezTo>
                  <a:cubicBezTo>
                    <a:pt x="1140" y="60"/>
                    <a:pt x="1142" y="63"/>
                    <a:pt x="1142" y="63"/>
                  </a:cubicBezTo>
                  <a:cubicBezTo>
                    <a:pt x="1142" y="58"/>
                    <a:pt x="1146" y="56"/>
                    <a:pt x="1150" y="56"/>
                  </a:cubicBezTo>
                  <a:cubicBezTo>
                    <a:pt x="1156" y="57"/>
                    <a:pt x="1154" y="60"/>
                    <a:pt x="1154" y="60"/>
                  </a:cubicBezTo>
                  <a:cubicBezTo>
                    <a:pt x="1145" y="63"/>
                    <a:pt x="1146" y="75"/>
                    <a:pt x="1146" y="75"/>
                  </a:cubicBezTo>
                  <a:cubicBezTo>
                    <a:pt x="1158" y="67"/>
                    <a:pt x="1164" y="74"/>
                    <a:pt x="1164" y="74"/>
                  </a:cubicBezTo>
                  <a:cubicBezTo>
                    <a:pt x="1155" y="77"/>
                    <a:pt x="1157" y="86"/>
                    <a:pt x="1157" y="86"/>
                  </a:cubicBezTo>
                  <a:cubicBezTo>
                    <a:pt x="1172" y="76"/>
                    <a:pt x="1187" y="84"/>
                    <a:pt x="1187" y="84"/>
                  </a:cubicBezTo>
                  <a:cubicBezTo>
                    <a:pt x="1187" y="84"/>
                    <a:pt x="1180" y="90"/>
                    <a:pt x="1180" y="99"/>
                  </a:cubicBezTo>
                  <a:cubicBezTo>
                    <a:pt x="1182" y="112"/>
                    <a:pt x="1193" y="109"/>
                    <a:pt x="1193" y="109"/>
                  </a:cubicBezTo>
                  <a:cubicBezTo>
                    <a:pt x="1193" y="109"/>
                    <a:pt x="1192" y="104"/>
                    <a:pt x="1193" y="99"/>
                  </a:cubicBezTo>
                  <a:cubicBezTo>
                    <a:pt x="1196" y="88"/>
                    <a:pt x="1209" y="91"/>
                    <a:pt x="1209" y="91"/>
                  </a:cubicBezTo>
                  <a:cubicBezTo>
                    <a:pt x="1196" y="118"/>
                    <a:pt x="1215" y="136"/>
                    <a:pt x="1215" y="136"/>
                  </a:cubicBezTo>
                  <a:cubicBezTo>
                    <a:pt x="1210" y="142"/>
                    <a:pt x="1210" y="142"/>
                    <a:pt x="1210" y="142"/>
                  </a:cubicBezTo>
                  <a:cubicBezTo>
                    <a:pt x="1220" y="146"/>
                    <a:pt x="1223" y="138"/>
                    <a:pt x="1223" y="138"/>
                  </a:cubicBezTo>
                  <a:cubicBezTo>
                    <a:pt x="1228" y="138"/>
                    <a:pt x="1228" y="138"/>
                    <a:pt x="1228" y="138"/>
                  </a:cubicBezTo>
                  <a:cubicBezTo>
                    <a:pt x="1228" y="257"/>
                    <a:pt x="1228" y="257"/>
                    <a:pt x="1228" y="257"/>
                  </a:cubicBezTo>
                  <a:cubicBezTo>
                    <a:pt x="1228" y="275"/>
                    <a:pt x="1228" y="275"/>
                    <a:pt x="1228" y="275"/>
                  </a:cubicBezTo>
                  <a:cubicBezTo>
                    <a:pt x="1228" y="393"/>
                    <a:pt x="1228" y="393"/>
                    <a:pt x="1228" y="393"/>
                  </a:cubicBezTo>
                  <a:cubicBezTo>
                    <a:pt x="1223" y="393"/>
                    <a:pt x="1223" y="393"/>
                    <a:pt x="1223" y="393"/>
                  </a:cubicBezTo>
                  <a:cubicBezTo>
                    <a:pt x="1223" y="393"/>
                    <a:pt x="1220" y="385"/>
                    <a:pt x="1210" y="389"/>
                  </a:cubicBezTo>
                  <a:cubicBezTo>
                    <a:pt x="1215" y="395"/>
                    <a:pt x="1215" y="395"/>
                    <a:pt x="1215" y="395"/>
                  </a:cubicBezTo>
                  <a:cubicBezTo>
                    <a:pt x="1215" y="395"/>
                    <a:pt x="1196" y="413"/>
                    <a:pt x="1209" y="439"/>
                  </a:cubicBezTo>
                  <a:cubicBezTo>
                    <a:pt x="1209" y="439"/>
                    <a:pt x="1196" y="443"/>
                    <a:pt x="1193" y="432"/>
                  </a:cubicBezTo>
                  <a:cubicBezTo>
                    <a:pt x="1192" y="427"/>
                    <a:pt x="1193" y="422"/>
                    <a:pt x="1193" y="422"/>
                  </a:cubicBezTo>
                  <a:cubicBezTo>
                    <a:pt x="1193" y="422"/>
                    <a:pt x="1182" y="419"/>
                    <a:pt x="1180" y="432"/>
                  </a:cubicBezTo>
                  <a:cubicBezTo>
                    <a:pt x="1180" y="441"/>
                    <a:pt x="1187" y="447"/>
                    <a:pt x="1187" y="447"/>
                  </a:cubicBezTo>
                  <a:cubicBezTo>
                    <a:pt x="1187" y="447"/>
                    <a:pt x="1172" y="455"/>
                    <a:pt x="1157" y="445"/>
                  </a:cubicBezTo>
                  <a:cubicBezTo>
                    <a:pt x="1157" y="445"/>
                    <a:pt x="1155" y="454"/>
                    <a:pt x="1164" y="457"/>
                  </a:cubicBezTo>
                  <a:cubicBezTo>
                    <a:pt x="1164" y="457"/>
                    <a:pt x="1158" y="464"/>
                    <a:pt x="1146" y="456"/>
                  </a:cubicBezTo>
                  <a:cubicBezTo>
                    <a:pt x="1146" y="456"/>
                    <a:pt x="1145" y="468"/>
                    <a:pt x="1154" y="470"/>
                  </a:cubicBezTo>
                  <a:cubicBezTo>
                    <a:pt x="1154" y="470"/>
                    <a:pt x="1156" y="474"/>
                    <a:pt x="1150" y="475"/>
                  </a:cubicBezTo>
                  <a:cubicBezTo>
                    <a:pt x="1146" y="475"/>
                    <a:pt x="1142" y="473"/>
                    <a:pt x="1142" y="468"/>
                  </a:cubicBezTo>
                  <a:cubicBezTo>
                    <a:pt x="1142" y="468"/>
                    <a:pt x="1140" y="471"/>
                    <a:pt x="1141" y="483"/>
                  </a:cubicBezTo>
                  <a:cubicBezTo>
                    <a:pt x="1141" y="483"/>
                    <a:pt x="1132" y="497"/>
                    <a:pt x="1117" y="496"/>
                  </a:cubicBezTo>
                  <a:cubicBezTo>
                    <a:pt x="1103" y="495"/>
                    <a:pt x="1106" y="481"/>
                    <a:pt x="1106" y="481"/>
                  </a:cubicBezTo>
                  <a:cubicBezTo>
                    <a:pt x="1106" y="481"/>
                    <a:pt x="1107" y="489"/>
                    <a:pt x="1119" y="488"/>
                  </a:cubicBezTo>
                  <a:cubicBezTo>
                    <a:pt x="1125" y="487"/>
                    <a:pt x="1127" y="475"/>
                    <a:pt x="1120" y="471"/>
                  </a:cubicBezTo>
                  <a:cubicBezTo>
                    <a:pt x="1114" y="467"/>
                    <a:pt x="1099" y="468"/>
                    <a:pt x="1096" y="482"/>
                  </a:cubicBezTo>
                  <a:cubicBezTo>
                    <a:pt x="1093" y="499"/>
                    <a:pt x="1109" y="508"/>
                    <a:pt x="1127" y="501"/>
                  </a:cubicBezTo>
                  <a:cubicBezTo>
                    <a:pt x="1143" y="495"/>
                    <a:pt x="1149" y="487"/>
                    <a:pt x="1149" y="487"/>
                  </a:cubicBezTo>
                  <a:cubicBezTo>
                    <a:pt x="1149" y="487"/>
                    <a:pt x="1154" y="502"/>
                    <a:pt x="1143" y="509"/>
                  </a:cubicBezTo>
                  <a:cubicBezTo>
                    <a:pt x="1143" y="509"/>
                    <a:pt x="1136" y="495"/>
                    <a:pt x="1127" y="505"/>
                  </a:cubicBezTo>
                  <a:cubicBezTo>
                    <a:pt x="1123" y="515"/>
                    <a:pt x="1131" y="519"/>
                    <a:pt x="1131" y="519"/>
                  </a:cubicBezTo>
                  <a:cubicBezTo>
                    <a:pt x="1131" y="519"/>
                    <a:pt x="1150" y="530"/>
                    <a:pt x="1157" y="505"/>
                  </a:cubicBezTo>
                  <a:cubicBezTo>
                    <a:pt x="1157" y="505"/>
                    <a:pt x="1159" y="497"/>
                    <a:pt x="1159" y="496"/>
                  </a:cubicBezTo>
                  <a:cubicBezTo>
                    <a:pt x="1159" y="496"/>
                    <a:pt x="1165" y="500"/>
                    <a:pt x="1169" y="499"/>
                  </a:cubicBezTo>
                  <a:cubicBezTo>
                    <a:pt x="1169" y="499"/>
                    <a:pt x="1166" y="478"/>
                    <a:pt x="1173" y="468"/>
                  </a:cubicBezTo>
                  <a:cubicBezTo>
                    <a:pt x="1180" y="459"/>
                    <a:pt x="1186" y="456"/>
                    <a:pt x="1190" y="458"/>
                  </a:cubicBezTo>
                  <a:cubicBezTo>
                    <a:pt x="1190" y="458"/>
                    <a:pt x="1183" y="468"/>
                    <a:pt x="1183" y="481"/>
                  </a:cubicBezTo>
                  <a:cubicBezTo>
                    <a:pt x="1182" y="489"/>
                    <a:pt x="1184" y="497"/>
                    <a:pt x="1184" y="497"/>
                  </a:cubicBezTo>
                  <a:cubicBezTo>
                    <a:pt x="1184" y="497"/>
                    <a:pt x="1188" y="510"/>
                    <a:pt x="1202" y="517"/>
                  </a:cubicBezTo>
                  <a:cubicBezTo>
                    <a:pt x="1211" y="523"/>
                    <a:pt x="1221" y="521"/>
                    <a:pt x="1221" y="521"/>
                  </a:cubicBezTo>
                  <a:cubicBezTo>
                    <a:pt x="1221" y="521"/>
                    <a:pt x="1244" y="521"/>
                    <a:pt x="1244" y="497"/>
                  </a:cubicBezTo>
                  <a:cubicBezTo>
                    <a:pt x="1243" y="475"/>
                    <a:pt x="1223" y="473"/>
                    <a:pt x="1223" y="473"/>
                  </a:cubicBezTo>
                  <a:cubicBezTo>
                    <a:pt x="1223" y="473"/>
                    <a:pt x="1211" y="474"/>
                    <a:pt x="1210" y="464"/>
                  </a:cubicBezTo>
                  <a:cubicBezTo>
                    <a:pt x="1210" y="464"/>
                    <a:pt x="1203" y="464"/>
                    <a:pt x="1202" y="471"/>
                  </a:cubicBezTo>
                  <a:cubicBezTo>
                    <a:pt x="1202" y="478"/>
                    <a:pt x="1207" y="480"/>
                    <a:pt x="1207" y="480"/>
                  </a:cubicBezTo>
                  <a:cubicBezTo>
                    <a:pt x="1207" y="480"/>
                    <a:pt x="1201" y="490"/>
                    <a:pt x="1204" y="498"/>
                  </a:cubicBezTo>
                  <a:cubicBezTo>
                    <a:pt x="1208" y="507"/>
                    <a:pt x="1223" y="508"/>
                    <a:pt x="1227" y="501"/>
                  </a:cubicBezTo>
                  <a:cubicBezTo>
                    <a:pt x="1231" y="494"/>
                    <a:pt x="1226" y="487"/>
                    <a:pt x="1222" y="487"/>
                  </a:cubicBezTo>
                  <a:cubicBezTo>
                    <a:pt x="1219" y="487"/>
                    <a:pt x="1216" y="490"/>
                    <a:pt x="1216" y="491"/>
                  </a:cubicBezTo>
                  <a:cubicBezTo>
                    <a:pt x="1216" y="491"/>
                    <a:pt x="1211" y="483"/>
                    <a:pt x="1222" y="481"/>
                  </a:cubicBezTo>
                  <a:cubicBezTo>
                    <a:pt x="1233" y="479"/>
                    <a:pt x="1237" y="495"/>
                    <a:pt x="1231" y="504"/>
                  </a:cubicBezTo>
                  <a:cubicBezTo>
                    <a:pt x="1231" y="504"/>
                    <a:pt x="1227" y="514"/>
                    <a:pt x="1215" y="513"/>
                  </a:cubicBezTo>
                  <a:cubicBezTo>
                    <a:pt x="1204" y="513"/>
                    <a:pt x="1191" y="502"/>
                    <a:pt x="1193" y="488"/>
                  </a:cubicBezTo>
                  <a:cubicBezTo>
                    <a:pt x="1193" y="488"/>
                    <a:pt x="1199" y="489"/>
                    <a:pt x="1200" y="485"/>
                  </a:cubicBezTo>
                  <a:cubicBezTo>
                    <a:pt x="1200" y="485"/>
                    <a:pt x="1186" y="455"/>
                    <a:pt x="1213" y="454"/>
                  </a:cubicBezTo>
                  <a:cubicBezTo>
                    <a:pt x="1213" y="461"/>
                    <a:pt x="1213" y="461"/>
                    <a:pt x="1213" y="461"/>
                  </a:cubicBezTo>
                  <a:cubicBezTo>
                    <a:pt x="1213" y="461"/>
                    <a:pt x="1219" y="463"/>
                    <a:pt x="1223" y="454"/>
                  </a:cubicBezTo>
                  <a:cubicBezTo>
                    <a:pt x="1223" y="454"/>
                    <a:pt x="1225" y="450"/>
                    <a:pt x="1230" y="451"/>
                  </a:cubicBezTo>
                  <a:cubicBezTo>
                    <a:pt x="1235" y="454"/>
                    <a:pt x="1235" y="460"/>
                    <a:pt x="1229" y="460"/>
                  </a:cubicBezTo>
                  <a:cubicBezTo>
                    <a:pt x="1229" y="460"/>
                    <a:pt x="1227" y="460"/>
                    <a:pt x="1226" y="459"/>
                  </a:cubicBezTo>
                  <a:cubicBezTo>
                    <a:pt x="1226" y="459"/>
                    <a:pt x="1225" y="470"/>
                    <a:pt x="1237" y="469"/>
                  </a:cubicBezTo>
                  <a:cubicBezTo>
                    <a:pt x="1248" y="469"/>
                    <a:pt x="1246" y="458"/>
                    <a:pt x="1245" y="455"/>
                  </a:cubicBezTo>
                  <a:cubicBezTo>
                    <a:pt x="1243" y="453"/>
                    <a:pt x="1235" y="446"/>
                    <a:pt x="1229" y="444"/>
                  </a:cubicBezTo>
                  <a:cubicBezTo>
                    <a:pt x="1223" y="442"/>
                    <a:pt x="1212" y="435"/>
                    <a:pt x="1212" y="420"/>
                  </a:cubicBezTo>
                  <a:cubicBezTo>
                    <a:pt x="1211" y="404"/>
                    <a:pt x="1223" y="405"/>
                    <a:pt x="1223" y="405"/>
                  </a:cubicBezTo>
                  <a:cubicBezTo>
                    <a:pt x="1223" y="405"/>
                    <a:pt x="1227" y="405"/>
                    <a:pt x="1230" y="410"/>
                  </a:cubicBezTo>
                  <a:cubicBezTo>
                    <a:pt x="1230" y="410"/>
                    <a:pt x="1229" y="413"/>
                    <a:pt x="1225" y="413"/>
                  </a:cubicBezTo>
                  <a:close/>
                  <a:moveTo>
                    <a:pt x="1173" y="489"/>
                  </a:moveTo>
                  <a:cubicBezTo>
                    <a:pt x="1173" y="491"/>
                    <a:pt x="1175" y="492"/>
                    <a:pt x="1177" y="492"/>
                  </a:cubicBezTo>
                  <a:cubicBezTo>
                    <a:pt x="1179" y="492"/>
                    <a:pt x="1180" y="491"/>
                    <a:pt x="1180" y="489"/>
                  </a:cubicBezTo>
                  <a:cubicBezTo>
                    <a:pt x="1180" y="487"/>
                    <a:pt x="1179" y="485"/>
                    <a:pt x="1177" y="485"/>
                  </a:cubicBezTo>
                  <a:cubicBezTo>
                    <a:pt x="1175" y="485"/>
                    <a:pt x="1173" y="487"/>
                    <a:pt x="1173" y="489"/>
                  </a:cubicBezTo>
                  <a:close/>
                  <a:moveTo>
                    <a:pt x="1173" y="477"/>
                  </a:moveTo>
                  <a:cubicBezTo>
                    <a:pt x="1173" y="479"/>
                    <a:pt x="1173" y="483"/>
                    <a:pt x="1178" y="481"/>
                  </a:cubicBezTo>
                  <a:cubicBezTo>
                    <a:pt x="1182" y="480"/>
                    <a:pt x="1182" y="466"/>
                    <a:pt x="1182" y="466"/>
                  </a:cubicBezTo>
                  <a:cubicBezTo>
                    <a:pt x="1180" y="468"/>
                    <a:pt x="1173" y="477"/>
                    <a:pt x="1173" y="477"/>
                  </a:cubicBezTo>
                  <a:close/>
                  <a:moveTo>
                    <a:pt x="615" y="515"/>
                  </a:moveTo>
                  <a:cubicBezTo>
                    <a:pt x="613" y="514"/>
                    <a:pt x="607" y="514"/>
                    <a:pt x="607" y="514"/>
                  </a:cubicBezTo>
                  <a:cubicBezTo>
                    <a:pt x="607" y="514"/>
                    <a:pt x="610" y="501"/>
                    <a:pt x="602" y="496"/>
                  </a:cubicBezTo>
                  <a:cubicBezTo>
                    <a:pt x="596" y="494"/>
                    <a:pt x="589" y="497"/>
                    <a:pt x="591" y="504"/>
                  </a:cubicBezTo>
                  <a:cubicBezTo>
                    <a:pt x="594" y="511"/>
                    <a:pt x="601" y="506"/>
                    <a:pt x="601" y="506"/>
                  </a:cubicBezTo>
                  <a:cubicBezTo>
                    <a:pt x="601" y="506"/>
                    <a:pt x="603" y="504"/>
                    <a:pt x="604" y="508"/>
                  </a:cubicBezTo>
                  <a:cubicBezTo>
                    <a:pt x="605" y="511"/>
                    <a:pt x="603" y="513"/>
                    <a:pt x="603" y="513"/>
                  </a:cubicBezTo>
                  <a:cubicBezTo>
                    <a:pt x="161" y="512"/>
                    <a:pt x="161" y="512"/>
                    <a:pt x="161" y="512"/>
                  </a:cubicBezTo>
                  <a:cubicBezTo>
                    <a:pt x="161" y="512"/>
                    <a:pt x="164" y="502"/>
                    <a:pt x="156" y="501"/>
                  </a:cubicBezTo>
                  <a:cubicBezTo>
                    <a:pt x="149" y="499"/>
                    <a:pt x="146" y="508"/>
                    <a:pt x="148" y="514"/>
                  </a:cubicBezTo>
                  <a:cubicBezTo>
                    <a:pt x="151" y="520"/>
                    <a:pt x="155" y="521"/>
                    <a:pt x="158" y="521"/>
                  </a:cubicBezTo>
                  <a:cubicBezTo>
                    <a:pt x="607" y="521"/>
                    <a:pt x="607" y="521"/>
                    <a:pt x="607" y="521"/>
                  </a:cubicBezTo>
                  <a:cubicBezTo>
                    <a:pt x="607" y="521"/>
                    <a:pt x="607" y="522"/>
                    <a:pt x="605" y="524"/>
                  </a:cubicBezTo>
                  <a:cubicBezTo>
                    <a:pt x="603" y="526"/>
                    <a:pt x="608" y="532"/>
                    <a:pt x="616" y="529"/>
                  </a:cubicBezTo>
                  <a:cubicBezTo>
                    <a:pt x="622" y="525"/>
                    <a:pt x="620" y="517"/>
                    <a:pt x="615" y="515"/>
                  </a:cubicBezTo>
                  <a:close/>
                  <a:moveTo>
                    <a:pt x="77" y="509"/>
                  </a:moveTo>
                  <a:cubicBezTo>
                    <a:pt x="74" y="509"/>
                    <a:pt x="71" y="511"/>
                    <a:pt x="71" y="515"/>
                  </a:cubicBezTo>
                  <a:cubicBezTo>
                    <a:pt x="71" y="519"/>
                    <a:pt x="74" y="521"/>
                    <a:pt x="77" y="521"/>
                  </a:cubicBezTo>
                  <a:cubicBezTo>
                    <a:pt x="81" y="521"/>
                    <a:pt x="83" y="519"/>
                    <a:pt x="83" y="515"/>
                  </a:cubicBezTo>
                  <a:cubicBezTo>
                    <a:pt x="83" y="511"/>
                    <a:pt x="81" y="509"/>
                    <a:pt x="77" y="509"/>
                  </a:cubicBezTo>
                  <a:close/>
                  <a:moveTo>
                    <a:pt x="639" y="17"/>
                  </a:moveTo>
                  <a:cubicBezTo>
                    <a:pt x="641" y="17"/>
                    <a:pt x="647" y="17"/>
                    <a:pt x="647" y="17"/>
                  </a:cubicBezTo>
                  <a:cubicBezTo>
                    <a:pt x="647" y="17"/>
                    <a:pt x="645" y="30"/>
                    <a:pt x="652" y="35"/>
                  </a:cubicBezTo>
                  <a:cubicBezTo>
                    <a:pt x="658" y="38"/>
                    <a:pt x="665" y="33"/>
                    <a:pt x="663" y="27"/>
                  </a:cubicBezTo>
                  <a:cubicBezTo>
                    <a:pt x="660" y="20"/>
                    <a:pt x="653" y="25"/>
                    <a:pt x="653" y="25"/>
                  </a:cubicBezTo>
                  <a:cubicBezTo>
                    <a:pt x="653" y="25"/>
                    <a:pt x="651" y="26"/>
                    <a:pt x="650" y="23"/>
                  </a:cubicBezTo>
                  <a:cubicBezTo>
                    <a:pt x="649" y="20"/>
                    <a:pt x="651" y="18"/>
                    <a:pt x="651" y="18"/>
                  </a:cubicBezTo>
                  <a:cubicBezTo>
                    <a:pt x="1092" y="19"/>
                    <a:pt x="1092" y="19"/>
                    <a:pt x="1092" y="19"/>
                  </a:cubicBezTo>
                  <a:cubicBezTo>
                    <a:pt x="1092" y="19"/>
                    <a:pt x="1090" y="28"/>
                    <a:pt x="1098" y="30"/>
                  </a:cubicBezTo>
                  <a:cubicBezTo>
                    <a:pt x="1105" y="31"/>
                    <a:pt x="1109" y="23"/>
                    <a:pt x="1106" y="17"/>
                  </a:cubicBezTo>
                  <a:cubicBezTo>
                    <a:pt x="1104" y="11"/>
                    <a:pt x="1099" y="10"/>
                    <a:pt x="1097" y="10"/>
                  </a:cubicBezTo>
                  <a:cubicBezTo>
                    <a:pt x="647" y="10"/>
                    <a:pt x="647" y="10"/>
                    <a:pt x="647" y="10"/>
                  </a:cubicBezTo>
                  <a:cubicBezTo>
                    <a:pt x="647" y="10"/>
                    <a:pt x="647" y="8"/>
                    <a:pt x="649" y="7"/>
                  </a:cubicBezTo>
                  <a:cubicBezTo>
                    <a:pt x="650" y="5"/>
                    <a:pt x="646" y="0"/>
                    <a:pt x="638" y="3"/>
                  </a:cubicBezTo>
                  <a:cubicBezTo>
                    <a:pt x="632" y="6"/>
                    <a:pt x="634" y="14"/>
                    <a:pt x="639" y="17"/>
                  </a:cubicBezTo>
                  <a:close/>
                  <a:moveTo>
                    <a:pt x="1182" y="65"/>
                  </a:moveTo>
                  <a:cubicBezTo>
                    <a:pt x="1182" y="65"/>
                    <a:pt x="1182" y="51"/>
                    <a:pt x="1178" y="50"/>
                  </a:cubicBezTo>
                  <a:cubicBezTo>
                    <a:pt x="1173" y="48"/>
                    <a:pt x="1173" y="52"/>
                    <a:pt x="1173" y="54"/>
                  </a:cubicBezTo>
                  <a:cubicBezTo>
                    <a:pt x="1173" y="54"/>
                    <a:pt x="1180" y="63"/>
                    <a:pt x="1182" y="65"/>
                  </a:cubicBezTo>
                  <a:close/>
                  <a:moveTo>
                    <a:pt x="1177" y="22"/>
                  </a:moveTo>
                  <a:cubicBezTo>
                    <a:pt x="1180" y="22"/>
                    <a:pt x="1183" y="20"/>
                    <a:pt x="1183" y="16"/>
                  </a:cubicBezTo>
                  <a:cubicBezTo>
                    <a:pt x="1183" y="12"/>
                    <a:pt x="1180" y="10"/>
                    <a:pt x="1177" y="10"/>
                  </a:cubicBezTo>
                  <a:cubicBezTo>
                    <a:pt x="1173" y="10"/>
                    <a:pt x="1170" y="12"/>
                    <a:pt x="1170" y="16"/>
                  </a:cubicBezTo>
                  <a:cubicBezTo>
                    <a:pt x="1170" y="20"/>
                    <a:pt x="1173" y="22"/>
                    <a:pt x="1177" y="22"/>
                  </a:cubicBezTo>
                  <a:close/>
                  <a:moveTo>
                    <a:pt x="1177" y="26"/>
                  </a:moveTo>
                  <a:cubicBezTo>
                    <a:pt x="1175" y="26"/>
                    <a:pt x="1173" y="27"/>
                    <a:pt x="1173" y="30"/>
                  </a:cubicBezTo>
                  <a:cubicBezTo>
                    <a:pt x="1173" y="32"/>
                    <a:pt x="1175" y="34"/>
                    <a:pt x="1177" y="34"/>
                  </a:cubicBezTo>
                  <a:cubicBezTo>
                    <a:pt x="1179" y="34"/>
                    <a:pt x="1181" y="32"/>
                    <a:pt x="1181" y="30"/>
                  </a:cubicBezTo>
                  <a:cubicBezTo>
                    <a:pt x="1181" y="27"/>
                    <a:pt x="1179" y="26"/>
                    <a:pt x="1177" y="26"/>
                  </a:cubicBezTo>
                  <a:close/>
                  <a:moveTo>
                    <a:pt x="1177" y="39"/>
                  </a:moveTo>
                  <a:cubicBezTo>
                    <a:pt x="1175" y="39"/>
                    <a:pt x="1173" y="40"/>
                    <a:pt x="1173" y="42"/>
                  </a:cubicBezTo>
                  <a:cubicBezTo>
                    <a:pt x="1173" y="44"/>
                    <a:pt x="1175" y="45"/>
                    <a:pt x="1177" y="45"/>
                  </a:cubicBezTo>
                  <a:cubicBezTo>
                    <a:pt x="1179" y="45"/>
                    <a:pt x="1180" y="44"/>
                    <a:pt x="1180" y="42"/>
                  </a:cubicBezTo>
                  <a:cubicBezTo>
                    <a:pt x="1180" y="40"/>
                    <a:pt x="1179" y="39"/>
                    <a:pt x="1177" y="39"/>
                  </a:cubicBezTo>
                  <a:close/>
                  <a:moveTo>
                    <a:pt x="626" y="18"/>
                  </a:moveTo>
                  <a:cubicBezTo>
                    <a:pt x="622" y="18"/>
                    <a:pt x="618" y="21"/>
                    <a:pt x="618" y="26"/>
                  </a:cubicBezTo>
                  <a:cubicBezTo>
                    <a:pt x="618" y="30"/>
                    <a:pt x="622" y="33"/>
                    <a:pt x="626" y="33"/>
                  </a:cubicBezTo>
                  <a:cubicBezTo>
                    <a:pt x="630" y="33"/>
                    <a:pt x="634" y="30"/>
                    <a:pt x="634" y="26"/>
                  </a:cubicBezTo>
                  <a:cubicBezTo>
                    <a:pt x="634" y="21"/>
                    <a:pt x="630" y="18"/>
                    <a:pt x="626" y="18"/>
                  </a:cubicBezTo>
                  <a:close/>
                  <a:moveTo>
                    <a:pt x="77" y="26"/>
                  </a:moveTo>
                  <a:cubicBezTo>
                    <a:pt x="75" y="26"/>
                    <a:pt x="73" y="27"/>
                    <a:pt x="73" y="30"/>
                  </a:cubicBezTo>
                  <a:cubicBezTo>
                    <a:pt x="73" y="32"/>
                    <a:pt x="75" y="34"/>
                    <a:pt x="77" y="34"/>
                  </a:cubicBezTo>
                  <a:cubicBezTo>
                    <a:pt x="79" y="34"/>
                    <a:pt x="81" y="32"/>
                    <a:pt x="81" y="30"/>
                  </a:cubicBezTo>
                  <a:cubicBezTo>
                    <a:pt x="81" y="27"/>
                    <a:pt x="79" y="26"/>
                    <a:pt x="77" y="26"/>
                  </a:cubicBezTo>
                  <a:close/>
                  <a:moveTo>
                    <a:pt x="81" y="54"/>
                  </a:moveTo>
                  <a:cubicBezTo>
                    <a:pt x="81" y="52"/>
                    <a:pt x="81" y="48"/>
                    <a:pt x="76" y="50"/>
                  </a:cubicBezTo>
                  <a:cubicBezTo>
                    <a:pt x="73" y="51"/>
                    <a:pt x="73" y="65"/>
                    <a:pt x="73" y="65"/>
                  </a:cubicBezTo>
                  <a:cubicBezTo>
                    <a:pt x="74" y="63"/>
                    <a:pt x="81" y="54"/>
                    <a:pt x="81" y="54"/>
                  </a:cubicBezTo>
                  <a:close/>
                  <a:moveTo>
                    <a:pt x="80" y="42"/>
                  </a:moveTo>
                  <a:cubicBezTo>
                    <a:pt x="80" y="40"/>
                    <a:pt x="79" y="39"/>
                    <a:pt x="77" y="39"/>
                  </a:cubicBezTo>
                  <a:cubicBezTo>
                    <a:pt x="75" y="39"/>
                    <a:pt x="74" y="40"/>
                    <a:pt x="74" y="42"/>
                  </a:cubicBezTo>
                  <a:cubicBezTo>
                    <a:pt x="74" y="44"/>
                    <a:pt x="75" y="45"/>
                    <a:pt x="77" y="45"/>
                  </a:cubicBezTo>
                  <a:cubicBezTo>
                    <a:pt x="79" y="45"/>
                    <a:pt x="80" y="44"/>
                    <a:pt x="80" y="42"/>
                  </a:cubicBezTo>
                  <a:close/>
                  <a:moveTo>
                    <a:pt x="77" y="22"/>
                  </a:moveTo>
                  <a:cubicBezTo>
                    <a:pt x="81" y="22"/>
                    <a:pt x="83" y="20"/>
                    <a:pt x="83" y="16"/>
                  </a:cubicBezTo>
                  <a:cubicBezTo>
                    <a:pt x="83" y="12"/>
                    <a:pt x="81" y="10"/>
                    <a:pt x="77" y="10"/>
                  </a:cubicBezTo>
                  <a:cubicBezTo>
                    <a:pt x="74" y="10"/>
                    <a:pt x="71" y="12"/>
                    <a:pt x="71" y="16"/>
                  </a:cubicBezTo>
                  <a:cubicBezTo>
                    <a:pt x="71" y="20"/>
                    <a:pt x="74" y="22"/>
                    <a:pt x="77" y="22"/>
                  </a:cubicBezTo>
                  <a:close/>
                  <a:moveTo>
                    <a:pt x="156" y="30"/>
                  </a:moveTo>
                  <a:cubicBezTo>
                    <a:pt x="164" y="28"/>
                    <a:pt x="161" y="19"/>
                    <a:pt x="161" y="19"/>
                  </a:cubicBezTo>
                  <a:cubicBezTo>
                    <a:pt x="603" y="18"/>
                    <a:pt x="603" y="18"/>
                    <a:pt x="603" y="18"/>
                  </a:cubicBezTo>
                  <a:cubicBezTo>
                    <a:pt x="603" y="18"/>
                    <a:pt x="605" y="20"/>
                    <a:pt x="604" y="23"/>
                  </a:cubicBezTo>
                  <a:cubicBezTo>
                    <a:pt x="603" y="26"/>
                    <a:pt x="601" y="25"/>
                    <a:pt x="601" y="25"/>
                  </a:cubicBezTo>
                  <a:cubicBezTo>
                    <a:pt x="601" y="25"/>
                    <a:pt x="594" y="20"/>
                    <a:pt x="591" y="27"/>
                  </a:cubicBezTo>
                  <a:cubicBezTo>
                    <a:pt x="589" y="33"/>
                    <a:pt x="596" y="38"/>
                    <a:pt x="602" y="35"/>
                  </a:cubicBezTo>
                  <a:cubicBezTo>
                    <a:pt x="610" y="30"/>
                    <a:pt x="607" y="17"/>
                    <a:pt x="607" y="17"/>
                  </a:cubicBezTo>
                  <a:cubicBezTo>
                    <a:pt x="607" y="17"/>
                    <a:pt x="613" y="17"/>
                    <a:pt x="615" y="17"/>
                  </a:cubicBezTo>
                  <a:cubicBezTo>
                    <a:pt x="620" y="14"/>
                    <a:pt x="622" y="6"/>
                    <a:pt x="616" y="3"/>
                  </a:cubicBezTo>
                  <a:cubicBezTo>
                    <a:pt x="608" y="0"/>
                    <a:pt x="603" y="5"/>
                    <a:pt x="605" y="7"/>
                  </a:cubicBezTo>
                  <a:cubicBezTo>
                    <a:pt x="607" y="8"/>
                    <a:pt x="607" y="10"/>
                    <a:pt x="607" y="10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55" y="10"/>
                    <a:pt x="151" y="11"/>
                    <a:pt x="148" y="17"/>
                  </a:cubicBezTo>
                  <a:cubicBezTo>
                    <a:pt x="146" y="23"/>
                    <a:pt x="149" y="31"/>
                    <a:pt x="156" y="30"/>
                  </a:cubicBezTo>
                  <a:close/>
                </a:path>
              </a:pathLst>
            </a:custGeom>
            <a:solidFill>
              <a:srgbClr val="2A2119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1720470" y="2875001"/>
              <a:ext cx="21945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sz="6600" dirty="0">
                  <a:solidFill>
                    <a:prstClr val="black"/>
                  </a:solidFill>
                  <a:latin typeface="汉仪行楷繁" panose="02010609000101010101" pitchFamily="49" charset="-122"/>
                  <a:ea typeface="汉仪行楷繁" panose="02010609000101010101" pitchFamily="49" charset="-122"/>
                </a:rPr>
                <a:t>目录</a:t>
              </a:r>
            </a:p>
          </p:txBody>
        </p:sp>
      </p:grpSp>
      <p:sp>
        <p:nvSpPr>
          <p:cNvPr id="24" name="出自【趣你的PPT】(微信:qunideppt)：最优质的PPT资源库"/>
          <p:cNvSpPr txBox="1"/>
          <p:nvPr/>
        </p:nvSpPr>
        <p:spPr>
          <a:xfrm>
            <a:off x="6132513" y="2358295"/>
            <a:ext cx="4648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6132513" y="3383556"/>
            <a:ext cx="4648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6132513" y="4454515"/>
            <a:ext cx="4648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6132513" y="5529909"/>
            <a:ext cx="4648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28205653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5405017" y="3616960"/>
            <a:ext cx="6786983" cy="3241040"/>
          </a:xfrm>
          <a:custGeom>
            <a:avLst/>
            <a:gdLst>
              <a:gd name="T0" fmla="*/ 782 w 1778"/>
              <a:gd name="T1" fmla="*/ 124 h 1079"/>
              <a:gd name="T2" fmla="*/ 810 w 1778"/>
              <a:gd name="T3" fmla="*/ 170 h 1079"/>
              <a:gd name="T4" fmla="*/ 802 w 1778"/>
              <a:gd name="T5" fmla="*/ 215 h 1079"/>
              <a:gd name="T6" fmla="*/ 881 w 1778"/>
              <a:gd name="T7" fmla="*/ 197 h 1079"/>
              <a:gd name="T8" fmla="*/ 790 w 1778"/>
              <a:gd name="T9" fmla="*/ 290 h 1079"/>
              <a:gd name="T10" fmla="*/ 1009 w 1778"/>
              <a:gd name="T11" fmla="*/ 184 h 1079"/>
              <a:gd name="T12" fmla="*/ 1232 w 1778"/>
              <a:gd name="T13" fmla="*/ 7 h 1079"/>
              <a:gd name="T14" fmla="*/ 1030 w 1778"/>
              <a:gd name="T15" fmla="*/ 205 h 1079"/>
              <a:gd name="T16" fmla="*/ 1042 w 1778"/>
              <a:gd name="T17" fmla="*/ 209 h 1079"/>
              <a:gd name="T18" fmla="*/ 1177 w 1778"/>
              <a:gd name="T19" fmla="*/ 92 h 1079"/>
              <a:gd name="T20" fmla="*/ 1130 w 1778"/>
              <a:gd name="T21" fmla="*/ 176 h 1079"/>
              <a:gd name="T22" fmla="*/ 1260 w 1778"/>
              <a:gd name="T23" fmla="*/ 97 h 1079"/>
              <a:gd name="T24" fmla="*/ 1120 w 1778"/>
              <a:gd name="T25" fmla="*/ 207 h 1079"/>
              <a:gd name="T26" fmla="*/ 1163 w 1778"/>
              <a:gd name="T27" fmla="*/ 219 h 1079"/>
              <a:gd name="T28" fmla="*/ 1280 w 1778"/>
              <a:gd name="T29" fmla="*/ 136 h 1079"/>
              <a:gd name="T30" fmla="*/ 1368 w 1778"/>
              <a:gd name="T31" fmla="*/ 185 h 1079"/>
              <a:gd name="T32" fmla="*/ 1336 w 1778"/>
              <a:gd name="T33" fmla="*/ 231 h 1079"/>
              <a:gd name="T34" fmla="*/ 1470 w 1778"/>
              <a:gd name="T35" fmla="*/ 275 h 1079"/>
              <a:gd name="T36" fmla="*/ 1610 w 1778"/>
              <a:gd name="T37" fmla="*/ 326 h 1079"/>
              <a:gd name="T38" fmla="*/ 1651 w 1778"/>
              <a:gd name="T39" fmla="*/ 431 h 1079"/>
              <a:gd name="T40" fmla="*/ 1656 w 1778"/>
              <a:gd name="T41" fmla="*/ 473 h 1079"/>
              <a:gd name="T42" fmla="*/ 1408 w 1778"/>
              <a:gd name="T43" fmla="*/ 580 h 1079"/>
              <a:gd name="T44" fmla="*/ 1556 w 1778"/>
              <a:gd name="T45" fmla="*/ 529 h 1079"/>
              <a:gd name="T46" fmla="*/ 1657 w 1778"/>
              <a:gd name="T47" fmla="*/ 511 h 1079"/>
              <a:gd name="T48" fmla="*/ 1682 w 1778"/>
              <a:gd name="T49" fmla="*/ 579 h 1079"/>
              <a:gd name="T50" fmla="*/ 1679 w 1778"/>
              <a:gd name="T51" fmla="*/ 645 h 1079"/>
              <a:gd name="T52" fmla="*/ 1613 w 1778"/>
              <a:gd name="T53" fmla="*/ 699 h 1079"/>
              <a:gd name="T54" fmla="*/ 1702 w 1778"/>
              <a:gd name="T55" fmla="*/ 701 h 1079"/>
              <a:gd name="T56" fmla="*/ 1377 w 1778"/>
              <a:gd name="T57" fmla="*/ 890 h 1079"/>
              <a:gd name="T58" fmla="*/ 1081 w 1778"/>
              <a:gd name="T59" fmla="*/ 1051 h 1079"/>
              <a:gd name="T60" fmla="*/ 970 w 1778"/>
              <a:gd name="T61" fmla="*/ 1036 h 1079"/>
              <a:gd name="T62" fmla="*/ 1066 w 1778"/>
              <a:gd name="T63" fmla="*/ 890 h 1079"/>
              <a:gd name="T64" fmla="*/ 1071 w 1778"/>
              <a:gd name="T65" fmla="*/ 844 h 1079"/>
              <a:gd name="T66" fmla="*/ 579 w 1778"/>
              <a:gd name="T67" fmla="*/ 923 h 1079"/>
              <a:gd name="T68" fmla="*/ 570 w 1778"/>
              <a:gd name="T69" fmla="*/ 903 h 1079"/>
              <a:gd name="T70" fmla="*/ 515 w 1778"/>
              <a:gd name="T71" fmla="*/ 912 h 1079"/>
              <a:gd name="T72" fmla="*/ 355 w 1778"/>
              <a:gd name="T73" fmla="*/ 934 h 1079"/>
              <a:gd name="T74" fmla="*/ 356 w 1778"/>
              <a:gd name="T75" fmla="*/ 977 h 1079"/>
              <a:gd name="T76" fmla="*/ 598 w 1778"/>
              <a:gd name="T77" fmla="*/ 951 h 1079"/>
              <a:gd name="T78" fmla="*/ 858 w 1778"/>
              <a:gd name="T79" fmla="*/ 915 h 1079"/>
              <a:gd name="T80" fmla="*/ 720 w 1778"/>
              <a:gd name="T81" fmla="*/ 940 h 1079"/>
              <a:gd name="T82" fmla="*/ 484 w 1778"/>
              <a:gd name="T83" fmla="*/ 976 h 1079"/>
              <a:gd name="T84" fmla="*/ 287 w 1778"/>
              <a:gd name="T85" fmla="*/ 954 h 1079"/>
              <a:gd name="T86" fmla="*/ 299 w 1778"/>
              <a:gd name="T87" fmla="*/ 868 h 1079"/>
              <a:gd name="T88" fmla="*/ 324 w 1778"/>
              <a:gd name="T89" fmla="*/ 827 h 1079"/>
              <a:gd name="T90" fmla="*/ 309 w 1778"/>
              <a:gd name="T91" fmla="*/ 739 h 1079"/>
              <a:gd name="T92" fmla="*/ 170 w 1778"/>
              <a:gd name="T93" fmla="*/ 754 h 1079"/>
              <a:gd name="T94" fmla="*/ 53 w 1778"/>
              <a:gd name="T95" fmla="*/ 722 h 1079"/>
              <a:gd name="T96" fmla="*/ 27 w 1778"/>
              <a:gd name="T97" fmla="*/ 628 h 1079"/>
              <a:gd name="T98" fmla="*/ 89 w 1778"/>
              <a:gd name="T99" fmla="*/ 508 h 1079"/>
              <a:gd name="T100" fmla="*/ 74 w 1778"/>
              <a:gd name="T101" fmla="*/ 466 h 1079"/>
              <a:gd name="T102" fmla="*/ 45 w 1778"/>
              <a:gd name="T103" fmla="*/ 455 h 1079"/>
              <a:gd name="T104" fmla="*/ 72 w 1778"/>
              <a:gd name="T105" fmla="*/ 400 h 1079"/>
              <a:gd name="T106" fmla="*/ 151 w 1778"/>
              <a:gd name="T107" fmla="*/ 323 h 1079"/>
              <a:gd name="T108" fmla="*/ 179 w 1778"/>
              <a:gd name="T109" fmla="*/ 258 h 1079"/>
              <a:gd name="T110" fmla="*/ 152 w 1778"/>
              <a:gd name="T111" fmla="*/ 188 h 1079"/>
              <a:gd name="T112" fmla="*/ 207 w 1778"/>
              <a:gd name="T113" fmla="*/ 134 h 1079"/>
              <a:gd name="T114" fmla="*/ 114 w 1778"/>
              <a:gd name="T115" fmla="*/ 108 h 1079"/>
              <a:gd name="T116" fmla="*/ 215 w 1778"/>
              <a:gd name="T117" fmla="*/ 80 h 1079"/>
              <a:gd name="T118" fmla="*/ 372 w 1778"/>
              <a:gd name="T119" fmla="*/ 75 h 1079"/>
              <a:gd name="T120" fmla="*/ 570 w 1778"/>
              <a:gd name="T121" fmla="*/ 57 h 1079"/>
              <a:gd name="T122" fmla="*/ 715 w 1778"/>
              <a:gd name="T123" fmla="*/ 21 h 1079"/>
              <a:gd name="T124" fmla="*/ 769 w 1778"/>
              <a:gd name="T125" fmla="*/ 59 h 10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778" h="1079">
                <a:moveTo>
                  <a:pt x="876" y="9"/>
                </a:moveTo>
                <a:cubicBezTo>
                  <a:pt x="872" y="10"/>
                  <a:pt x="872" y="10"/>
                  <a:pt x="872" y="10"/>
                </a:cubicBezTo>
                <a:cubicBezTo>
                  <a:pt x="871" y="11"/>
                  <a:pt x="871" y="11"/>
                  <a:pt x="871" y="11"/>
                </a:cubicBezTo>
                <a:cubicBezTo>
                  <a:pt x="869" y="10"/>
                  <a:pt x="869" y="10"/>
                  <a:pt x="869" y="10"/>
                </a:cubicBezTo>
                <a:cubicBezTo>
                  <a:pt x="865" y="14"/>
                  <a:pt x="865" y="14"/>
                  <a:pt x="865" y="14"/>
                </a:cubicBezTo>
                <a:cubicBezTo>
                  <a:pt x="864" y="16"/>
                  <a:pt x="871" y="13"/>
                  <a:pt x="862" y="15"/>
                </a:cubicBezTo>
                <a:cubicBezTo>
                  <a:pt x="867" y="17"/>
                  <a:pt x="867" y="17"/>
                  <a:pt x="867" y="17"/>
                </a:cubicBezTo>
                <a:cubicBezTo>
                  <a:pt x="859" y="21"/>
                  <a:pt x="859" y="21"/>
                  <a:pt x="859" y="21"/>
                </a:cubicBezTo>
                <a:cubicBezTo>
                  <a:pt x="861" y="18"/>
                  <a:pt x="861" y="18"/>
                  <a:pt x="861" y="18"/>
                </a:cubicBezTo>
                <a:cubicBezTo>
                  <a:pt x="861" y="16"/>
                  <a:pt x="869" y="22"/>
                  <a:pt x="858" y="16"/>
                </a:cubicBezTo>
                <a:cubicBezTo>
                  <a:pt x="856" y="19"/>
                  <a:pt x="856" y="19"/>
                  <a:pt x="856" y="19"/>
                </a:cubicBezTo>
                <a:cubicBezTo>
                  <a:pt x="855" y="19"/>
                  <a:pt x="856" y="23"/>
                  <a:pt x="854" y="18"/>
                </a:cubicBezTo>
                <a:cubicBezTo>
                  <a:pt x="853" y="19"/>
                  <a:pt x="853" y="19"/>
                  <a:pt x="853" y="19"/>
                </a:cubicBezTo>
                <a:cubicBezTo>
                  <a:pt x="856" y="22"/>
                  <a:pt x="856" y="22"/>
                  <a:pt x="856" y="22"/>
                </a:cubicBezTo>
                <a:cubicBezTo>
                  <a:pt x="852" y="26"/>
                  <a:pt x="852" y="26"/>
                  <a:pt x="852" y="26"/>
                </a:cubicBezTo>
                <a:cubicBezTo>
                  <a:pt x="859" y="28"/>
                  <a:pt x="859" y="28"/>
                  <a:pt x="859" y="28"/>
                </a:cubicBezTo>
                <a:cubicBezTo>
                  <a:pt x="861" y="28"/>
                  <a:pt x="861" y="28"/>
                  <a:pt x="861" y="28"/>
                </a:cubicBezTo>
                <a:cubicBezTo>
                  <a:pt x="862" y="29"/>
                  <a:pt x="856" y="33"/>
                  <a:pt x="863" y="30"/>
                </a:cubicBezTo>
                <a:cubicBezTo>
                  <a:pt x="862" y="30"/>
                  <a:pt x="860" y="31"/>
                  <a:pt x="863" y="34"/>
                </a:cubicBezTo>
                <a:cubicBezTo>
                  <a:pt x="862" y="34"/>
                  <a:pt x="859" y="35"/>
                  <a:pt x="863" y="38"/>
                </a:cubicBezTo>
                <a:cubicBezTo>
                  <a:pt x="863" y="39"/>
                  <a:pt x="863" y="39"/>
                  <a:pt x="863" y="39"/>
                </a:cubicBezTo>
                <a:cubicBezTo>
                  <a:pt x="862" y="40"/>
                  <a:pt x="862" y="40"/>
                  <a:pt x="862" y="40"/>
                </a:cubicBezTo>
                <a:cubicBezTo>
                  <a:pt x="861" y="37"/>
                  <a:pt x="861" y="37"/>
                  <a:pt x="861" y="37"/>
                </a:cubicBezTo>
                <a:cubicBezTo>
                  <a:pt x="856" y="36"/>
                  <a:pt x="856" y="36"/>
                  <a:pt x="856" y="36"/>
                </a:cubicBezTo>
                <a:cubicBezTo>
                  <a:pt x="850" y="40"/>
                  <a:pt x="850" y="40"/>
                  <a:pt x="850" y="40"/>
                </a:cubicBezTo>
                <a:cubicBezTo>
                  <a:pt x="849" y="40"/>
                  <a:pt x="847" y="40"/>
                  <a:pt x="848" y="43"/>
                </a:cubicBezTo>
                <a:cubicBezTo>
                  <a:pt x="852" y="35"/>
                  <a:pt x="852" y="35"/>
                  <a:pt x="852" y="35"/>
                </a:cubicBezTo>
                <a:cubicBezTo>
                  <a:pt x="845" y="37"/>
                  <a:pt x="845" y="37"/>
                  <a:pt x="845" y="37"/>
                </a:cubicBezTo>
                <a:cubicBezTo>
                  <a:pt x="843" y="40"/>
                  <a:pt x="843" y="40"/>
                  <a:pt x="843" y="40"/>
                </a:cubicBezTo>
                <a:cubicBezTo>
                  <a:pt x="842" y="40"/>
                  <a:pt x="841" y="43"/>
                  <a:pt x="840" y="41"/>
                </a:cubicBezTo>
                <a:cubicBezTo>
                  <a:pt x="839" y="46"/>
                  <a:pt x="839" y="46"/>
                  <a:pt x="839" y="46"/>
                </a:cubicBezTo>
                <a:cubicBezTo>
                  <a:pt x="828" y="49"/>
                  <a:pt x="828" y="49"/>
                  <a:pt x="828" y="49"/>
                </a:cubicBezTo>
                <a:cubicBezTo>
                  <a:pt x="825" y="55"/>
                  <a:pt x="825" y="55"/>
                  <a:pt x="825" y="55"/>
                </a:cubicBezTo>
                <a:cubicBezTo>
                  <a:pt x="816" y="58"/>
                  <a:pt x="816" y="58"/>
                  <a:pt x="816" y="58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09" y="66"/>
                  <a:pt x="809" y="66"/>
                  <a:pt x="809" y="66"/>
                </a:cubicBezTo>
                <a:cubicBezTo>
                  <a:pt x="807" y="65"/>
                  <a:pt x="807" y="65"/>
                  <a:pt x="807" y="65"/>
                </a:cubicBezTo>
                <a:cubicBezTo>
                  <a:pt x="806" y="66"/>
                  <a:pt x="806" y="66"/>
                  <a:pt x="806" y="66"/>
                </a:cubicBezTo>
                <a:cubicBezTo>
                  <a:pt x="805" y="71"/>
                  <a:pt x="805" y="71"/>
                  <a:pt x="805" y="71"/>
                </a:cubicBezTo>
                <a:cubicBezTo>
                  <a:pt x="802" y="73"/>
                  <a:pt x="802" y="73"/>
                  <a:pt x="802" y="73"/>
                </a:cubicBezTo>
                <a:cubicBezTo>
                  <a:pt x="797" y="73"/>
                  <a:pt x="797" y="73"/>
                  <a:pt x="797" y="73"/>
                </a:cubicBezTo>
                <a:cubicBezTo>
                  <a:pt x="795" y="74"/>
                  <a:pt x="796" y="76"/>
                  <a:pt x="793" y="77"/>
                </a:cubicBezTo>
                <a:cubicBezTo>
                  <a:pt x="794" y="81"/>
                  <a:pt x="794" y="81"/>
                  <a:pt x="794" y="81"/>
                </a:cubicBezTo>
                <a:cubicBezTo>
                  <a:pt x="790" y="83"/>
                  <a:pt x="790" y="83"/>
                  <a:pt x="790" y="83"/>
                </a:cubicBezTo>
                <a:cubicBezTo>
                  <a:pt x="783" y="91"/>
                  <a:pt x="783" y="91"/>
                  <a:pt x="783" y="91"/>
                </a:cubicBezTo>
                <a:cubicBezTo>
                  <a:pt x="780" y="92"/>
                  <a:pt x="780" y="92"/>
                  <a:pt x="780" y="92"/>
                </a:cubicBezTo>
                <a:cubicBezTo>
                  <a:pt x="779" y="95"/>
                  <a:pt x="779" y="95"/>
                  <a:pt x="779" y="95"/>
                </a:cubicBezTo>
                <a:cubicBezTo>
                  <a:pt x="780" y="96"/>
                  <a:pt x="780" y="92"/>
                  <a:pt x="781" y="96"/>
                </a:cubicBezTo>
                <a:cubicBezTo>
                  <a:pt x="782" y="97"/>
                  <a:pt x="783" y="94"/>
                  <a:pt x="784" y="97"/>
                </a:cubicBezTo>
                <a:cubicBezTo>
                  <a:pt x="781" y="99"/>
                  <a:pt x="781" y="99"/>
                  <a:pt x="781" y="99"/>
                </a:cubicBezTo>
                <a:cubicBezTo>
                  <a:pt x="779" y="100"/>
                  <a:pt x="790" y="94"/>
                  <a:pt x="779" y="102"/>
                </a:cubicBezTo>
                <a:cubicBezTo>
                  <a:pt x="777" y="105"/>
                  <a:pt x="777" y="105"/>
                  <a:pt x="777" y="105"/>
                </a:cubicBezTo>
                <a:cubicBezTo>
                  <a:pt x="772" y="105"/>
                  <a:pt x="787" y="95"/>
                  <a:pt x="771" y="109"/>
                </a:cubicBezTo>
                <a:cubicBezTo>
                  <a:pt x="768" y="108"/>
                  <a:pt x="768" y="108"/>
                  <a:pt x="768" y="108"/>
                </a:cubicBezTo>
                <a:cubicBezTo>
                  <a:pt x="767" y="107"/>
                  <a:pt x="772" y="108"/>
                  <a:pt x="766" y="107"/>
                </a:cubicBezTo>
                <a:cubicBezTo>
                  <a:pt x="765" y="112"/>
                  <a:pt x="765" y="112"/>
                  <a:pt x="765" y="112"/>
                </a:cubicBezTo>
                <a:cubicBezTo>
                  <a:pt x="769" y="110"/>
                  <a:pt x="769" y="110"/>
                  <a:pt x="769" y="110"/>
                </a:cubicBezTo>
                <a:cubicBezTo>
                  <a:pt x="769" y="112"/>
                  <a:pt x="769" y="112"/>
                  <a:pt x="769" y="112"/>
                </a:cubicBezTo>
                <a:cubicBezTo>
                  <a:pt x="770" y="113"/>
                  <a:pt x="770" y="113"/>
                  <a:pt x="770" y="113"/>
                </a:cubicBezTo>
                <a:cubicBezTo>
                  <a:pt x="768" y="114"/>
                  <a:pt x="768" y="114"/>
                  <a:pt x="768" y="114"/>
                </a:cubicBezTo>
                <a:cubicBezTo>
                  <a:pt x="770" y="116"/>
                  <a:pt x="770" y="116"/>
                  <a:pt x="770" y="116"/>
                </a:cubicBezTo>
                <a:cubicBezTo>
                  <a:pt x="769" y="117"/>
                  <a:pt x="769" y="117"/>
                  <a:pt x="769" y="117"/>
                </a:cubicBezTo>
                <a:cubicBezTo>
                  <a:pt x="773" y="116"/>
                  <a:pt x="773" y="116"/>
                  <a:pt x="773" y="116"/>
                </a:cubicBezTo>
                <a:cubicBezTo>
                  <a:pt x="774" y="115"/>
                  <a:pt x="774" y="115"/>
                  <a:pt x="774" y="115"/>
                </a:cubicBezTo>
                <a:cubicBezTo>
                  <a:pt x="775" y="116"/>
                  <a:pt x="775" y="116"/>
                  <a:pt x="775" y="116"/>
                </a:cubicBezTo>
                <a:cubicBezTo>
                  <a:pt x="772" y="118"/>
                  <a:pt x="772" y="118"/>
                  <a:pt x="772" y="118"/>
                </a:cubicBezTo>
                <a:cubicBezTo>
                  <a:pt x="774" y="119"/>
                  <a:pt x="774" y="119"/>
                  <a:pt x="774" y="119"/>
                </a:cubicBezTo>
                <a:cubicBezTo>
                  <a:pt x="771" y="121"/>
                  <a:pt x="771" y="121"/>
                  <a:pt x="771" y="121"/>
                </a:cubicBezTo>
                <a:cubicBezTo>
                  <a:pt x="771" y="121"/>
                  <a:pt x="772" y="119"/>
                  <a:pt x="771" y="122"/>
                </a:cubicBezTo>
                <a:cubicBezTo>
                  <a:pt x="769" y="120"/>
                  <a:pt x="769" y="120"/>
                  <a:pt x="769" y="120"/>
                </a:cubicBezTo>
                <a:cubicBezTo>
                  <a:pt x="769" y="124"/>
                  <a:pt x="769" y="124"/>
                  <a:pt x="769" y="124"/>
                </a:cubicBezTo>
                <a:cubicBezTo>
                  <a:pt x="764" y="126"/>
                  <a:pt x="764" y="126"/>
                  <a:pt x="764" y="126"/>
                </a:cubicBezTo>
                <a:cubicBezTo>
                  <a:pt x="761" y="126"/>
                  <a:pt x="761" y="126"/>
                  <a:pt x="761" y="126"/>
                </a:cubicBezTo>
                <a:cubicBezTo>
                  <a:pt x="756" y="130"/>
                  <a:pt x="756" y="130"/>
                  <a:pt x="756" y="130"/>
                </a:cubicBezTo>
                <a:cubicBezTo>
                  <a:pt x="756" y="132"/>
                  <a:pt x="756" y="132"/>
                  <a:pt x="756" y="132"/>
                </a:cubicBezTo>
                <a:cubicBezTo>
                  <a:pt x="750" y="133"/>
                  <a:pt x="750" y="133"/>
                  <a:pt x="750" y="133"/>
                </a:cubicBezTo>
                <a:cubicBezTo>
                  <a:pt x="748" y="136"/>
                  <a:pt x="748" y="136"/>
                  <a:pt x="748" y="136"/>
                </a:cubicBezTo>
                <a:cubicBezTo>
                  <a:pt x="750" y="137"/>
                  <a:pt x="750" y="137"/>
                  <a:pt x="750" y="137"/>
                </a:cubicBezTo>
                <a:cubicBezTo>
                  <a:pt x="742" y="142"/>
                  <a:pt x="742" y="142"/>
                  <a:pt x="742" y="142"/>
                </a:cubicBezTo>
                <a:cubicBezTo>
                  <a:pt x="738" y="139"/>
                  <a:pt x="738" y="139"/>
                  <a:pt x="738" y="139"/>
                </a:cubicBezTo>
                <a:cubicBezTo>
                  <a:pt x="733" y="144"/>
                  <a:pt x="733" y="144"/>
                  <a:pt x="733" y="144"/>
                </a:cubicBezTo>
                <a:cubicBezTo>
                  <a:pt x="736" y="147"/>
                  <a:pt x="736" y="147"/>
                  <a:pt x="736" y="147"/>
                </a:cubicBezTo>
                <a:cubicBezTo>
                  <a:pt x="734" y="148"/>
                  <a:pt x="734" y="148"/>
                  <a:pt x="734" y="148"/>
                </a:cubicBezTo>
                <a:cubicBezTo>
                  <a:pt x="731" y="146"/>
                  <a:pt x="741" y="144"/>
                  <a:pt x="732" y="147"/>
                </a:cubicBezTo>
                <a:cubicBezTo>
                  <a:pt x="732" y="147"/>
                  <a:pt x="732" y="146"/>
                  <a:pt x="733" y="146"/>
                </a:cubicBezTo>
                <a:cubicBezTo>
                  <a:pt x="732" y="145"/>
                  <a:pt x="732" y="145"/>
                  <a:pt x="732" y="145"/>
                </a:cubicBezTo>
                <a:cubicBezTo>
                  <a:pt x="729" y="147"/>
                  <a:pt x="729" y="147"/>
                  <a:pt x="729" y="147"/>
                </a:cubicBezTo>
                <a:cubicBezTo>
                  <a:pt x="729" y="148"/>
                  <a:pt x="729" y="148"/>
                  <a:pt x="729" y="148"/>
                </a:cubicBezTo>
                <a:cubicBezTo>
                  <a:pt x="732" y="149"/>
                  <a:pt x="732" y="149"/>
                  <a:pt x="732" y="149"/>
                </a:cubicBezTo>
                <a:cubicBezTo>
                  <a:pt x="729" y="149"/>
                  <a:pt x="729" y="149"/>
                  <a:pt x="729" y="149"/>
                </a:cubicBezTo>
                <a:cubicBezTo>
                  <a:pt x="730" y="151"/>
                  <a:pt x="730" y="151"/>
                  <a:pt x="730" y="151"/>
                </a:cubicBezTo>
                <a:cubicBezTo>
                  <a:pt x="727" y="152"/>
                  <a:pt x="727" y="152"/>
                  <a:pt x="727" y="152"/>
                </a:cubicBezTo>
                <a:cubicBezTo>
                  <a:pt x="727" y="153"/>
                  <a:pt x="727" y="153"/>
                  <a:pt x="727" y="153"/>
                </a:cubicBezTo>
                <a:cubicBezTo>
                  <a:pt x="731" y="153"/>
                  <a:pt x="731" y="153"/>
                  <a:pt x="731" y="153"/>
                </a:cubicBezTo>
                <a:cubicBezTo>
                  <a:pt x="737" y="148"/>
                  <a:pt x="737" y="148"/>
                  <a:pt x="737" y="148"/>
                </a:cubicBezTo>
                <a:cubicBezTo>
                  <a:pt x="742" y="148"/>
                  <a:pt x="742" y="148"/>
                  <a:pt x="742" y="148"/>
                </a:cubicBezTo>
                <a:cubicBezTo>
                  <a:pt x="751" y="142"/>
                  <a:pt x="751" y="142"/>
                  <a:pt x="751" y="142"/>
                </a:cubicBezTo>
                <a:cubicBezTo>
                  <a:pt x="754" y="144"/>
                  <a:pt x="754" y="144"/>
                  <a:pt x="754" y="144"/>
                </a:cubicBezTo>
                <a:cubicBezTo>
                  <a:pt x="759" y="140"/>
                  <a:pt x="759" y="140"/>
                  <a:pt x="759" y="140"/>
                </a:cubicBezTo>
                <a:cubicBezTo>
                  <a:pt x="765" y="141"/>
                  <a:pt x="765" y="141"/>
                  <a:pt x="765" y="141"/>
                </a:cubicBezTo>
                <a:cubicBezTo>
                  <a:pt x="766" y="141"/>
                  <a:pt x="769" y="140"/>
                  <a:pt x="765" y="138"/>
                </a:cubicBezTo>
                <a:cubicBezTo>
                  <a:pt x="765" y="137"/>
                  <a:pt x="765" y="137"/>
                  <a:pt x="765" y="137"/>
                </a:cubicBezTo>
                <a:cubicBezTo>
                  <a:pt x="776" y="130"/>
                  <a:pt x="776" y="130"/>
                  <a:pt x="776" y="130"/>
                </a:cubicBezTo>
                <a:cubicBezTo>
                  <a:pt x="780" y="130"/>
                  <a:pt x="774" y="125"/>
                  <a:pt x="782" y="126"/>
                </a:cubicBezTo>
                <a:cubicBezTo>
                  <a:pt x="784" y="125"/>
                  <a:pt x="784" y="125"/>
                  <a:pt x="784" y="125"/>
                </a:cubicBezTo>
                <a:cubicBezTo>
                  <a:pt x="782" y="124"/>
                  <a:pt x="782" y="124"/>
                  <a:pt x="782" y="124"/>
                </a:cubicBezTo>
                <a:cubicBezTo>
                  <a:pt x="785" y="121"/>
                  <a:pt x="785" y="121"/>
                  <a:pt x="785" y="121"/>
                </a:cubicBezTo>
                <a:cubicBezTo>
                  <a:pt x="789" y="121"/>
                  <a:pt x="789" y="121"/>
                  <a:pt x="789" y="121"/>
                </a:cubicBezTo>
                <a:cubicBezTo>
                  <a:pt x="792" y="117"/>
                  <a:pt x="792" y="117"/>
                  <a:pt x="792" y="117"/>
                </a:cubicBezTo>
                <a:cubicBezTo>
                  <a:pt x="803" y="108"/>
                  <a:pt x="803" y="108"/>
                  <a:pt x="803" y="108"/>
                </a:cubicBezTo>
                <a:cubicBezTo>
                  <a:pt x="805" y="107"/>
                  <a:pt x="805" y="107"/>
                  <a:pt x="805" y="107"/>
                </a:cubicBezTo>
                <a:cubicBezTo>
                  <a:pt x="810" y="100"/>
                  <a:pt x="810" y="100"/>
                  <a:pt x="810" y="100"/>
                </a:cubicBezTo>
                <a:cubicBezTo>
                  <a:pt x="813" y="99"/>
                  <a:pt x="813" y="99"/>
                  <a:pt x="813" y="99"/>
                </a:cubicBezTo>
                <a:cubicBezTo>
                  <a:pt x="815" y="97"/>
                  <a:pt x="815" y="97"/>
                  <a:pt x="815" y="97"/>
                </a:cubicBezTo>
                <a:cubicBezTo>
                  <a:pt x="812" y="95"/>
                  <a:pt x="812" y="95"/>
                  <a:pt x="812" y="95"/>
                </a:cubicBezTo>
                <a:cubicBezTo>
                  <a:pt x="813" y="92"/>
                  <a:pt x="813" y="96"/>
                  <a:pt x="816" y="94"/>
                </a:cubicBezTo>
                <a:cubicBezTo>
                  <a:pt x="815" y="91"/>
                  <a:pt x="815" y="91"/>
                  <a:pt x="815" y="91"/>
                </a:cubicBezTo>
                <a:cubicBezTo>
                  <a:pt x="817" y="88"/>
                  <a:pt x="817" y="88"/>
                  <a:pt x="817" y="88"/>
                </a:cubicBezTo>
                <a:cubicBezTo>
                  <a:pt x="825" y="88"/>
                  <a:pt x="825" y="88"/>
                  <a:pt x="825" y="88"/>
                </a:cubicBezTo>
                <a:cubicBezTo>
                  <a:pt x="826" y="87"/>
                  <a:pt x="826" y="87"/>
                  <a:pt x="826" y="87"/>
                </a:cubicBezTo>
                <a:cubicBezTo>
                  <a:pt x="825" y="86"/>
                  <a:pt x="825" y="86"/>
                  <a:pt x="825" y="86"/>
                </a:cubicBezTo>
                <a:cubicBezTo>
                  <a:pt x="829" y="87"/>
                  <a:pt x="829" y="87"/>
                  <a:pt x="829" y="87"/>
                </a:cubicBezTo>
                <a:cubicBezTo>
                  <a:pt x="831" y="86"/>
                  <a:pt x="831" y="86"/>
                  <a:pt x="831" y="86"/>
                </a:cubicBezTo>
                <a:cubicBezTo>
                  <a:pt x="832" y="88"/>
                  <a:pt x="827" y="84"/>
                  <a:pt x="834" y="87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2" y="81"/>
                  <a:pt x="837" y="79"/>
                  <a:pt x="831" y="81"/>
                </a:cubicBezTo>
                <a:cubicBezTo>
                  <a:pt x="837" y="76"/>
                  <a:pt x="837" y="76"/>
                  <a:pt x="837" y="76"/>
                </a:cubicBezTo>
                <a:cubicBezTo>
                  <a:pt x="850" y="69"/>
                  <a:pt x="850" y="69"/>
                  <a:pt x="850" y="69"/>
                </a:cubicBezTo>
                <a:cubicBezTo>
                  <a:pt x="853" y="71"/>
                  <a:pt x="853" y="71"/>
                  <a:pt x="853" y="71"/>
                </a:cubicBezTo>
                <a:cubicBezTo>
                  <a:pt x="857" y="76"/>
                  <a:pt x="857" y="76"/>
                  <a:pt x="857" y="76"/>
                </a:cubicBezTo>
                <a:cubicBezTo>
                  <a:pt x="858" y="76"/>
                  <a:pt x="858" y="76"/>
                  <a:pt x="858" y="76"/>
                </a:cubicBezTo>
                <a:cubicBezTo>
                  <a:pt x="858" y="71"/>
                  <a:pt x="862" y="75"/>
                  <a:pt x="866" y="70"/>
                </a:cubicBezTo>
                <a:cubicBezTo>
                  <a:pt x="868" y="71"/>
                  <a:pt x="868" y="71"/>
                  <a:pt x="868" y="71"/>
                </a:cubicBezTo>
                <a:cubicBezTo>
                  <a:pt x="866" y="74"/>
                  <a:pt x="866" y="74"/>
                  <a:pt x="866" y="74"/>
                </a:cubicBezTo>
                <a:cubicBezTo>
                  <a:pt x="873" y="72"/>
                  <a:pt x="873" y="72"/>
                  <a:pt x="873" y="72"/>
                </a:cubicBezTo>
                <a:cubicBezTo>
                  <a:pt x="873" y="71"/>
                  <a:pt x="873" y="71"/>
                  <a:pt x="873" y="71"/>
                </a:cubicBezTo>
                <a:cubicBezTo>
                  <a:pt x="880" y="67"/>
                  <a:pt x="880" y="67"/>
                  <a:pt x="880" y="67"/>
                </a:cubicBezTo>
                <a:cubicBezTo>
                  <a:pt x="889" y="59"/>
                  <a:pt x="889" y="59"/>
                  <a:pt x="889" y="59"/>
                </a:cubicBezTo>
                <a:cubicBezTo>
                  <a:pt x="898" y="57"/>
                  <a:pt x="898" y="57"/>
                  <a:pt x="898" y="57"/>
                </a:cubicBezTo>
                <a:cubicBezTo>
                  <a:pt x="907" y="57"/>
                  <a:pt x="907" y="57"/>
                  <a:pt x="907" y="57"/>
                </a:cubicBezTo>
                <a:cubicBezTo>
                  <a:pt x="908" y="58"/>
                  <a:pt x="908" y="58"/>
                  <a:pt x="908" y="58"/>
                </a:cubicBezTo>
                <a:cubicBezTo>
                  <a:pt x="900" y="63"/>
                  <a:pt x="900" y="63"/>
                  <a:pt x="900" y="63"/>
                </a:cubicBezTo>
                <a:cubicBezTo>
                  <a:pt x="906" y="63"/>
                  <a:pt x="906" y="63"/>
                  <a:pt x="906" y="63"/>
                </a:cubicBezTo>
                <a:cubicBezTo>
                  <a:pt x="904" y="64"/>
                  <a:pt x="904" y="64"/>
                  <a:pt x="904" y="64"/>
                </a:cubicBezTo>
                <a:cubicBezTo>
                  <a:pt x="910" y="66"/>
                  <a:pt x="910" y="66"/>
                  <a:pt x="910" y="66"/>
                </a:cubicBezTo>
                <a:cubicBezTo>
                  <a:pt x="910" y="69"/>
                  <a:pt x="910" y="69"/>
                  <a:pt x="910" y="69"/>
                </a:cubicBezTo>
                <a:cubicBezTo>
                  <a:pt x="904" y="71"/>
                  <a:pt x="904" y="71"/>
                  <a:pt x="904" y="71"/>
                </a:cubicBezTo>
                <a:cubicBezTo>
                  <a:pt x="901" y="75"/>
                  <a:pt x="901" y="75"/>
                  <a:pt x="901" y="75"/>
                </a:cubicBezTo>
                <a:cubicBezTo>
                  <a:pt x="900" y="73"/>
                  <a:pt x="900" y="73"/>
                  <a:pt x="900" y="73"/>
                </a:cubicBezTo>
                <a:cubicBezTo>
                  <a:pt x="894" y="76"/>
                  <a:pt x="894" y="76"/>
                  <a:pt x="894" y="76"/>
                </a:cubicBezTo>
                <a:cubicBezTo>
                  <a:pt x="894" y="77"/>
                  <a:pt x="895" y="77"/>
                  <a:pt x="894" y="78"/>
                </a:cubicBezTo>
                <a:cubicBezTo>
                  <a:pt x="887" y="79"/>
                  <a:pt x="887" y="79"/>
                  <a:pt x="887" y="79"/>
                </a:cubicBezTo>
                <a:cubicBezTo>
                  <a:pt x="887" y="78"/>
                  <a:pt x="885" y="78"/>
                  <a:pt x="886" y="81"/>
                </a:cubicBezTo>
                <a:cubicBezTo>
                  <a:pt x="889" y="81"/>
                  <a:pt x="889" y="81"/>
                  <a:pt x="889" y="81"/>
                </a:cubicBezTo>
                <a:cubicBezTo>
                  <a:pt x="887" y="82"/>
                  <a:pt x="887" y="82"/>
                  <a:pt x="887" y="82"/>
                </a:cubicBezTo>
                <a:cubicBezTo>
                  <a:pt x="884" y="82"/>
                  <a:pt x="884" y="82"/>
                  <a:pt x="884" y="82"/>
                </a:cubicBezTo>
                <a:cubicBezTo>
                  <a:pt x="875" y="88"/>
                  <a:pt x="875" y="88"/>
                  <a:pt x="875" y="88"/>
                </a:cubicBezTo>
                <a:cubicBezTo>
                  <a:pt x="863" y="97"/>
                  <a:pt x="863" y="97"/>
                  <a:pt x="863" y="97"/>
                </a:cubicBezTo>
                <a:cubicBezTo>
                  <a:pt x="866" y="98"/>
                  <a:pt x="866" y="98"/>
                  <a:pt x="866" y="98"/>
                </a:cubicBezTo>
                <a:cubicBezTo>
                  <a:pt x="867" y="97"/>
                  <a:pt x="867" y="97"/>
                  <a:pt x="867" y="97"/>
                </a:cubicBezTo>
                <a:cubicBezTo>
                  <a:pt x="862" y="103"/>
                  <a:pt x="862" y="103"/>
                  <a:pt x="862" y="103"/>
                </a:cubicBezTo>
                <a:cubicBezTo>
                  <a:pt x="862" y="104"/>
                  <a:pt x="862" y="104"/>
                  <a:pt x="862" y="104"/>
                </a:cubicBezTo>
                <a:cubicBezTo>
                  <a:pt x="858" y="100"/>
                  <a:pt x="858" y="100"/>
                  <a:pt x="858" y="100"/>
                </a:cubicBezTo>
                <a:cubicBezTo>
                  <a:pt x="855" y="103"/>
                  <a:pt x="855" y="103"/>
                  <a:pt x="855" y="103"/>
                </a:cubicBezTo>
                <a:cubicBezTo>
                  <a:pt x="858" y="105"/>
                  <a:pt x="858" y="105"/>
                  <a:pt x="858" y="105"/>
                </a:cubicBezTo>
                <a:cubicBezTo>
                  <a:pt x="858" y="105"/>
                  <a:pt x="857" y="105"/>
                  <a:pt x="857" y="107"/>
                </a:cubicBezTo>
                <a:cubicBezTo>
                  <a:pt x="860" y="110"/>
                  <a:pt x="860" y="110"/>
                  <a:pt x="860" y="110"/>
                </a:cubicBezTo>
                <a:cubicBezTo>
                  <a:pt x="856" y="115"/>
                  <a:pt x="850" y="118"/>
                  <a:pt x="845" y="121"/>
                </a:cubicBezTo>
                <a:cubicBezTo>
                  <a:pt x="834" y="129"/>
                  <a:pt x="834" y="129"/>
                  <a:pt x="834" y="129"/>
                </a:cubicBezTo>
                <a:cubicBezTo>
                  <a:pt x="843" y="121"/>
                  <a:pt x="843" y="121"/>
                  <a:pt x="843" y="121"/>
                </a:cubicBezTo>
                <a:cubicBezTo>
                  <a:pt x="844" y="119"/>
                  <a:pt x="850" y="122"/>
                  <a:pt x="845" y="117"/>
                </a:cubicBezTo>
                <a:cubicBezTo>
                  <a:pt x="836" y="123"/>
                  <a:pt x="836" y="123"/>
                  <a:pt x="836" y="123"/>
                </a:cubicBezTo>
                <a:cubicBezTo>
                  <a:pt x="830" y="132"/>
                  <a:pt x="830" y="132"/>
                  <a:pt x="830" y="132"/>
                </a:cubicBezTo>
                <a:cubicBezTo>
                  <a:pt x="832" y="132"/>
                  <a:pt x="832" y="132"/>
                  <a:pt x="832" y="132"/>
                </a:cubicBezTo>
                <a:cubicBezTo>
                  <a:pt x="830" y="132"/>
                  <a:pt x="847" y="125"/>
                  <a:pt x="829" y="135"/>
                </a:cubicBezTo>
                <a:cubicBezTo>
                  <a:pt x="828" y="132"/>
                  <a:pt x="828" y="132"/>
                  <a:pt x="828" y="132"/>
                </a:cubicBezTo>
                <a:cubicBezTo>
                  <a:pt x="825" y="136"/>
                  <a:pt x="825" y="136"/>
                  <a:pt x="825" y="136"/>
                </a:cubicBezTo>
                <a:cubicBezTo>
                  <a:pt x="826" y="137"/>
                  <a:pt x="826" y="137"/>
                  <a:pt x="826" y="137"/>
                </a:cubicBezTo>
                <a:cubicBezTo>
                  <a:pt x="827" y="136"/>
                  <a:pt x="827" y="136"/>
                  <a:pt x="827" y="136"/>
                </a:cubicBezTo>
                <a:cubicBezTo>
                  <a:pt x="825" y="140"/>
                  <a:pt x="825" y="140"/>
                  <a:pt x="825" y="140"/>
                </a:cubicBezTo>
                <a:cubicBezTo>
                  <a:pt x="825" y="139"/>
                  <a:pt x="827" y="139"/>
                  <a:pt x="825" y="137"/>
                </a:cubicBezTo>
                <a:cubicBezTo>
                  <a:pt x="823" y="137"/>
                  <a:pt x="823" y="137"/>
                  <a:pt x="823" y="137"/>
                </a:cubicBezTo>
                <a:cubicBezTo>
                  <a:pt x="823" y="140"/>
                  <a:pt x="823" y="140"/>
                  <a:pt x="823" y="140"/>
                </a:cubicBezTo>
                <a:cubicBezTo>
                  <a:pt x="809" y="155"/>
                  <a:pt x="809" y="155"/>
                  <a:pt x="809" y="155"/>
                </a:cubicBezTo>
                <a:cubicBezTo>
                  <a:pt x="805" y="157"/>
                  <a:pt x="805" y="157"/>
                  <a:pt x="805" y="157"/>
                </a:cubicBezTo>
                <a:cubicBezTo>
                  <a:pt x="805" y="159"/>
                  <a:pt x="805" y="159"/>
                  <a:pt x="805" y="159"/>
                </a:cubicBezTo>
                <a:cubicBezTo>
                  <a:pt x="801" y="162"/>
                  <a:pt x="801" y="162"/>
                  <a:pt x="801" y="162"/>
                </a:cubicBezTo>
                <a:cubicBezTo>
                  <a:pt x="800" y="161"/>
                  <a:pt x="806" y="161"/>
                  <a:pt x="799" y="161"/>
                </a:cubicBezTo>
                <a:cubicBezTo>
                  <a:pt x="799" y="164"/>
                  <a:pt x="799" y="164"/>
                  <a:pt x="799" y="164"/>
                </a:cubicBezTo>
                <a:cubicBezTo>
                  <a:pt x="804" y="170"/>
                  <a:pt x="804" y="152"/>
                  <a:pt x="799" y="170"/>
                </a:cubicBezTo>
                <a:cubicBezTo>
                  <a:pt x="791" y="170"/>
                  <a:pt x="791" y="170"/>
                  <a:pt x="791" y="170"/>
                </a:cubicBezTo>
                <a:cubicBezTo>
                  <a:pt x="788" y="170"/>
                  <a:pt x="788" y="170"/>
                  <a:pt x="788" y="170"/>
                </a:cubicBezTo>
                <a:cubicBezTo>
                  <a:pt x="787" y="173"/>
                  <a:pt x="787" y="173"/>
                  <a:pt x="787" y="173"/>
                </a:cubicBezTo>
                <a:cubicBezTo>
                  <a:pt x="785" y="172"/>
                  <a:pt x="785" y="172"/>
                  <a:pt x="785" y="172"/>
                </a:cubicBezTo>
                <a:cubicBezTo>
                  <a:pt x="783" y="175"/>
                  <a:pt x="783" y="175"/>
                  <a:pt x="783" y="175"/>
                </a:cubicBezTo>
                <a:cubicBezTo>
                  <a:pt x="788" y="180"/>
                  <a:pt x="788" y="180"/>
                  <a:pt x="788" y="180"/>
                </a:cubicBezTo>
                <a:cubicBezTo>
                  <a:pt x="792" y="177"/>
                  <a:pt x="792" y="177"/>
                  <a:pt x="792" y="177"/>
                </a:cubicBezTo>
                <a:cubicBezTo>
                  <a:pt x="792" y="181"/>
                  <a:pt x="792" y="181"/>
                  <a:pt x="792" y="181"/>
                </a:cubicBezTo>
                <a:cubicBezTo>
                  <a:pt x="789" y="183"/>
                  <a:pt x="789" y="183"/>
                  <a:pt x="789" y="183"/>
                </a:cubicBezTo>
                <a:cubicBezTo>
                  <a:pt x="791" y="185"/>
                  <a:pt x="791" y="185"/>
                  <a:pt x="791" y="185"/>
                </a:cubicBezTo>
                <a:cubicBezTo>
                  <a:pt x="791" y="184"/>
                  <a:pt x="793" y="184"/>
                  <a:pt x="794" y="180"/>
                </a:cubicBezTo>
                <a:cubicBezTo>
                  <a:pt x="795" y="181"/>
                  <a:pt x="795" y="181"/>
                  <a:pt x="795" y="181"/>
                </a:cubicBezTo>
                <a:cubicBezTo>
                  <a:pt x="797" y="181"/>
                  <a:pt x="797" y="181"/>
                  <a:pt x="797" y="181"/>
                </a:cubicBezTo>
                <a:cubicBezTo>
                  <a:pt x="797" y="178"/>
                  <a:pt x="797" y="178"/>
                  <a:pt x="797" y="178"/>
                </a:cubicBezTo>
                <a:cubicBezTo>
                  <a:pt x="795" y="176"/>
                  <a:pt x="795" y="176"/>
                  <a:pt x="795" y="176"/>
                </a:cubicBezTo>
                <a:cubicBezTo>
                  <a:pt x="796" y="172"/>
                  <a:pt x="796" y="172"/>
                  <a:pt x="796" y="172"/>
                </a:cubicBezTo>
                <a:cubicBezTo>
                  <a:pt x="801" y="173"/>
                  <a:pt x="801" y="173"/>
                  <a:pt x="801" y="173"/>
                </a:cubicBezTo>
                <a:cubicBezTo>
                  <a:pt x="798" y="178"/>
                  <a:pt x="798" y="178"/>
                  <a:pt x="798" y="178"/>
                </a:cubicBezTo>
                <a:cubicBezTo>
                  <a:pt x="801" y="177"/>
                  <a:pt x="801" y="177"/>
                  <a:pt x="801" y="177"/>
                </a:cubicBezTo>
                <a:cubicBezTo>
                  <a:pt x="801" y="176"/>
                  <a:pt x="807" y="174"/>
                  <a:pt x="802" y="172"/>
                </a:cubicBezTo>
                <a:cubicBezTo>
                  <a:pt x="809" y="169"/>
                  <a:pt x="809" y="169"/>
                  <a:pt x="809" y="169"/>
                </a:cubicBezTo>
                <a:cubicBezTo>
                  <a:pt x="810" y="169"/>
                  <a:pt x="806" y="170"/>
                  <a:pt x="810" y="170"/>
                </a:cubicBezTo>
                <a:cubicBezTo>
                  <a:pt x="811" y="169"/>
                  <a:pt x="811" y="169"/>
                  <a:pt x="811" y="169"/>
                </a:cubicBezTo>
                <a:cubicBezTo>
                  <a:pt x="808" y="166"/>
                  <a:pt x="808" y="166"/>
                  <a:pt x="808" y="166"/>
                </a:cubicBezTo>
                <a:cubicBezTo>
                  <a:pt x="807" y="168"/>
                  <a:pt x="807" y="168"/>
                  <a:pt x="807" y="168"/>
                </a:cubicBezTo>
                <a:cubicBezTo>
                  <a:pt x="806" y="165"/>
                  <a:pt x="806" y="165"/>
                  <a:pt x="806" y="165"/>
                </a:cubicBezTo>
                <a:cubicBezTo>
                  <a:pt x="811" y="165"/>
                  <a:pt x="811" y="165"/>
                  <a:pt x="811" y="165"/>
                </a:cubicBezTo>
                <a:cubicBezTo>
                  <a:pt x="812" y="165"/>
                  <a:pt x="812" y="165"/>
                  <a:pt x="812" y="165"/>
                </a:cubicBezTo>
                <a:cubicBezTo>
                  <a:pt x="813" y="164"/>
                  <a:pt x="801" y="172"/>
                  <a:pt x="818" y="165"/>
                </a:cubicBezTo>
                <a:cubicBezTo>
                  <a:pt x="819" y="161"/>
                  <a:pt x="819" y="161"/>
                  <a:pt x="819" y="161"/>
                </a:cubicBezTo>
                <a:cubicBezTo>
                  <a:pt x="821" y="160"/>
                  <a:pt x="821" y="160"/>
                  <a:pt x="821" y="160"/>
                </a:cubicBezTo>
                <a:cubicBezTo>
                  <a:pt x="824" y="159"/>
                  <a:pt x="824" y="159"/>
                  <a:pt x="824" y="159"/>
                </a:cubicBezTo>
                <a:cubicBezTo>
                  <a:pt x="825" y="156"/>
                  <a:pt x="825" y="156"/>
                  <a:pt x="825" y="156"/>
                </a:cubicBezTo>
                <a:cubicBezTo>
                  <a:pt x="830" y="155"/>
                  <a:pt x="830" y="155"/>
                  <a:pt x="830" y="155"/>
                </a:cubicBezTo>
                <a:cubicBezTo>
                  <a:pt x="832" y="151"/>
                  <a:pt x="832" y="151"/>
                  <a:pt x="832" y="151"/>
                </a:cubicBezTo>
                <a:cubicBezTo>
                  <a:pt x="834" y="150"/>
                  <a:pt x="834" y="150"/>
                  <a:pt x="834" y="150"/>
                </a:cubicBezTo>
                <a:cubicBezTo>
                  <a:pt x="835" y="147"/>
                  <a:pt x="835" y="147"/>
                  <a:pt x="835" y="147"/>
                </a:cubicBezTo>
                <a:cubicBezTo>
                  <a:pt x="836" y="148"/>
                  <a:pt x="836" y="148"/>
                  <a:pt x="836" y="148"/>
                </a:cubicBezTo>
                <a:cubicBezTo>
                  <a:pt x="841" y="144"/>
                  <a:pt x="841" y="144"/>
                  <a:pt x="841" y="144"/>
                </a:cubicBezTo>
                <a:cubicBezTo>
                  <a:pt x="841" y="143"/>
                  <a:pt x="839" y="148"/>
                  <a:pt x="842" y="142"/>
                </a:cubicBezTo>
                <a:cubicBezTo>
                  <a:pt x="844" y="143"/>
                  <a:pt x="844" y="143"/>
                  <a:pt x="844" y="143"/>
                </a:cubicBezTo>
                <a:cubicBezTo>
                  <a:pt x="845" y="138"/>
                  <a:pt x="845" y="138"/>
                  <a:pt x="845" y="138"/>
                </a:cubicBezTo>
                <a:cubicBezTo>
                  <a:pt x="848" y="137"/>
                  <a:pt x="848" y="137"/>
                  <a:pt x="848" y="137"/>
                </a:cubicBezTo>
                <a:cubicBezTo>
                  <a:pt x="850" y="134"/>
                  <a:pt x="850" y="134"/>
                  <a:pt x="850" y="134"/>
                </a:cubicBezTo>
                <a:cubicBezTo>
                  <a:pt x="854" y="133"/>
                  <a:pt x="854" y="133"/>
                  <a:pt x="854" y="133"/>
                </a:cubicBezTo>
                <a:cubicBezTo>
                  <a:pt x="855" y="130"/>
                  <a:pt x="855" y="130"/>
                  <a:pt x="855" y="130"/>
                </a:cubicBezTo>
                <a:cubicBezTo>
                  <a:pt x="859" y="130"/>
                  <a:pt x="859" y="130"/>
                  <a:pt x="859" y="130"/>
                </a:cubicBezTo>
                <a:cubicBezTo>
                  <a:pt x="862" y="127"/>
                  <a:pt x="862" y="127"/>
                  <a:pt x="862" y="127"/>
                </a:cubicBezTo>
                <a:cubicBezTo>
                  <a:pt x="864" y="127"/>
                  <a:pt x="853" y="131"/>
                  <a:pt x="866" y="126"/>
                </a:cubicBezTo>
                <a:cubicBezTo>
                  <a:pt x="866" y="126"/>
                  <a:pt x="868" y="126"/>
                  <a:pt x="865" y="125"/>
                </a:cubicBezTo>
                <a:cubicBezTo>
                  <a:pt x="867" y="121"/>
                  <a:pt x="867" y="121"/>
                  <a:pt x="867" y="121"/>
                </a:cubicBezTo>
                <a:cubicBezTo>
                  <a:pt x="871" y="120"/>
                  <a:pt x="871" y="120"/>
                  <a:pt x="871" y="120"/>
                </a:cubicBezTo>
                <a:cubicBezTo>
                  <a:pt x="875" y="116"/>
                  <a:pt x="875" y="116"/>
                  <a:pt x="875" y="116"/>
                </a:cubicBezTo>
                <a:cubicBezTo>
                  <a:pt x="876" y="114"/>
                  <a:pt x="876" y="114"/>
                  <a:pt x="876" y="114"/>
                </a:cubicBezTo>
                <a:cubicBezTo>
                  <a:pt x="882" y="111"/>
                  <a:pt x="882" y="111"/>
                  <a:pt x="882" y="111"/>
                </a:cubicBezTo>
                <a:cubicBezTo>
                  <a:pt x="884" y="107"/>
                  <a:pt x="884" y="107"/>
                  <a:pt x="884" y="107"/>
                </a:cubicBezTo>
                <a:cubicBezTo>
                  <a:pt x="891" y="103"/>
                  <a:pt x="891" y="103"/>
                  <a:pt x="891" y="103"/>
                </a:cubicBezTo>
                <a:cubicBezTo>
                  <a:pt x="891" y="100"/>
                  <a:pt x="891" y="100"/>
                  <a:pt x="891" y="100"/>
                </a:cubicBezTo>
                <a:cubicBezTo>
                  <a:pt x="894" y="100"/>
                  <a:pt x="894" y="100"/>
                  <a:pt x="894" y="100"/>
                </a:cubicBezTo>
                <a:cubicBezTo>
                  <a:pt x="898" y="96"/>
                  <a:pt x="898" y="96"/>
                  <a:pt x="898" y="96"/>
                </a:cubicBezTo>
                <a:cubicBezTo>
                  <a:pt x="901" y="96"/>
                  <a:pt x="901" y="96"/>
                  <a:pt x="901" y="96"/>
                </a:cubicBezTo>
                <a:cubicBezTo>
                  <a:pt x="900" y="96"/>
                  <a:pt x="900" y="96"/>
                  <a:pt x="900" y="96"/>
                </a:cubicBezTo>
                <a:cubicBezTo>
                  <a:pt x="900" y="94"/>
                  <a:pt x="900" y="94"/>
                  <a:pt x="900" y="94"/>
                </a:cubicBezTo>
                <a:cubicBezTo>
                  <a:pt x="901" y="94"/>
                  <a:pt x="901" y="94"/>
                  <a:pt x="901" y="94"/>
                </a:cubicBezTo>
                <a:cubicBezTo>
                  <a:pt x="901" y="95"/>
                  <a:pt x="902" y="93"/>
                  <a:pt x="901" y="95"/>
                </a:cubicBezTo>
                <a:cubicBezTo>
                  <a:pt x="903" y="94"/>
                  <a:pt x="903" y="94"/>
                  <a:pt x="903" y="94"/>
                </a:cubicBezTo>
                <a:cubicBezTo>
                  <a:pt x="901" y="93"/>
                  <a:pt x="901" y="93"/>
                  <a:pt x="901" y="93"/>
                </a:cubicBezTo>
                <a:cubicBezTo>
                  <a:pt x="908" y="90"/>
                  <a:pt x="908" y="90"/>
                  <a:pt x="908" y="90"/>
                </a:cubicBezTo>
                <a:cubicBezTo>
                  <a:pt x="910" y="90"/>
                  <a:pt x="910" y="90"/>
                  <a:pt x="910" y="90"/>
                </a:cubicBezTo>
                <a:cubicBezTo>
                  <a:pt x="910" y="94"/>
                  <a:pt x="914" y="86"/>
                  <a:pt x="910" y="94"/>
                </a:cubicBezTo>
                <a:cubicBezTo>
                  <a:pt x="913" y="98"/>
                  <a:pt x="913" y="98"/>
                  <a:pt x="913" y="98"/>
                </a:cubicBezTo>
                <a:cubicBezTo>
                  <a:pt x="912" y="98"/>
                  <a:pt x="912" y="98"/>
                  <a:pt x="912" y="98"/>
                </a:cubicBezTo>
                <a:cubicBezTo>
                  <a:pt x="912" y="100"/>
                  <a:pt x="912" y="100"/>
                  <a:pt x="912" y="100"/>
                </a:cubicBezTo>
                <a:cubicBezTo>
                  <a:pt x="908" y="99"/>
                  <a:pt x="908" y="99"/>
                  <a:pt x="908" y="99"/>
                </a:cubicBezTo>
                <a:cubicBezTo>
                  <a:pt x="902" y="104"/>
                  <a:pt x="902" y="104"/>
                  <a:pt x="902" y="104"/>
                </a:cubicBezTo>
                <a:cubicBezTo>
                  <a:pt x="899" y="102"/>
                  <a:pt x="899" y="102"/>
                  <a:pt x="899" y="102"/>
                </a:cubicBezTo>
                <a:cubicBezTo>
                  <a:pt x="899" y="102"/>
                  <a:pt x="899" y="102"/>
                  <a:pt x="899" y="102"/>
                </a:cubicBezTo>
                <a:cubicBezTo>
                  <a:pt x="899" y="105"/>
                  <a:pt x="899" y="105"/>
                  <a:pt x="899" y="105"/>
                </a:cubicBezTo>
                <a:cubicBezTo>
                  <a:pt x="898" y="105"/>
                  <a:pt x="896" y="104"/>
                  <a:pt x="895" y="105"/>
                </a:cubicBezTo>
                <a:cubicBezTo>
                  <a:pt x="899" y="108"/>
                  <a:pt x="899" y="108"/>
                  <a:pt x="899" y="108"/>
                </a:cubicBezTo>
                <a:cubicBezTo>
                  <a:pt x="903" y="105"/>
                  <a:pt x="903" y="105"/>
                  <a:pt x="903" y="105"/>
                </a:cubicBezTo>
                <a:cubicBezTo>
                  <a:pt x="909" y="109"/>
                  <a:pt x="890" y="102"/>
                  <a:pt x="911" y="109"/>
                </a:cubicBezTo>
                <a:cubicBezTo>
                  <a:pt x="913" y="104"/>
                  <a:pt x="913" y="104"/>
                  <a:pt x="913" y="104"/>
                </a:cubicBezTo>
                <a:cubicBezTo>
                  <a:pt x="915" y="109"/>
                  <a:pt x="915" y="109"/>
                  <a:pt x="915" y="109"/>
                </a:cubicBezTo>
                <a:cubicBezTo>
                  <a:pt x="913" y="114"/>
                  <a:pt x="913" y="108"/>
                  <a:pt x="903" y="112"/>
                </a:cubicBezTo>
                <a:cubicBezTo>
                  <a:pt x="892" y="121"/>
                  <a:pt x="892" y="121"/>
                  <a:pt x="892" y="121"/>
                </a:cubicBezTo>
                <a:cubicBezTo>
                  <a:pt x="890" y="123"/>
                  <a:pt x="890" y="123"/>
                  <a:pt x="890" y="123"/>
                </a:cubicBezTo>
                <a:cubicBezTo>
                  <a:pt x="886" y="126"/>
                  <a:pt x="886" y="126"/>
                  <a:pt x="886" y="126"/>
                </a:cubicBezTo>
                <a:cubicBezTo>
                  <a:pt x="885" y="129"/>
                  <a:pt x="885" y="129"/>
                  <a:pt x="885" y="129"/>
                </a:cubicBezTo>
                <a:cubicBezTo>
                  <a:pt x="879" y="132"/>
                  <a:pt x="879" y="132"/>
                  <a:pt x="879" y="132"/>
                </a:cubicBezTo>
                <a:cubicBezTo>
                  <a:pt x="877" y="137"/>
                  <a:pt x="877" y="137"/>
                  <a:pt x="877" y="137"/>
                </a:cubicBezTo>
                <a:cubicBezTo>
                  <a:pt x="869" y="141"/>
                  <a:pt x="869" y="141"/>
                  <a:pt x="869" y="141"/>
                </a:cubicBezTo>
                <a:cubicBezTo>
                  <a:pt x="868" y="144"/>
                  <a:pt x="868" y="144"/>
                  <a:pt x="868" y="144"/>
                </a:cubicBezTo>
                <a:cubicBezTo>
                  <a:pt x="867" y="143"/>
                  <a:pt x="867" y="143"/>
                  <a:pt x="867" y="143"/>
                </a:cubicBezTo>
                <a:cubicBezTo>
                  <a:pt x="857" y="151"/>
                  <a:pt x="857" y="151"/>
                  <a:pt x="857" y="151"/>
                </a:cubicBezTo>
                <a:cubicBezTo>
                  <a:pt x="855" y="151"/>
                  <a:pt x="855" y="151"/>
                  <a:pt x="855" y="151"/>
                </a:cubicBezTo>
                <a:cubicBezTo>
                  <a:pt x="855" y="153"/>
                  <a:pt x="855" y="153"/>
                  <a:pt x="855" y="153"/>
                </a:cubicBezTo>
                <a:cubicBezTo>
                  <a:pt x="854" y="154"/>
                  <a:pt x="849" y="156"/>
                  <a:pt x="851" y="157"/>
                </a:cubicBezTo>
                <a:cubicBezTo>
                  <a:pt x="843" y="162"/>
                  <a:pt x="843" y="162"/>
                  <a:pt x="843" y="162"/>
                </a:cubicBezTo>
                <a:cubicBezTo>
                  <a:pt x="840" y="165"/>
                  <a:pt x="839" y="165"/>
                  <a:pt x="836" y="170"/>
                </a:cubicBezTo>
                <a:cubicBezTo>
                  <a:pt x="841" y="170"/>
                  <a:pt x="841" y="170"/>
                  <a:pt x="841" y="170"/>
                </a:cubicBezTo>
                <a:cubicBezTo>
                  <a:pt x="849" y="165"/>
                  <a:pt x="849" y="165"/>
                  <a:pt x="849" y="165"/>
                </a:cubicBezTo>
                <a:cubicBezTo>
                  <a:pt x="852" y="164"/>
                  <a:pt x="849" y="175"/>
                  <a:pt x="851" y="161"/>
                </a:cubicBezTo>
                <a:cubicBezTo>
                  <a:pt x="853" y="163"/>
                  <a:pt x="853" y="163"/>
                  <a:pt x="853" y="163"/>
                </a:cubicBezTo>
                <a:cubicBezTo>
                  <a:pt x="849" y="169"/>
                  <a:pt x="849" y="169"/>
                  <a:pt x="849" y="169"/>
                </a:cubicBezTo>
                <a:cubicBezTo>
                  <a:pt x="845" y="170"/>
                  <a:pt x="845" y="170"/>
                  <a:pt x="845" y="170"/>
                </a:cubicBezTo>
                <a:cubicBezTo>
                  <a:pt x="844" y="177"/>
                  <a:pt x="844" y="177"/>
                  <a:pt x="844" y="177"/>
                </a:cubicBezTo>
                <a:cubicBezTo>
                  <a:pt x="840" y="178"/>
                  <a:pt x="840" y="178"/>
                  <a:pt x="840" y="178"/>
                </a:cubicBezTo>
                <a:cubicBezTo>
                  <a:pt x="819" y="198"/>
                  <a:pt x="819" y="198"/>
                  <a:pt x="819" y="198"/>
                </a:cubicBezTo>
                <a:cubicBezTo>
                  <a:pt x="817" y="199"/>
                  <a:pt x="817" y="199"/>
                  <a:pt x="817" y="199"/>
                </a:cubicBezTo>
                <a:cubicBezTo>
                  <a:pt x="817" y="200"/>
                  <a:pt x="817" y="200"/>
                  <a:pt x="817" y="200"/>
                </a:cubicBezTo>
                <a:cubicBezTo>
                  <a:pt x="818" y="201"/>
                  <a:pt x="818" y="201"/>
                  <a:pt x="818" y="201"/>
                </a:cubicBezTo>
                <a:cubicBezTo>
                  <a:pt x="826" y="197"/>
                  <a:pt x="826" y="197"/>
                  <a:pt x="826" y="197"/>
                </a:cubicBezTo>
                <a:cubicBezTo>
                  <a:pt x="828" y="193"/>
                  <a:pt x="828" y="193"/>
                  <a:pt x="828" y="193"/>
                </a:cubicBezTo>
                <a:cubicBezTo>
                  <a:pt x="834" y="189"/>
                  <a:pt x="834" y="189"/>
                  <a:pt x="834" y="189"/>
                </a:cubicBezTo>
                <a:cubicBezTo>
                  <a:pt x="837" y="185"/>
                  <a:pt x="837" y="185"/>
                  <a:pt x="837" y="185"/>
                </a:cubicBezTo>
                <a:cubicBezTo>
                  <a:pt x="838" y="185"/>
                  <a:pt x="840" y="184"/>
                  <a:pt x="841" y="185"/>
                </a:cubicBezTo>
                <a:cubicBezTo>
                  <a:pt x="837" y="189"/>
                  <a:pt x="837" y="189"/>
                  <a:pt x="837" y="189"/>
                </a:cubicBezTo>
                <a:cubicBezTo>
                  <a:pt x="837" y="189"/>
                  <a:pt x="833" y="187"/>
                  <a:pt x="835" y="191"/>
                </a:cubicBezTo>
                <a:cubicBezTo>
                  <a:pt x="831" y="193"/>
                  <a:pt x="831" y="193"/>
                  <a:pt x="831" y="193"/>
                </a:cubicBezTo>
                <a:cubicBezTo>
                  <a:pt x="821" y="202"/>
                  <a:pt x="821" y="202"/>
                  <a:pt x="821" y="202"/>
                </a:cubicBezTo>
                <a:cubicBezTo>
                  <a:pt x="820" y="203"/>
                  <a:pt x="828" y="195"/>
                  <a:pt x="820" y="206"/>
                </a:cubicBezTo>
                <a:cubicBezTo>
                  <a:pt x="817" y="204"/>
                  <a:pt x="817" y="204"/>
                  <a:pt x="817" y="204"/>
                </a:cubicBezTo>
                <a:cubicBezTo>
                  <a:pt x="813" y="206"/>
                  <a:pt x="813" y="206"/>
                  <a:pt x="813" y="206"/>
                </a:cubicBezTo>
                <a:cubicBezTo>
                  <a:pt x="814" y="208"/>
                  <a:pt x="814" y="208"/>
                  <a:pt x="814" y="208"/>
                </a:cubicBezTo>
                <a:cubicBezTo>
                  <a:pt x="808" y="211"/>
                  <a:pt x="808" y="211"/>
                  <a:pt x="808" y="211"/>
                </a:cubicBezTo>
                <a:cubicBezTo>
                  <a:pt x="811" y="213"/>
                  <a:pt x="815" y="204"/>
                  <a:pt x="803" y="211"/>
                </a:cubicBezTo>
                <a:cubicBezTo>
                  <a:pt x="802" y="215"/>
                  <a:pt x="802" y="215"/>
                  <a:pt x="802" y="215"/>
                </a:cubicBezTo>
                <a:cubicBezTo>
                  <a:pt x="795" y="219"/>
                  <a:pt x="795" y="219"/>
                  <a:pt x="795" y="219"/>
                </a:cubicBezTo>
                <a:cubicBezTo>
                  <a:pt x="769" y="238"/>
                  <a:pt x="769" y="238"/>
                  <a:pt x="769" y="238"/>
                </a:cubicBezTo>
                <a:cubicBezTo>
                  <a:pt x="760" y="245"/>
                  <a:pt x="760" y="245"/>
                  <a:pt x="760" y="245"/>
                </a:cubicBezTo>
                <a:cubicBezTo>
                  <a:pt x="742" y="258"/>
                  <a:pt x="742" y="258"/>
                  <a:pt x="742" y="258"/>
                </a:cubicBezTo>
                <a:cubicBezTo>
                  <a:pt x="737" y="260"/>
                  <a:pt x="737" y="260"/>
                  <a:pt x="737" y="260"/>
                </a:cubicBezTo>
                <a:cubicBezTo>
                  <a:pt x="729" y="265"/>
                  <a:pt x="729" y="265"/>
                  <a:pt x="729" y="265"/>
                </a:cubicBezTo>
                <a:cubicBezTo>
                  <a:pt x="729" y="263"/>
                  <a:pt x="739" y="261"/>
                  <a:pt x="725" y="267"/>
                </a:cubicBezTo>
                <a:cubicBezTo>
                  <a:pt x="722" y="270"/>
                  <a:pt x="722" y="270"/>
                  <a:pt x="722" y="270"/>
                </a:cubicBezTo>
                <a:cubicBezTo>
                  <a:pt x="725" y="271"/>
                  <a:pt x="725" y="271"/>
                  <a:pt x="725" y="271"/>
                </a:cubicBezTo>
                <a:cubicBezTo>
                  <a:pt x="723" y="269"/>
                  <a:pt x="724" y="272"/>
                  <a:pt x="721" y="273"/>
                </a:cubicBezTo>
                <a:cubicBezTo>
                  <a:pt x="720" y="272"/>
                  <a:pt x="720" y="272"/>
                  <a:pt x="720" y="272"/>
                </a:cubicBezTo>
                <a:cubicBezTo>
                  <a:pt x="714" y="277"/>
                  <a:pt x="714" y="277"/>
                  <a:pt x="714" y="277"/>
                </a:cubicBezTo>
                <a:cubicBezTo>
                  <a:pt x="712" y="278"/>
                  <a:pt x="713" y="273"/>
                  <a:pt x="709" y="281"/>
                </a:cubicBezTo>
                <a:cubicBezTo>
                  <a:pt x="710" y="283"/>
                  <a:pt x="710" y="283"/>
                  <a:pt x="710" y="283"/>
                </a:cubicBezTo>
                <a:cubicBezTo>
                  <a:pt x="706" y="286"/>
                  <a:pt x="706" y="286"/>
                  <a:pt x="706" y="286"/>
                </a:cubicBezTo>
                <a:cubicBezTo>
                  <a:pt x="707" y="281"/>
                  <a:pt x="707" y="281"/>
                  <a:pt x="707" y="281"/>
                </a:cubicBezTo>
                <a:cubicBezTo>
                  <a:pt x="705" y="282"/>
                  <a:pt x="705" y="282"/>
                  <a:pt x="705" y="282"/>
                </a:cubicBezTo>
                <a:cubicBezTo>
                  <a:pt x="702" y="286"/>
                  <a:pt x="702" y="286"/>
                  <a:pt x="702" y="286"/>
                </a:cubicBezTo>
                <a:cubicBezTo>
                  <a:pt x="704" y="289"/>
                  <a:pt x="704" y="289"/>
                  <a:pt x="704" y="289"/>
                </a:cubicBezTo>
                <a:cubicBezTo>
                  <a:pt x="700" y="291"/>
                  <a:pt x="700" y="291"/>
                  <a:pt x="700" y="291"/>
                </a:cubicBezTo>
                <a:cubicBezTo>
                  <a:pt x="697" y="292"/>
                  <a:pt x="697" y="292"/>
                  <a:pt x="697" y="292"/>
                </a:cubicBezTo>
                <a:cubicBezTo>
                  <a:pt x="682" y="302"/>
                  <a:pt x="682" y="302"/>
                  <a:pt x="682" y="302"/>
                </a:cubicBezTo>
                <a:cubicBezTo>
                  <a:pt x="680" y="304"/>
                  <a:pt x="680" y="304"/>
                  <a:pt x="680" y="304"/>
                </a:cubicBezTo>
                <a:cubicBezTo>
                  <a:pt x="685" y="303"/>
                  <a:pt x="685" y="303"/>
                  <a:pt x="685" y="303"/>
                </a:cubicBezTo>
                <a:cubicBezTo>
                  <a:pt x="696" y="297"/>
                  <a:pt x="696" y="297"/>
                  <a:pt x="696" y="297"/>
                </a:cubicBezTo>
                <a:cubicBezTo>
                  <a:pt x="697" y="295"/>
                  <a:pt x="697" y="295"/>
                  <a:pt x="697" y="295"/>
                </a:cubicBezTo>
                <a:cubicBezTo>
                  <a:pt x="703" y="292"/>
                  <a:pt x="703" y="292"/>
                  <a:pt x="703" y="292"/>
                </a:cubicBezTo>
                <a:cubicBezTo>
                  <a:pt x="708" y="292"/>
                  <a:pt x="708" y="292"/>
                  <a:pt x="708" y="292"/>
                </a:cubicBezTo>
                <a:cubicBezTo>
                  <a:pt x="715" y="287"/>
                  <a:pt x="715" y="287"/>
                  <a:pt x="715" y="287"/>
                </a:cubicBezTo>
                <a:cubicBezTo>
                  <a:pt x="719" y="287"/>
                  <a:pt x="719" y="287"/>
                  <a:pt x="719" y="287"/>
                </a:cubicBezTo>
                <a:cubicBezTo>
                  <a:pt x="720" y="283"/>
                  <a:pt x="720" y="283"/>
                  <a:pt x="720" y="283"/>
                </a:cubicBezTo>
                <a:cubicBezTo>
                  <a:pt x="728" y="280"/>
                  <a:pt x="728" y="280"/>
                  <a:pt x="728" y="280"/>
                </a:cubicBezTo>
                <a:cubicBezTo>
                  <a:pt x="732" y="277"/>
                  <a:pt x="732" y="277"/>
                  <a:pt x="732" y="277"/>
                </a:cubicBezTo>
                <a:cubicBezTo>
                  <a:pt x="732" y="276"/>
                  <a:pt x="726" y="281"/>
                  <a:pt x="733" y="275"/>
                </a:cubicBezTo>
                <a:cubicBezTo>
                  <a:pt x="736" y="277"/>
                  <a:pt x="736" y="277"/>
                  <a:pt x="736" y="277"/>
                </a:cubicBezTo>
                <a:cubicBezTo>
                  <a:pt x="738" y="275"/>
                  <a:pt x="738" y="275"/>
                  <a:pt x="738" y="275"/>
                </a:cubicBezTo>
                <a:cubicBezTo>
                  <a:pt x="735" y="274"/>
                  <a:pt x="735" y="274"/>
                  <a:pt x="735" y="274"/>
                </a:cubicBezTo>
                <a:cubicBezTo>
                  <a:pt x="737" y="272"/>
                  <a:pt x="737" y="272"/>
                  <a:pt x="737" y="272"/>
                </a:cubicBezTo>
                <a:cubicBezTo>
                  <a:pt x="738" y="274"/>
                  <a:pt x="738" y="274"/>
                  <a:pt x="738" y="274"/>
                </a:cubicBezTo>
                <a:cubicBezTo>
                  <a:pt x="743" y="272"/>
                  <a:pt x="743" y="272"/>
                  <a:pt x="743" y="272"/>
                </a:cubicBezTo>
                <a:cubicBezTo>
                  <a:pt x="746" y="268"/>
                  <a:pt x="746" y="268"/>
                  <a:pt x="746" y="268"/>
                </a:cubicBezTo>
                <a:cubicBezTo>
                  <a:pt x="749" y="268"/>
                  <a:pt x="749" y="268"/>
                  <a:pt x="749" y="268"/>
                </a:cubicBezTo>
                <a:cubicBezTo>
                  <a:pt x="751" y="264"/>
                  <a:pt x="751" y="264"/>
                  <a:pt x="751" y="264"/>
                </a:cubicBezTo>
                <a:cubicBezTo>
                  <a:pt x="756" y="263"/>
                  <a:pt x="756" y="263"/>
                  <a:pt x="756" y="263"/>
                </a:cubicBezTo>
                <a:cubicBezTo>
                  <a:pt x="757" y="260"/>
                  <a:pt x="757" y="260"/>
                  <a:pt x="757" y="260"/>
                </a:cubicBezTo>
                <a:cubicBezTo>
                  <a:pt x="765" y="257"/>
                  <a:pt x="765" y="257"/>
                  <a:pt x="765" y="257"/>
                </a:cubicBezTo>
                <a:cubicBezTo>
                  <a:pt x="771" y="252"/>
                  <a:pt x="771" y="252"/>
                  <a:pt x="771" y="252"/>
                </a:cubicBezTo>
                <a:cubicBezTo>
                  <a:pt x="771" y="251"/>
                  <a:pt x="762" y="260"/>
                  <a:pt x="775" y="250"/>
                </a:cubicBezTo>
                <a:cubicBezTo>
                  <a:pt x="774" y="253"/>
                  <a:pt x="774" y="253"/>
                  <a:pt x="774" y="253"/>
                </a:cubicBezTo>
                <a:cubicBezTo>
                  <a:pt x="775" y="254"/>
                  <a:pt x="775" y="254"/>
                  <a:pt x="775" y="254"/>
                </a:cubicBezTo>
                <a:cubicBezTo>
                  <a:pt x="776" y="252"/>
                  <a:pt x="776" y="252"/>
                  <a:pt x="776" y="252"/>
                </a:cubicBezTo>
                <a:cubicBezTo>
                  <a:pt x="781" y="254"/>
                  <a:pt x="781" y="254"/>
                  <a:pt x="781" y="254"/>
                </a:cubicBezTo>
                <a:cubicBezTo>
                  <a:pt x="781" y="250"/>
                  <a:pt x="781" y="250"/>
                  <a:pt x="781" y="250"/>
                </a:cubicBezTo>
                <a:cubicBezTo>
                  <a:pt x="779" y="248"/>
                  <a:pt x="779" y="248"/>
                  <a:pt x="779" y="248"/>
                </a:cubicBezTo>
                <a:cubicBezTo>
                  <a:pt x="779" y="247"/>
                  <a:pt x="771" y="254"/>
                  <a:pt x="781" y="246"/>
                </a:cubicBezTo>
                <a:cubicBezTo>
                  <a:pt x="791" y="238"/>
                  <a:pt x="791" y="238"/>
                  <a:pt x="791" y="238"/>
                </a:cubicBezTo>
                <a:cubicBezTo>
                  <a:pt x="795" y="237"/>
                  <a:pt x="795" y="237"/>
                  <a:pt x="795" y="237"/>
                </a:cubicBezTo>
                <a:cubicBezTo>
                  <a:pt x="798" y="233"/>
                  <a:pt x="798" y="233"/>
                  <a:pt x="798" y="233"/>
                </a:cubicBezTo>
                <a:cubicBezTo>
                  <a:pt x="801" y="233"/>
                  <a:pt x="801" y="233"/>
                  <a:pt x="801" y="233"/>
                </a:cubicBezTo>
                <a:cubicBezTo>
                  <a:pt x="801" y="231"/>
                  <a:pt x="801" y="231"/>
                  <a:pt x="801" y="231"/>
                </a:cubicBezTo>
                <a:cubicBezTo>
                  <a:pt x="802" y="226"/>
                  <a:pt x="808" y="235"/>
                  <a:pt x="808" y="227"/>
                </a:cubicBezTo>
                <a:cubicBezTo>
                  <a:pt x="809" y="224"/>
                  <a:pt x="809" y="224"/>
                  <a:pt x="809" y="224"/>
                </a:cubicBezTo>
                <a:cubicBezTo>
                  <a:pt x="812" y="224"/>
                  <a:pt x="812" y="224"/>
                  <a:pt x="812" y="224"/>
                </a:cubicBezTo>
                <a:cubicBezTo>
                  <a:pt x="811" y="225"/>
                  <a:pt x="811" y="225"/>
                  <a:pt x="811" y="225"/>
                </a:cubicBezTo>
                <a:cubicBezTo>
                  <a:pt x="812" y="225"/>
                  <a:pt x="810" y="222"/>
                  <a:pt x="812" y="226"/>
                </a:cubicBezTo>
                <a:cubicBezTo>
                  <a:pt x="814" y="224"/>
                  <a:pt x="814" y="224"/>
                  <a:pt x="814" y="224"/>
                </a:cubicBezTo>
                <a:cubicBezTo>
                  <a:pt x="813" y="223"/>
                  <a:pt x="813" y="223"/>
                  <a:pt x="813" y="223"/>
                </a:cubicBezTo>
                <a:cubicBezTo>
                  <a:pt x="821" y="216"/>
                  <a:pt x="821" y="216"/>
                  <a:pt x="821" y="216"/>
                </a:cubicBezTo>
                <a:cubicBezTo>
                  <a:pt x="824" y="215"/>
                  <a:pt x="824" y="215"/>
                  <a:pt x="824" y="215"/>
                </a:cubicBezTo>
                <a:cubicBezTo>
                  <a:pt x="826" y="212"/>
                  <a:pt x="826" y="212"/>
                  <a:pt x="826" y="212"/>
                </a:cubicBezTo>
                <a:cubicBezTo>
                  <a:pt x="828" y="213"/>
                  <a:pt x="831" y="208"/>
                  <a:pt x="833" y="212"/>
                </a:cubicBezTo>
                <a:cubicBezTo>
                  <a:pt x="833" y="206"/>
                  <a:pt x="833" y="206"/>
                  <a:pt x="833" y="206"/>
                </a:cubicBezTo>
                <a:cubicBezTo>
                  <a:pt x="834" y="203"/>
                  <a:pt x="835" y="211"/>
                  <a:pt x="839" y="203"/>
                </a:cubicBezTo>
                <a:cubicBezTo>
                  <a:pt x="841" y="203"/>
                  <a:pt x="841" y="203"/>
                  <a:pt x="841" y="203"/>
                </a:cubicBezTo>
                <a:cubicBezTo>
                  <a:pt x="841" y="204"/>
                  <a:pt x="841" y="204"/>
                  <a:pt x="841" y="204"/>
                </a:cubicBezTo>
                <a:cubicBezTo>
                  <a:pt x="843" y="203"/>
                  <a:pt x="843" y="203"/>
                  <a:pt x="843" y="203"/>
                </a:cubicBezTo>
                <a:cubicBezTo>
                  <a:pt x="841" y="201"/>
                  <a:pt x="841" y="201"/>
                  <a:pt x="841" y="201"/>
                </a:cubicBezTo>
                <a:cubicBezTo>
                  <a:pt x="841" y="199"/>
                  <a:pt x="841" y="199"/>
                  <a:pt x="841" y="199"/>
                </a:cubicBezTo>
                <a:cubicBezTo>
                  <a:pt x="846" y="198"/>
                  <a:pt x="846" y="198"/>
                  <a:pt x="846" y="198"/>
                </a:cubicBezTo>
                <a:cubicBezTo>
                  <a:pt x="846" y="196"/>
                  <a:pt x="846" y="196"/>
                  <a:pt x="846" y="196"/>
                </a:cubicBezTo>
                <a:cubicBezTo>
                  <a:pt x="851" y="198"/>
                  <a:pt x="851" y="198"/>
                  <a:pt x="851" y="198"/>
                </a:cubicBezTo>
                <a:cubicBezTo>
                  <a:pt x="852" y="197"/>
                  <a:pt x="848" y="201"/>
                  <a:pt x="853" y="197"/>
                </a:cubicBezTo>
                <a:cubicBezTo>
                  <a:pt x="850" y="194"/>
                  <a:pt x="850" y="194"/>
                  <a:pt x="850" y="194"/>
                </a:cubicBezTo>
                <a:cubicBezTo>
                  <a:pt x="859" y="189"/>
                  <a:pt x="859" y="189"/>
                  <a:pt x="859" y="189"/>
                </a:cubicBezTo>
                <a:cubicBezTo>
                  <a:pt x="859" y="185"/>
                  <a:pt x="859" y="185"/>
                  <a:pt x="859" y="185"/>
                </a:cubicBezTo>
                <a:cubicBezTo>
                  <a:pt x="865" y="183"/>
                  <a:pt x="865" y="183"/>
                  <a:pt x="865" y="183"/>
                </a:cubicBezTo>
                <a:cubicBezTo>
                  <a:pt x="866" y="180"/>
                  <a:pt x="866" y="180"/>
                  <a:pt x="866" y="180"/>
                </a:cubicBezTo>
                <a:cubicBezTo>
                  <a:pt x="872" y="177"/>
                  <a:pt x="872" y="177"/>
                  <a:pt x="872" y="177"/>
                </a:cubicBezTo>
                <a:cubicBezTo>
                  <a:pt x="879" y="178"/>
                  <a:pt x="879" y="178"/>
                  <a:pt x="879" y="178"/>
                </a:cubicBezTo>
                <a:cubicBezTo>
                  <a:pt x="880" y="178"/>
                  <a:pt x="880" y="178"/>
                  <a:pt x="880" y="178"/>
                </a:cubicBezTo>
                <a:cubicBezTo>
                  <a:pt x="879" y="181"/>
                  <a:pt x="879" y="181"/>
                  <a:pt x="879" y="181"/>
                </a:cubicBezTo>
                <a:cubicBezTo>
                  <a:pt x="875" y="180"/>
                  <a:pt x="875" y="180"/>
                  <a:pt x="875" y="180"/>
                </a:cubicBezTo>
                <a:cubicBezTo>
                  <a:pt x="872" y="182"/>
                  <a:pt x="872" y="182"/>
                  <a:pt x="872" y="182"/>
                </a:cubicBezTo>
                <a:cubicBezTo>
                  <a:pt x="874" y="188"/>
                  <a:pt x="871" y="180"/>
                  <a:pt x="879" y="183"/>
                </a:cubicBezTo>
                <a:cubicBezTo>
                  <a:pt x="879" y="184"/>
                  <a:pt x="879" y="184"/>
                  <a:pt x="879" y="184"/>
                </a:cubicBezTo>
                <a:cubicBezTo>
                  <a:pt x="880" y="185"/>
                  <a:pt x="880" y="185"/>
                  <a:pt x="880" y="185"/>
                </a:cubicBezTo>
                <a:cubicBezTo>
                  <a:pt x="881" y="185"/>
                  <a:pt x="887" y="190"/>
                  <a:pt x="882" y="182"/>
                </a:cubicBezTo>
                <a:cubicBezTo>
                  <a:pt x="887" y="182"/>
                  <a:pt x="887" y="182"/>
                  <a:pt x="887" y="182"/>
                </a:cubicBezTo>
                <a:cubicBezTo>
                  <a:pt x="885" y="183"/>
                  <a:pt x="885" y="183"/>
                  <a:pt x="885" y="183"/>
                </a:cubicBezTo>
                <a:cubicBezTo>
                  <a:pt x="884" y="187"/>
                  <a:pt x="884" y="187"/>
                  <a:pt x="884" y="187"/>
                </a:cubicBezTo>
                <a:cubicBezTo>
                  <a:pt x="883" y="187"/>
                  <a:pt x="886" y="188"/>
                  <a:pt x="882" y="187"/>
                </a:cubicBezTo>
                <a:cubicBezTo>
                  <a:pt x="881" y="188"/>
                  <a:pt x="881" y="188"/>
                  <a:pt x="881" y="188"/>
                </a:cubicBezTo>
                <a:cubicBezTo>
                  <a:pt x="882" y="191"/>
                  <a:pt x="882" y="191"/>
                  <a:pt x="882" y="191"/>
                </a:cubicBezTo>
                <a:cubicBezTo>
                  <a:pt x="882" y="194"/>
                  <a:pt x="882" y="194"/>
                  <a:pt x="882" y="194"/>
                </a:cubicBezTo>
                <a:cubicBezTo>
                  <a:pt x="881" y="194"/>
                  <a:pt x="881" y="194"/>
                  <a:pt x="881" y="194"/>
                </a:cubicBezTo>
                <a:cubicBezTo>
                  <a:pt x="881" y="197"/>
                  <a:pt x="881" y="197"/>
                  <a:pt x="881" y="197"/>
                </a:cubicBezTo>
                <a:cubicBezTo>
                  <a:pt x="883" y="199"/>
                  <a:pt x="883" y="199"/>
                  <a:pt x="883" y="199"/>
                </a:cubicBezTo>
                <a:cubicBezTo>
                  <a:pt x="886" y="193"/>
                  <a:pt x="886" y="193"/>
                  <a:pt x="886" y="193"/>
                </a:cubicBezTo>
                <a:cubicBezTo>
                  <a:pt x="891" y="195"/>
                  <a:pt x="891" y="195"/>
                  <a:pt x="891" y="195"/>
                </a:cubicBezTo>
                <a:cubicBezTo>
                  <a:pt x="889" y="198"/>
                  <a:pt x="889" y="198"/>
                  <a:pt x="889" y="198"/>
                </a:cubicBezTo>
                <a:cubicBezTo>
                  <a:pt x="884" y="198"/>
                  <a:pt x="884" y="198"/>
                  <a:pt x="884" y="198"/>
                </a:cubicBezTo>
                <a:cubicBezTo>
                  <a:pt x="884" y="199"/>
                  <a:pt x="887" y="195"/>
                  <a:pt x="884" y="200"/>
                </a:cubicBezTo>
                <a:cubicBezTo>
                  <a:pt x="882" y="198"/>
                  <a:pt x="882" y="198"/>
                  <a:pt x="882" y="198"/>
                </a:cubicBezTo>
                <a:cubicBezTo>
                  <a:pt x="876" y="201"/>
                  <a:pt x="876" y="201"/>
                  <a:pt x="876" y="201"/>
                </a:cubicBezTo>
                <a:cubicBezTo>
                  <a:pt x="873" y="201"/>
                  <a:pt x="873" y="201"/>
                  <a:pt x="873" y="201"/>
                </a:cubicBezTo>
                <a:cubicBezTo>
                  <a:pt x="873" y="205"/>
                  <a:pt x="873" y="205"/>
                  <a:pt x="873" y="205"/>
                </a:cubicBezTo>
                <a:cubicBezTo>
                  <a:pt x="869" y="206"/>
                  <a:pt x="869" y="206"/>
                  <a:pt x="869" y="206"/>
                </a:cubicBezTo>
                <a:cubicBezTo>
                  <a:pt x="867" y="208"/>
                  <a:pt x="867" y="208"/>
                  <a:pt x="867" y="208"/>
                </a:cubicBezTo>
                <a:cubicBezTo>
                  <a:pt x="861" y="209"/>
                  <a:pt x="861" y="209"/>
                  <a:pt x="861" y="209"/>
                </a:cubicBezTo>
                <a:cubicBezTo>
                  <a:pt x="861" y="211"/>
                  <a:pt x="861" y="211"/>
                  <a:pt x="861" y="211"/>
                </a:cubicBezTo>
                <a:cubicBezTo>
                  <a:pt x="852" y="216"/>
                  <a:pt x="852" y="216"/>
                  <a:pt x="852" y="216"/>
                </a:cubicBezTo>
                <a:cubicBezTo>
                  <a:pt x="854" y="212"/>
                  <a:pt x="854" y="212"/>
                  <a:pt x="854" y="212"/>
                </a:cubicBezTo>
                <a:cubicBezTo>
                  <a:pt x="855" y="212"/>
                  <a:pt x="854" y="215"/>
                  <a:pt x="851" y="213"/>
                </a:cubicBezTo>
                <a:cubicBezTo>
                  <a:pt x="851" y="212"/>
                  <a:pt x="858" y="218"/>
                  <a:pt x="851" y="210"/>
                </a:cubicBezTo>
                <a:cubicBezTo>
                  <a:pt x="846" y="212"/>
                  <a:pt x="846" y="212"/>
                  <a:pt x="846" y="212"/>
                </a:cubicBezTo>
                <a:cubicBezTo>
                  <a:pt x="845" y="213"/>
                  <a:pt x="845" y="213"/>
                  <a:pt x="845" y="213"/>
                </a:cubicBezTo>
                <a:cubicBezTo>
                  <a:pt x="851" y="214"/>
                  <a:pt x="851" y="214"/>
                  <a:pt x="851" y="214"/>
                </a:cubicBezTo>
                <a:cubicBezTo>
                  <a:pt x="847" y="219"/>
                  <a:pt x="847" y="219"/>
                  <a:pt x="847" y="219"/>
                </a:cubicBezTo>
                <a:cubicBezTo>
                  <a:pt x="847" y="221"/>
                  <a:pt x="847" y="221"/>
                  <a:pt x="847" y="221"/>
                </a:cubicBezTo>
                <a:cubicBezTo>
                  <a:pt x="851" y="220"/>
                  <a:pt x="851" y="220"/>
                  <a:pt x="851" y="220"/>
                </a:cubicBezTo>
                <a:cubicBezTo>
                  <a:pt x="848" y="223"/>
                  <a:pt x="848" y="223"/>
                  <a:pt x="848" y="223"/>
                </a:cubicBezTo>
                <a:cubicBezTo>
                  <a:pt x="844" y="224"/>
                  <a:pt x="844" y="224"/>
                  <a:pt x="844" y="224"/>
                </a:cubicBezTo>
                <a:cubicBezTo>
                  <a:pt x="839" y="222"/>
                  <a:pt x="839" y="222"/>
                  <a:pt x="839" y="222"/>
                </a:cubicBezTo>
                <a:cubicBezTo>
                  <a:pt x="841" y="220"/>
                  <a:pt x="841" y="220"/>
                  <a:pt x="841" y="220"/>
                </a:cubicBezTo>
                <a:cubicBezTo>
                  <a:pt x="843" y="218"/>
                  <a:pt x="843" y="218"/>
                  <a:pt x="843" y="218"/>
                </a:cubicBezTo>
                <a:cubicBezTo>
                  <a:pt x="841" y="218"/>
                  <a:pt x="841" y="218"/>
                  <a:pt x="841" y="218"/>
                </a:cubicBezTo>
                <a:cubicBezTo>
                  <a:pt x="831" y="225"/>
                  <a:pt x="831" y="225"/>
                  <a:pt x="831" y="225"/>
                </a:cubicBezTo>
                <a:cubicBezTo>
                  <a:pt x="829" y="225"/>
                  <a:pt x="842" y="223"/>
                  <a:pt x="827" y="227"/>
                </a:cubicBezTo>
                <a:cubicBezTo>
                  <a:pt x="821" y="234"/>
                  <a:pt x="821" y="234"/>
                  <a:pt x="821" y="234"/>
                </a:cubicBezTo>
                <a:cubicBezTo>
                  <a:pt x="808" y="242"/>
                  <a:pt x="808" y="242"/>
                  <a:pt x="808" y="242"/>
                </a:cubicBezTo>
                <a:cubicBezTo>
                  <a:pt x="807" y="243"/>
                  <a:pt x="807" y="243"/>
                  <a:pt x="807" y="243"/>
                </a:cubicBezTo>
                <a:cubicBezTo>
                  <a:pt x="808" y="242"/>
                  <a:pt x="808" y="244"/>
                  <a:pt x="809" y="243"/>
                </a:cubicBezTo>
                <a:cubicBezTo>
                  <a:pt x="793" y="254"/>
                  <a:pt x="793" y="254"/>
                  <a:pt x="793" y="254"/>
                </a:cubicBezTo>
                <a:cubicBezTo>
                  <a:pt x="791" y="255"/>
                  <a:pt x="791" y="255"/>
                  <a:pt x="791" y="255"/>
                </a:cubicBezTo>
                <a:cubicBezTo>
                  <a:pt x="792" y="259"/>
                  <a:pt x="792" y="259"/>
                  <a:pt x="792" y="259"/>
                </a:cubicBezTo>
                <a:cubicBezTo>
                  <a:pt x="793" y="259"/>
                  <a:pt x="787" y="261"/>
                  <a:pt x="793" y="258"/>
                </a:cubicBezTo>
                <a:cubicBezTo>
                  <a:pt x="793" y="256"/>
                  <a:pt x="793" y="256"/>
                  <a:pt x="793" y="256"/>
                </a:cubicBezTo>
                <a:cubicBezTo>
                  <a:pt x="793" y="255"/>
                  <a:pt x="786" y="262"/>
                  <a:pt x="797" y="256"/>
                </a:cubicBezTo>
                <a:cubicBezTo>
                  <a:pt x="797" y="254"/>
                  <a:pt x="797" y="254"/>
                  <a:pt x="797" y="254"/>
                </a:cubicBezTo>
                <a:cubicBezTo>
                  <a:pt x="806" y="250"/>
                  <a:pt x="806" y="250"/>
                  <a:pt x="806" y="250"/>
                </a:cubicBezTo>
                <a:cubicBezTo>
                  <a:pt x="812" y="242"/>
                  <a:pt x="812" y="242"/>
                  <a:pt x="812" y="242"/>
                </a:cubicBezTo>
                <a:cubicBezTo>
                  <a:pt x="824" y="234"/>
                  <a:pt x="824" y="234"/>
                  <a:pt x="824" y="234"/>
                </a:cubicBezTo>
                <a:cubicBezTo>
                  <a:pt x="823" y="234"/>
                  <a:pt x="823" y="234"/>
                  <a:pt x="823" y="234"/>
                </a:cubicBezTo>
                <a:cubicBezTo>
                  <a:pt x="829" y="231"/>
                  <a:pt x="829" y="231"/>
                  <a:pt x="829" y="231"/>
                </a:cubicBezTo>
                <a:cubicBezTo>
                  <a:pt x="831" y="227"/>
                  <a:pt x="831" y="227"/>
                  <a:pt x="831" y="227"/>
                </a:cubicBezTo>
                <a:cubicBezTo>
                  <a:pt x="837" y="224"/>
                  <a:pt x="837" y="224"/>
                  <a:pt x="837" y="224"/>
                </a:cubicBezTo>
                <a:cubicBezTo>
                  <a:pt x="838" y="227"/>
                  <a:pt x="846" y="216"/>
                  <a:pt x="837" y="229"/>
                </a:cubicBezTo>
                <a:cubicBezTo>
                  <a:pt x="838" y="229"/>
                  <a:pt x="838" y="229"/>
                  <a:pt x="838" y="229"/>
                </a:cubicBezTo>
                <a:cubicBezTo>
                  <a:pt x="837" y="231"/>
                  <a:pt x="837" y="231"/>
                  <a:pt x="837" y="231"/>
                </a:cubicBezTo>
                <a:cubicBezTo>
                  <a:pt x="834" y="232"/>
                  <a:pt x="834" y="232"/>
                  <a:pt x="834" y="232"/>
                </a:cubicBezTo>
                <a:cubicBezTo>
                  <a:pt x="829" y="231"/>
                  <a:pt x="829" y="231"/>
                  <a:pt x="829" y="231"/>
                </a:cubicBezTo>
                <a:cubicBezTo>
                  <a:pt x="827" y="233"/>
                  <a:pt x="827" y="233"/>
                  <a:pt x="827" y="233"/>
                </a:cubicBezTo>
                <a:cubicBezTo>
                  <a:pt x="830" y="235"/>
                  <a:pt x="830" y="235"/>
                  <a:pt x="830" y="235"/>
                </a:cubicBezTo>
                <a:cubicBezTo>
                  <a:pt x="833" y="235"/>
                  <a:pt x="833" y="235"/>
                  <a:pt x="833" y="235"/>
                </a:cubicBezTo>
                <a:cubicBezTo>
                  <a:pt x="823" y="238"/>
                  <a:pt x="823" y="238"/>
                  <a:pt x="823" y="238"/>
                </a:cubicBezTo>
                <a:cubicBezTo>
                  <a:pt x="823" y="240"/>
                  <a:pt x="823" y="240"/>
                  <a:pt x="823" y="240"/>
                </a:cubicBezTo>
                <a:cubicBezTo>
                  <a:pt x="822" y="241"/>
                  <a:pt x="830" y="241"/>
                  <a:pt x="821" y="240"/>
                </a:cubicBezTo>
                <a:cubicBezTo>
                  <a:pt x="814" y="242"/>
                  <a:pt x="814" y="242"/>
                  <a:pt x="814" y="242"/>
                </a:cubicBezTo>
                <a:cubicBezTo>
                  <a:pt x="818" y="243"/>
                  <a:pt x="818" y="243"/>
                  <a:pt x="818" y="243"/>
                </a:cubicBezTo>
                <a:cubicBezTo>
                  <a:pt x="818" y="244"/>
                  <a:pt x="818" y="245"/>
                  <a:pt x="816" y="244"/>
                </a:cubicBezTo>
                <a:cubicBezTo>
                  <a:pt x="817" y="244"/>
                  <a:pt x="820" y="241"/>
                  <a:pt x="817" y="247"/>
                </a:cubicBezTo>
                <a:cubicBezTo>
                  <a:pt x="818" y="246"/>
                  <a:pt x="822" y="242"/>
                  <a:pt x="813" y="246"/>
                </a:cubicBezTo>
                <a:cubicBezTo>
                  <a:pt x="812" y="246"/>
                  <a:pt x="812" y="246"/>
                  <a:pt x="812" y="246"/>
                </a:cubicBezTo>
                <a:cubicBezTo>
                  <a:pt x="815" y="248"/>
                  <a:pt x="815" y="248"/>
                  <a:pt x="815" y="248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03" y="254"/>
                  <a:pt x="803" y="254"/>
                  <a:pt x="803" y="254"/>
                </a:cubicBezTo>
                <a:cubicBezTo>
                  <a:pt x="803" y="255"/>
                  <a:pt x="803" y="255"/>
                  <a:pt x="803" y="255"/>
                </a:cubicBezTo>
                <a:cubicBezTo>
                  <a:pt x="802" y="255"/>
                  <a:pt x="802" y="255"/>
                  <a:pt x="802" y="255"/>
                </a:cubicBezTo>
                <a:cubicBezTo>
                  <a:pt x="800" y="256"/>
                  <a:pt x="795" y="255"/>
                  <a:pt x="798" y="259"/>
                </a:cubicBezTo>
                <a:cubicBezTo>
                  <a:pt x="795" y="261"/>
                  <a:pt x="795" y="261"/>
                  <a:pt x="795" y="261"/>
                </a:cubicBezTo>
                <a:cubicBezTo>
                  <a:pt x="795" y="263"/>
                  <a:pt x="795" y="263"/>
                  <a:pt x="795" y="263"/>
                </a:cubicBezTo>
                <a:cubicBezTo>
                  <a:pt x="792" y="263"/>
                  <a:pt x="792" y="263"/>
                  <a:pt x="792" y="263"/>
                </a:cubicBezTo>
                <a:cubicBezTo>
                  <a:pt x="792" y="264"/>
                  <a:pt x="792" y="264"/>
                  <a:pt x="792" y="264"/>
                </a:cubicBezTo>
                <a:cubicBezTo>
                  <a:pt x="785" y="269"/>
                  <a:pt x="785" y="269"/>
                  <a:pt x="785" y="269"/>
                </a:cubicBezTo>
                <a:cubicBezTo>
                  <a:pt x="784" y="272"/>
                  <a:pt x="784" y="272"/>
                  <a:pt x="784" y="272"/>
                </a:cubicBezTo>
                <a:cubicBezTo>
                  <a:pt x="776" y="276"/>
                  <a:pt x="776" y="276"/>
                  <a:pt x="776" y="276"/>
                </a:cubicBezTo>
                <a:cubicBezTo>
                  <a:pt x="775" y="277"/>
                  <a:pt x="775" y="277"/>
                  <a:pt x="775" y="277"/>
                </a:cubicBezTo>
                <a:cubicBezTo>
                  <a:pt x="777" y="278"/>
                  <a:pt x="777" y="278"/>
                  <a:pt x="777" y="278"/>
                </a:cubicBezTo>
                <a:cubicBezTo>
                  <a:pt x="775" y="278"/>
                  <a:pt x="775" y="278"/>
                  <a:pt x="775" y="278"/>
                </a:cubicBezTo>
                <a:cubicBezTo>
                  <a:pt x="758" y="290"/>
                  <a:pt x="758" y="290"/>
                  <a:pt x="758" y="290"/>
                </a:cubicBezTo>
                <a:cubicBezTo>
                  <a:pt x="754" y="294"/>
                  <a:pt x="754" y="294"/>
                  <a:pt x="754" y="294"/>
                </a:cubicBezTo>
                <a:cubicBezTo>
                  <a:pt x="747" y="298"/>
                  <a:pt x="747" y="298"/>
                  <a:pt x="747" y="298"/>
                </a:cubicBezTo>
                <a:cubicBezTo>
                  <a:pt x="745" y="300"/>
                  <a:pt x="745" y="300"/>
                  <a:pt x="745" y="300"/>
                </a:cubicBezTo>
                <a:cubicBezTo>
                  <a:pt x="746" y="301"/>
                  <a:pt x="746" y="301"/>
                  <a:pt x="746" y="301"/>
                </a:cubicBezTo>
                <a:cubicBezTo>
                  <a:pt x="747" y="300"/>
                  <a:pt x="747" y="300"/>
                  <a:pt x="747" y="300"/>
                </a:cubicBezTo>
                <a:cubicBezTo>
                  <a:pt x="748" y="301"/>
                  <a:pt x="748" y="301"/>
                  <a:pt x="748" y="301"/>
                </a:cubicBezTo>
                <a:cubicBezTo>
                  <a:pt x="763" y="293"/>
                  <a:pt x="763" y="293"/>
                  <a:pt x="763" y="293"/>
                </a:cubicBezTo>
                <a:cubicBezTo>
                  <a:pt x="766" y="293"/>
                  <a:pt x="766" y="293"/>
                  <a:pt x="766" y="293"/>
                </a:cubicBezTo>
                <a:cubicBezTo>
                  <a:pt x="784" y="281"/>
                  <a:pt x="784" y="281"/>
                  <a:pt x="784" y="281"/>
                </a:cubicBezTo>
                <a:cubicBezTo>
                  <a:pt x="784" y="278"/>
                  <a:pt x="787" y="284"/>
                  <a:pt x="787" y="280"/>
                </a:cubicBezTo>
                <a:cubicBezTo>
                  <a:pt x="802" y="271"/>
                  <a:pt x="802" y="271"/>
                  <a:pt x="802" y="271"/>
                </a:cubicBezTo>
                <a:cubicBezTo>
                  <a:pt x="793" y="280"/>
                  <a:pt x="793" y="280"/>
                  <a:pt x="793" y="280"/>
                </a:cubicBezTo>
                <a:cubicBezTo>
                  <a:pt x="790" y="283"/>
                  <a:pt x="790" y="283"/>
                  <a:pt x="790" y="283"/>
                </a:cubicBezTo>
                <a:cubicBezTo>
                  <a:pt x="799" y="282"/>
                  <a:pt x="799" y="282"/>
                  <a:pt x="799" y="282"/>
                </a:cubicBezTo>
                <a:cubicBezTo>
                  <a:pt x="800" y="281"/>
                  <a:pt x="801" y="287"/>
                  <a:pt x="802" y="279"/>
                </a:cubicBezTo>
                <a:cubicBezTo>
                  <a:pt x="805" y="281"/>
                  <a:pt x="805" y="281"/>
                  <a:pt x="805" y="281"/>
                </a:cubicBezTo>
                <a:cubicBezTo>
                  <a:pt x="797" y="286"/>
                  <a:pt x="797" y="286"/>
                  <a:pt x="797" y="286"/>
                </a:cubicBezTo>
                <a:cubicBezTo>
                  <a:pt x="797" y="287"/>
                  <a:pt x="797" y="287"/>
                  <a:pt x="797" y="287"/>
                </a:cubicBezTo>
                <a:cubicBezTo>
                  <a:pt x="793" y="290"/>
                  <a:pt x="793" y="290"/>
                  <a:pt x="793" y="290"/>
                </a:cubicBezTo>
                <a:cubicBezTo>
                  <a:pt x="793" y="291"/>
                  <a:pt x="793" y="291"/>
                  <a:pt x="793" y="291"/>
                </a:cubicBezTo>
                <a:cubicBezTo>
                  <a:pt x="792" y="290"/>
                  <a:pt x="792" y="290"/>
                  <a:pt x="792" y="290"/>
                </a:cubicBezTo>
                <a:cubicBezTo>
                  <a:pt x="790" y="290"/>
                  <a:pt x="790" y="290"/>
                  <a:pt x="790" y="290"/>
                </a:cubicBezTo>
                <a:cubicBezTo>
                  <a:pt x="789" y="292"/>
                  <a:pt x="789" y="292"/>
                  <a:pt x="789" y="292"/>
                </a:cubicBezTo>
                <a:cubicBezTo>
                  <a:pt x="790" y="292"/>
                  <a:pt x="790" y="292"/>
                  <a:pt x="790" y="292"/>
                </a:cubicBezTo>
                <a:cubicBezTo>
                  <a:pt x="790" y="294"/>
                  <a:pt x="790" y="294"/>
                  <a:pt x="790" y="294"/>
                </a:cubicBezTo>
                <a:cubicBezTo>
                  <a:pt x="785" y="296"/>
                  <a:pt x="798" y="298"/>
                  <a:pt x="785" y="295"/>
                </a:cubicBezTo>
                <a:cubicBezTo>
                  <a:pt x="783" y="299"/>
                  <a:pt x="783" y="299"/>
                  <a:pt x="783" y="299"/>
                </a:cubicBezTo>
                <a:cubicBezTo>
                  <a:pt x="784" y="301"/>
                  <a:pt x="784" y="301"/>
                  <a:pt x="784" y="301"/>
                </a:cubicBezTo>
                <a:cubicBezTo>
                  <a:pt x="785" y="301"/>
                  <a:pt x="788" y="302"/>
                  <a:pt x="787" y="298"/>
                </a:cubicBezTo>
                <a:cubicBezTo>
                  <a:pt x="788" y="299"/>
                  <a:pt x="790" y="298"/>
                  <a:pt x="791" y="298"/>
                </a:cubicBezTo>
                <a:cubicBezTo>
                  <a:pt x="790" y="297"/>
                  <a:pt x="790" y="297"/>
                  <a:pt x="790" y="297"/>
                </a:cubicBezTo>
                <a:cubicBezTo>
                  <a:pt x="789" y="298"/>
                  <a:pt x="789" y="298"/>
                  <a:pt x="789" y="298"/>
                </a:cubicBezTo>
                <a:cubicBezTo>
                  <a:pt x="790" y="295"/>
                  <a:pt x="780" y="302"/>
                  <a:pt x="793" y="296"/>
                </a:cubicBezTo>
                <a:cubicBezTo>
                  <a:pt x="791" y="301"/>
                  <a:pt x="791" y="301"/>
                  <a:pt x="791" y="301"/>
                </a:cubicBezTo>
                <a:cubicBezTo>
                  <a:pt x="798" y="302"/>
                  <a:pt x="798" y="302"/>
                  <a:pt x="798" y="302"/>
                </a:cubicBezTo>
                <a:cubicBezTo>
                  <a:pt x="794" y="301"/>
                  <a:pt x="800" y="308"/>
                  <a:pt x="798" y="299"/>
                </a:cubicBezTo>
                <a:cubicBezTo>
                  <a:pt x="795" y="299"/>
                  <a:pt x="795" y="299"/>
                  <a:pt x="795" y="299"/>
                </a:cubicBezTo>
                <a:cubicBezTo>
                  <a:pt x="796" y="297"/>
                  <a:pt x="800" y="296"/>
                  <a:pt x="801" y="300"/>
                </a:cubicBezTo>
                <a:cubicBezTo>
                  <a:pt x="809" y="298"/>
                  <a:pt x="809" y="298"/>
                  <a:pt x="809" y="298"/>
                </a:cubicBezTo>
                <a:cubicBezTo>
                  <a:pt x="810" y="294"/>
                  <a:pt x="810" y="294"/>
                  <a:pt x="810" y="294"/>
                </a:cubicBezTo>
                <a:cubicBezTo>
                  <a:pt x="810" y="296"/>
                  <a:pt x="810" y="296"/>
                  <a:pt x="810" y="296"/>
                </a:cubicBezTo>
                <a:cubicBezTo>
                  <a:pt x="819" y="297"/>
                  <a:pt x="819" y="297"/>
                  <a:pt x="819" y="297"/>
                </a:cubicBezTo>
                <a:cubicBezTo>
                  <a:pt x="820" y="295"/>
                  <a:pt x="820" y="295"/>
                  <a:pt x="820" y="295"/>
                </a:cubicBezTo>
                <a:cubicBezTo>
                  <a:pt x="824" y="295"/>
                  <a:pt x="824" y="295"/>
                  <a:pt x="824" y="295"/>
                </a:cubicBezTo>
                <a:cubicBezTo>
                  <a:pt x="824" y="292"/>
                  <a:pt x="824" y="292"/>
                  <a:pt x="824" y="292"/>
                </a:cubicBezTo>
                <a:cubicBezTo>
                  <a:pt x="827" y="289"/>
                  <a:pt x="825" y="295"/>
                  <a:pt x="827" y="295"/>
                </a:cubicBezTo>
                <a:cubicBezTo>
                  <a:pt x="829" y="294"/>
                  <a:pt x="829" y="294"/>
                  <a:pt x="829" y="294"/>
                </a:cubicBezTo>
                <a:cubicBezTo>
                  <a:pt x="831" y="295"/>
                  <a:pt x="831" y="295"/>
                  <a:pt x="831" y="295"/>
                </a:cubicBezTo>
                <a:cubicBezTo>
                  <a:pt x="833" y="292"/>
                  <a:pt x="833" y="292"/>
                  <a:pt x="833" y="292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4" y="290"/>
                  <a:pt x="844" y="290"/>
                  <a:pt x="844" y="290"/>
                </a:cubicBezTo>
                <a:cubicBezTo>
                  <a:pt x="847" y="291"/>
                  <a:pt x="847" y="291"/>
                  <a:pt x="847" y="291"/>
                </a:cubicBezTo>
                <a:cubicBezTo>
                  <a:pt x="851" y="289"/>
                  <a:pt x="851" y="289"/>
                  <a:pt x="851" y="289"/>
                </a:cubicBezTo>
                <a:cubicBezTo>
                  <a:pt x="860" y="288"/>
                  <a:pt x="860" y="288"/>
                  <a:pt x="860" y="288"/>
                </a:cubicBezTo>
                <a:cubicBezTo>
                  <a:pt x="862" y="286"/>
                  <a:pt x="862" y="286"/>
                  <a:pt x="862" y="286"/>
                </a:cubicBezTo>
                <a:cubicBezTo>
                  <a:pt x="861" y="286"/>
                  <a:pt x="859" y="289"/>
                  <a:pt x="865" y="287"/>
                </a:cubicBezTo>
                <a:cubicBezTo>
                  <a:pt x="866" y="286"/>
                  <a:pt x="866" y="286"/>
                  <a:pt x="866" y="286"/>
                </a:cubicBezTo>
                <a:cubicBezTo>
                  <a:pt x="867" y="287"/>
                  <a:pt x="867" y="287"/>
                  <a:pt x="867" y="287"/>
                </a:cubicBezTo>
                <a:cubicBezTo>
                  <a:pt x="863" y="289"/>
                  <a:pt x="863" y="289"/>
                  <a:pt x="863" y="289"/>
                </a:cubicBezTo>
                <a:cubicBezTo>
                  <a:pt x="863" y="291"/>
                  <a:pt x="863" y="291"/>
                  <a:pt x="863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71" y="287"/>
                  <a:pt x="871" y="287"/>
                  <a:pt x="871" y="287"/>
                </a:cubicBezTo>
                <a:cubicBezTo>
                  <a:pt x="869" y="286"/>
                  <a:pt x="869" y="286"/>
                  <a:pt x="869" y="286"/>
                </a:cubicBezTo>
                <a:cubicBezTo>
                  <a:pt x="880" y="283"/>
                  <a:pt x="880" y="283"/>
                  <a:pt x="880" y="283"/>
                </a:cubicBezTo>
                <a:cubicBezTo>
                  <a:pt x="880" y="283"/>
                  <a:pt x="880" y="283"/>
                  <a:pt x="880" y="283"/>
                </a:cubicBezTo>
                <a:cubicBezTo>
                  <a:pt x="882" y="281"/>
                  <a:pt x="882" y="281"/>
                  <a:pt x="882" y="281"/>
                </a:cubicBezTo>
                <a:cubicBezTo>
                  <a:pt x="884" y="282"/>
                  <a:pt x="884" y="282"/>
                  <a:pt x="884" y="282"/>
                </a:cubicBezTo>
                <a:cubicBezTo>
                  <a:pt x="886" y="284"/>
                  <a:pt x="888" y="281"/>
                  <a:pt x="890" y="282"/>
                </a:cubicBezTo>
                <a:cubicBezTo>
                  <a:pt x="890" y="283"/>
                  <a:pt x="892" y="281"/>
                  <a:pt x="890" y="283"/>
                </a:cubicBezTo>
                <a:cubicBezTo>
                  <a:pt x="890" y="283"/>
                  <a:pt x="891" y="283"/>
                  <a:pt x="891" y="283"/>
                </a:cubicBezTo>
                <a:cubicBezTo>
                  <a:pt x="892" y="280"/>
                  <a:pt x="892" y="280"/>
                  <a:pt x="892" y="280"/>
                </a:cubicBezTo>
                <a:cubicBezTo>
                  <a:pt x="899" y="279"/>
                  <a:pt x="899" y="279"/>
                  <a:pt x="899" y="279"/>
                </a:cubicBezTo>
                <a:cubicBezTo>
                  <a:pt x="899" y="275"/>
                  <a:pt x="899" y="275"/>
                  <a:pt x="899" y="275"/>
                </a:cubicBezTo>
                <a:cubicBezTo>
                  <a:pt x="904" y="278"/>
                  <a:pt x="904" y="278"/>
                  <a:pt x="904" y="278"/>
                </a:cubicBezTo>
                <a:cubicBezTo>
                  <a:pt x="909" y="277"/>
                  <a:pt x="909" y="277"/>
                  <a:pt x="909" y="277"/>
                </a:cubicBezTo>
                <a:cubicBezTo>
                  <a:pt x="908" y="275"/>
                  <a:pt x="908" y="275"/>
                  <a:pt x="908" y="275"/>
                </a:cubicBezTo>
                <a:cubicBezTo>
                  <a:pt x="911" y="271"/>
                  <a:pt x="911" y="271"/>
                  <a:pt x="911" y="271"/>
                </a:cubicBezTo>
                <a:cubicBezTo>
                  <a:pt x="913" y="271"/>
                  <a:pt x="913" y="271"/>
                  <a:pt x="913" y="271"/>
                </a:cubicBezTo>
                <a:cubicBezTo>
                  <a:pt x="916" y="271"/>
                  <a:pt x="916" y="271"/>
                  <a:pt x="916" y="271"/>
                </a:cubicBezTo>
                <a:cubicBezTo>
                  <a:pt x="920" y="268"/>
                  <a:pt x="920" y="268"/>
                  <a:pt x="920" y="268"/>
                </a:cubicBezTo>
                <a:cubicBezTo>
                  <a:pt x="921" y="271"/>
                  <a:pt x="921" y="271"/>
                  <a:pt x="921" y="271"/>
                </a:cubicBezTo>
                <a:cubicBezTo>
                  <a:pt x="925" y="271"/>
                  <a:pt x="925" y="271"/>
                  <a:pt x="925" y="271"/>
                </a:cubicBezTo>
                <a:cubicBezTo>
                  <a:pt x="926" y="272"/>
                  <a:pt x="919" y="273"/>
                  <a:pt x="926" y="268"/>
                </a:cubicBezTo>
                <a:cubicBezTo>
                  <a:pt x="923" y="267"/>
                  <a:pt x="923" y="267"/>
                  <a:pt x="923" y="267"/>
                </a:cubicBezTo>
                <a:cubicBezTo>
                  <a:pt x="923" y="267"/>
                  <a:pt x="920" y="268"/>
                  <a:pt x="924" y="266"/>
                </a:cubicBezTo>
                <a:cubicBezTo>
                  <a:pt x="920" y="266"/>
                  <a:pt x="920" y="266"/>
                  <a:pt x="920" y="266"/>
                </a:cubicBezTo>
                <a:cubicBezTo>
                  <a:pt x="920" y="262"/>
                  <a:pt x="920" y="262"/>
                  <a:pt x="920" y="262"/>
                </a:cubicBezTo>
                <a:cubicBezTo>
                  <a:pt x="922" y="260"/>
                  <a:pt x="922" y="260"/>
                  <a:pt x="922" y="260"/>
                </a:cubicBezTo>
                <a:cubicBezTo>
                  <a:pt x="928" y="261"/>
                  <a:pt x="928" y="261"/>
                  <a:pt x="928" y="261"/>
                </a:cubicBezTo>
                <a:cubicBezTo>
                  <a:pt x="934" y="257"/>
                  <a:pt x="934" y="257"/>
                  <a:pt x="934" y="257"/>
                </a:cubicBezTo>
                <a:cubicBezTo>
                  <a:pt x="935" y="258"/>
                  <a:pt x="937" y="256"/>
                  <a:pt x="939" y="255"/>
                </a:cubicBezTo>
                <a:cubicBezTo>
                  <a:pt x="940" y="256"/>
                  <a:pt x="940" y="256"/>
                  <a:pt x="940" y="256"/>
                </a:cubicBezTo>
                <a:cubicBezTo>
                  <a:pt x="944" y="252"/>
                  <a:pt x="944" y="252"/>
                  <a:pt x="944" y="252"/>
                </a:cubicBezTo>
                <a:cubicBezTo>
                  <a:pt x="945" y="250"/>
                  <a:pt x="945" y="250"/>
                  <a:pt x="945" y="250"/>
                </a:cubicBezTo>
                <a:cubicBezTo>
                  <a:pt x="947" y="248"/>
                  <a:pt x="947" y="248"/>
                  <a:pt x="947" y="248"/>
                </a:cubicBezTo>
                <a:cubicBezTo>
                  <a:pt x="955" y="246"/>
                  <a:pt x="955" y="246"/>
                  <a:pt x="955" y="246"/>
                </a:cubicBezTo>
                <a:cubicBezTo>
                  <a:pt x="954" y="245"/>
                  <a:pt x="957" y="242"/>
                  <a:pt x="952" y="243"/>
                </a:cubicBezTo>
                <a:cubicBezTo>
                  <a:pt x="957" y="241"/>
                  <a:pt x="957" y="241"/>
                  <a:pt x="957" y="241"/>
                </a:cubicBezTo>
                <a:cubicBezTo>
                  <a:pt x="956" y="240"/>
                  <a:pt x="956" y="240"/>
                  <a:pt x="956" y="240"/>
                </a:cubicBezTo>
                <a:cubicBezTo>
                  <a:pt x="959" y="239"/>
                  <a:pt x="959" y="239"/>
                  <a:pt x="959" y="239"/>
                </a:cubicBezTo>
                <a:cubicBezTo>
                  <a:pt x="968" y="230"/>
                  <a:pt x="968" y="230"/>
                  <a:pt x="968" y="230"/>
                </a:cubicBezTo>
                <a:cubicBezTo>
                  <a:pt x="968" y="229"/>
                  <a:pt x="965" y="231"/>
                  <a:pt x="968" y="227"/>
                </a:cubicBezTo>
                <a:cubicBezTo>
                  <a:pt x="973" y="229"/>
                  <a:pt x="973" y="229"/>
                  <a:pt x="973" y="229"/>
                </a:cubicBezTo>
                <a:cubicBezTo>
                  <a:pt x="977" y="223"/>
                  <a:pt x="977" y="223"/>
                  <a:pt x="977" y="223"/>
                </a:cubicBezTo>
                <a:cubicBezTo>
                  <a:pt x="973" y="222"/>
                  <a:pt x="973" y="222"/>
                  <a:pt x="973" y="222"/>
                </a:cubicBezTo>
                <a:cubicBezTo>
                  <a:pt x="973" y="222"/>
                  <a:pt x="977" y="222"/>
                  <a:pt x="972" y="220"/>
                </a:cubicBezTo>
                <a:cubicBezTo>
                  <a:pt x="981" y="212"/>
                  <a:pt x="981" y="212"/>
                  <a:pt x="981" y="212"/>
                </a:cubicBezTo>
                <a:cubicBezTo>
                  <a:pt x="981" y="215"/>
                  <a:pt x="981" y="215"/>
                  <a:pt x="981" y="215"/>
                </a:cubicBezTo>
                <a:cubicBezTo>
                  <a:pt x="988" y="214"/>
                  <a:pt x="988" y="214"/>
                  <a:pt x="988" y="214"/>
                </a:cubicBezTo>
                <a:cubicBezTo>
                  <a:pt x="989" y="215"/>
                  <a:pt x="982" y="217"/>
                  <a:pt x="991" y="215"/>
                </a:cubicBezTo>
                <a:cubicBezTo>
                  <a:pt x="989" y="210"/>
                  <a:pt x="989" y="210"/>
                  <a:pt x="989" y="210"/>
                </a:cubicBezTo>
                <a:cubicBezTo>
                  <a:pt x="987" y="211"/>
                  <a:pt x="987" y="211"/>
                  <a:pt x="987" y="211"/>
                </a:cubicBezTo>
                <a:cubicBezTo>
                  <a:pt x="986" y="211"/>
                  <a:pt x="986" y="211"/>
                  <a:pt x="986" y="211"/>
                </a:cubicBezTo>
                <a:cubicBezTo>
                  <a:pt x="989" y="207"/>
                  <a:pt x="989" y="207"/>
                  <a:pt x="989" y="207"/>
                </a:cubicBezTo>
                <a:cubicBezTo>
                  <a:pt x="992" y="208"/>
                  <a:pt x="992" y="208"/>
                  <a:pt x="992" y="208"/>
                </a:cubicBezTo>
                <a:cubicBezTo>
                  <a:pt x="997" y="210"/>
                  <a:pt x="997" y="210"/>
                  <a:pt x="997" y="210"/>
                </a:cubicBezTo>
                <a:cubicBezTo>
                  <a:pt x="998" y="209"/>
                  <a:pt x="998" y="209"/>
                  <a:pt x="998" y="209"/>
                </a:cubicBezTo>
                <a:cubicBezTo>
                  <a:pt x="994" y="206"/>
                  <a:pt x="994" y="206"/>
                  <a:pt x="994" y="206"/>
                </a:cubicBezTo>
                <a:cubicBezTo>
                  <a:pt x="1002" y="200"/>
                  <a:pt x="1002" y="200"/>
                  <a:pt x="1002" y="200"/>
                </a:cubicBezTo>
                <a:cubicBezTo>
                  <a:pt x="1001" y="198"/>
                  <a:pt x="1001" y="198"/>
                  <a:pt x="1001" y="198"/>
                </a:cubicBezTo>
                <a:cubicBezTo>
                  <a:pt x="998" y="198"/>
                  <a:pt x="998" y="198"/>
                  <a:pt x="998" y="198"/>
                </a:cubicBezTo>
                <a:cubicBezTo>
                  <a:pt x="997" y="198"/>
                  <a:pt x="997" y="198"/>
                  <a:pt x="997" y="198"/>
                </a:cubicBezTo>
                <a:cubicBezTo>
                  <a:pt x="1002" y="194"/>
                  <a:pt x="1002" y="194"/>
                  <a:pt x="1002" y="194"/>
                </a:cubicBezTo>
                <a:cubicBezTo>
                  <a:pt x="1004" y="196"/>
                  <a:pt x="997" y="195"/>
                  <a:pt x="1004" y="197"/>
                </a:cubicBezTo>
                <a:cubicBezTo>
                  <a:pt x="1010" y="194"/>
                  <a:pt x="1010" y="194"/>
                  <a:pt x="1010" y="194"/>
                </a:cubicBezTo>
                <a:cubicBezTo>
                  <a:pt x="1008" y="190"/>
                  <a:pt x="1008" y="190"/>
                  <a:pt x="1008" y="190"/>
                </a:cubicBezTo>
                <a:cubicBezTo>
                  <a:pt x="1011" y="187"/>
                  <a:pt x="1011" y="187"/>
                  <a:pt x="1011" y="187"/>
                </a:cubicBezTo>
                <a:cubicBezTo>
                  <a:pt x="1009" y="184"/>
                  <a:pt x="1009" y="184"/>
                  <a:pt x="1009" y="184"/>
                </a:cubicBezTo>
                <a:cubicBezTo>
                  <a:pt x="1009" y="182"/>
                  <a:pt x="1009" y="182"/>
                  <a:pt x="1009" y="182"/>
                </a:cubicBezTo>
                <a:cubicBezTo>
                  <a:pt x="1010" y="184"/>
                  <a:pt x="1010" y="184"/>
                  <a:pt x="1010" y="184"/>
                </a:cubicBezTo>
                <a:cubicBezTo>
                  <a:pt x="1013" y="178"/>
                  <a:pt x="1014" y="188"/>
                  <a:pt x="1022" y="181"/>
                </a:cubicBezTo>
                <a:cubicBezTo>
                  <a:pt x="1023" y="180"/>
                  <a:pt x="1023" y="180"/>
                  <a:pt x="1023" y="180"/>
                </a:cubicBezTo>
                <a:cubicBezTo>
                  <a:pt x="1020" y="177"/>
                  <a:pt x="1020" y="177"/>
                  <a:pt x="1020" y="177"/>
                </a:cubicBezTo>
                <a:cubicBezTo>
                  <a:pt x="1018" y="180"/>
                  <a:pt x="1018" y="180"/>
                  <a:pt x="1018" y="180"/>
                </a:cubicBezTo>
                <a:cubicBezTo>
                  <a:pt x="1018" y="177"/>
                  <a:pt x="1018" y="177"/>
                  <a:pt x="1018" y="177"/>
                </a:cubicBezTo>
                <a:cubicBezTo>
                  <a:pt x="1024" y="174"/>
                  <a:pt x="1024" y="174"/>
                  <a:pt x="1024" y="174"/>
                </a:cubicBezTo>
                <a:cubicBezTo>
                  <a:pt x="1025" y="175"/>
                  <a:pt x="1025" y="175"/>
                  <a:pt x="1025" y="175"/>
                </a:cubicBezTo>
                <a:cubicBezTo>
                  <a:pt x="1025" y="172"/>
                  <a:pt x="1025" y="172"/>
                  <a:pt x="1025" y="172"/>
                </a:cubicBezTo>
                <a:cubicBezTo>
                  <a:pt x="1031" y="173"/>
                  <a:pt x="1031" y="173"/>
                  <a:pt x="1031" y="173"/>
                </a:cubicBezTo>
                <a:cubicBezTo>
                  <a:pt x="1035" y="166"/>
                  <a:pt x="1032" y="178"/>
                  <a:pt x="1037" y="164"/>
                </a:cubicBezTo>
                <a:cubicBezTo>
                  <a:pt x="1037" y="163"/>
                  <a:pt x="1037" y="163"/>
                  <a:pt x="1037" y="163"/>
                </a:cubicBezTo>
                <a:cubicBezTo>
                  <a:pt x="1041" y="164"/>
                  <a:pt x="1041" y="164"/>
                  <a:pt x="1041" y="164"/>
                </a:cubicBezTo>
                <a:cubicBezTo>
                  <a:pt x="1041" y="165"/>
                  <a:pt x="1041" y="165"/>
                  <a:pt x="1041" y="165"/>
                </a:cubicBezTo>
                <a:cubicBezTo>
                  <a:pt x="1042" y="166"/>
                  <a:pt x="1042" y="166"/>
                  <a:pt x="1042" y="166"/>
                </a:cubicBezTo>
                <a:cubicBezTo>
                  <a:pt x="1043" y="166"/>
                  <a:pt x="1043" y="166"/>
                  <a:pt x="1043" y="166"/>
                </a:cubicBezTo>
                <a:cubicBezTo>
                  <a:pt x="1043" y="159"/>
                  <a:pt x="1043" y="159"/>
                  <a:pt x="1043" y="159"/>
                </a:cubicBezTo>
                <a:cubicBezTo>
                  <a:pt x="1039" y="159"/>
                  <a:pt x="1039" y="159"/>
                  <a:pt x="1039" y="159"/>
                </a:cubicBezTo>
                <a:cubicBezTo>
                  <a:pt x="1038" y="156"/>
                  <a:pt x="1038" y="156"/>
                  <a:pt x="1038" y="156"/>
                </a:cubicBezTo>
                <a:cubicBezTo>
                  <a:pt x="1042" y="154"/>
                  <a:pt x="1042" y="154"/>
                  <a:pt x="1042" y="154"/>
                </a:cubicBezTo>
                <a:cubicBezTo>
                  <a:pt x="1044" y="154"/>
                  <a:pt x="1041" y="157"/>
                  <a:pt x="1045" y="156"/>
                </a:cubicBezTo>
                <a:cubicBezTo>
                  <a:pt x="1047" y="155"/>
                  <a:pt x="1036" y="152"/>
                  <a:pt x="1050" y="155"/>
                </a:cubicBezTo>
                <a:cubicBezTo>
                  <a:pt x="1052" y="152"/>
                  <a:pt x="1052" y="152"/>
                  <a:pt x="1052" y="152"/>
                </a:cubicBezTo>
                <a:cubicBezTo>
                  <a:pt x="1048" y="152"/>
                  <a:pt x="1048" y="152"/>
                  <a:pt x="1048" y="152"/>
                </a:cubicBezTo>
                <a:cubicBezTo>
                  <a:pt x="1048" y="150"/>
                  <a:pt x="1048" y="150"/>
                  <a:pt x="1048" y="150"/>
                </a:cubicBezTo>
                <a:cubicBezTo>
                  <a:pt x="1052" y="148"/>
                  <a:pt x="1043" y="161"/>
                  <a:pt x="1052" y="146"/>
                </a:cubicBezTo>
                <a:cubicBezTo>
                  <a:pt x="1055" y="145"/>
                  <a:pt x="1055" y="145"/>
                  <a:pt x="1055" y="145"/>
                </a:cubicBezTo>
                <a:cubicBezTo>
                  <a:pt x="1059" y="148"/>
                  <a:pt x="1044" y="146"/>
                  <a:pt x="1061" y="141"/>
                </a:cubicBezTo>
                <a:cubicBezTo>
                  <a:pt x="1060" y="138"/>
                  <a:pt x="1054" y="145"/>
                  <a:pt x="1066" y="140"/>
                </a:cubicBezTo>
                <a:cubicBezTo>
                  <a:pt x="1064" y="137"/>
                  <a:pt x="1064" y="137"/>
                  <a:pt x="1064" y="137"/>
                </a:cubicBezTo>
                <a:cubicBezTo>
                  <a:pt x="1062" y="136"/>
                  <a:pt x="1062" y="136"/>
                  <a:pt x="1062" y="136"/>
                </a:cubicBezTo>
                <a:cubicBezTo>
                  <a:pt x="1063" y="132"/>
                  <a:pt x="1063" y="132"/>
                  <a:pt x="1063" y="132"/>
                </a:cubicBezTo>
                <a:cubicBezTo>
                  <a:pt x="1071" y="130"/>
                  <a:pt x="1071" y="130"/>
                  <a:pt x="1071" y="130"/>
                </a:cubicBezTo>
                <a:cubicBezTo>
                  <a:pt x="1073" y="128"/>
                  <a:pt x="1073" y="128"/>
                  <a:pt x="1073" y="128"/>
                </a:cubicBezTo>
                <a:cubicBezTo>
                  <a:pt x="1071" y="127"/>
                  <a:pt x="1071" y="127"/>
                  <a:pt x="1071" y="127"/>
                </a:cubicBezTo>
                <a:cubicBezTo>
                  <a:pt x="1074" y="126"/>
                  <a:pt x="1074" y="129"/>
                  <a:pt x="1075" y="123"/>
                </a:cubicBezTo>
                <a:cubicBezTo>
                  <a:pt x="1078" y="123"/>
                  <a:pt x="1078" y="123"/>
                  <a:pt x="1078" y="123"/>
                </a:cubicBezTo>
                <a:cubicBezTo>
                  <a:pt x="1083" y="124"/>
                  <a:pt x="1071" y="125"/>
                  <a:pt x="1082" y="123"/>
                </a:cubicBezTo>
                <a:cubicBezTo>
                  <a:pt x="1080" y="120"/>
                  <a:pt x="1080" y="120"/>
                  <a:pt x="1080" y="120"/>
                </a:cubicBezTo>
                <a:cubicBezTo>
                  <a:pt x="1081" y="120"/>
                  <a:pt x="1072" y="125"/>
                  <a:pt x="1084" y="120"/>
                </a:cubicBezTo>
                <a:cubicBezTo>
                  <a:pt x="1084" y="118"/>
                  <a:pt x="1084" y="118"/>
                  <a:pt x="1084" y="118"/>
                </a:cubicBezTo>
                <a:cubicBezTo>
                  <a:pt x="1089" y="117"/>
                  <a:pt x="1089" y="117"/>
                  <a:pt x="1089" y="117"/>
                </a:cubicBezTo>
                <a:cubicBezTo>
                  <a:pt x="1086" y="115"/>
                  <a:pt x="1086" y="115"/>
                  <a:pt x="1086" y="115"/>
                </a:cubicBezTo>
                <a:cubicBezTo>
                  <a:pt x="1087" y="111"/>
                  <a:pt x="1087" y="111"/>
                  <a:pt x="1087" y="111"/>
                </a:cubicBezTo>
                <a:cubicBezTo>
                  <a:pt x="1090" y="110"/>
                  <a:pt x="1094" y="114"/>
                  <a:pt x="1095" y="112"/>
                </a:cubicBezTo>
                <a:cubicBezTo>
                  <a:pt x="1097" y="108"/>
                  <a:pt x="1097" y="108"/>
                  <a:pt x="1097" y="108"/>
                </a:cubicBezTo>
                <a:cubicBezTo>
                  <a:pt x="1096" y="107"/>
                  <a:pt x="1096" y="107"/>
                  <a:pt x="1096" y="107"/>
                </a:cubicBezTo>
                <a:cubicBezTo>
                  <a:pt x="1102" y="103"/>
                  <a:pt x="1102" y="103"/>
                  <a:pt x="1102" y="103"/>
                </a:cubicBezTo>
                <a:cubicBezTo>
                  <a:pt x="1101" y="101"/>
                  <a:pt x="1101" y="101"/>
                  <a:pt x="1101" y="101"/>
                </a:cubicBezTo>
                <a:cubicBezTo>
                  <a:pt x="1101" y="98"/>
                  <a:pt x="1101" y="98"/>
                  <a:pt x="1101" y="98"/>
                </a:cubicBezTo>
                <a:cubicBezTo>
                  <a:pt x="1106" y="97"/>
                  <a:pt x="1106" y="97"/>
                  <a:pt x="1106" y="97"/>
                </a:cubicBezTo>
                <a:cubicBezTo>
                  <a:pt x="1106" y="98"/>
                  <a:pt x="1105" y="95"/>
                  <a:pt x="1106" y="98"/>
                </a:cubicBezTo>
                <a:cubicBezTo>
                  <a:pt x="1107" y="99"/>
                  <a:pt x="1107" y="99"/>
                  <a:pt x="1107" y="99"/>
                </a:cubicBezTo>
                <a:cubicBezTo>
                  <a:pt x="1109" y="97"/>
                  <a:pt x="1109" y="97"/>
                  <a:pt x="1109" y="97"/>
                </a:cubicBezTo>
                <a:cubicBezTo>
                  <a:pt x="1112" y="92"/>
                  <a:pt x="1112" y="92"/>
                  <a:pt x="1112" y="92"/>
                </a:cubicBezTo>
                <a:cubicBezTo>
                  <a:pt x="1113" y="92"/>
                  <a:pt x="1114" y="94"/>
                  <a:pt x="1115" y="92"/>
                </a:cubicBezTo>
                <a:cubicBezTo>
                  <a:pt x="1113" y="90"/>
                  <a:pt x="1113" y="90"/>
                  <a:pt x="1113" y="90"/>
                </a:cubicBezTo>
                <a:cubicBezTo>
                  <a:pt x="1110" y="91"/>
                  <a:pt x="1110" y="91"/>
                  <a:pt x="1110" y="91"/>
                </a:cubicBezTo>
                <a:cubicBezTo>
                  <a:pt x="1109" y="88"/>
                  <a:pt x="1109" y="88"/>
                  <a:pt x="1109" y="88"/>
                </a:cubicBezTo>
                <a:cubicBezTo>
                  <a:pt x="1107" y="88"/>
                  <a:pt x="1107" y="88"/>
                  <a:pt x="1107" y="88"/>
                </a:cubicBezTo>
                <a:cubicBezTo>
                  <a:pt x="1116" y="85"/>
                  <a:pt x="1116" y="85"/>
                  <a:pt x="1116" y="85"/>
                </a:cubicBezTo>
                <a:cubicBezTo>
                  <a:pt x="1119" y="86"/>
                  <a:pt x="1119" y="86"/>
                  <a:pt x="1119" y="86"/>
                </a:cubicBezTo>
                <a:cubicBezTo>
                  <a:pt x="1121" y="84"/>
                  <a:pt x="1121" y="84"/>
                  <a:pt x="1121" y="84"/>
                </a:cubicBezTo>
                <a:cubicBezTo>
                  <a:pt x="1119" y="83"/>
                  <a:pt x="1119" y="83"/>
                  <a:pt x="1119" y="83"/>
                </a:cubicBezTo>
                <a:cubicBezTo>
                  <a:pt x="1116" y="80"/>
                  <a:pt x="1116" y="91"/>
                  <a:pt x="1119" y="80"/>
                </a:cubicBezTo>
                <a:cubicBezTo>
                  <a:pt x="1123" y="80"/>
                  <a:pt x="1123" y="80"/>
                  <a:pt x="1123" y="80"/>
                </a:cubicBezTo>
                <a:cubicBezTo>
                  <a:pt x="1131" y="73"/>
                  <a:pt x="1131" y="73"/>
                  <a:pt x="1131" y="73"/>
                </a:cubicBezTo>
                <a:cubicBezTo>
                  <a:pt x="1133" y="73"/>
                  <a:pt x="1119" y="78"/>
                  <a:pt x="1135" y="71"/>
                </a:cubicBezTo>
                <a:cubicBezTo>
                  <a:pt x="1135" y="70"/>
                  <a:pt x="1134" y="74"/>
                  <a:pt x="1134" y="69"/>
                </a:cubicBezTo>
                <a:cubicBezTo>
                  <a:pt x="1137" y="68"/>
                  <a:pt x="1137" y="68"/>
                  <a:pt x="1137" y="68"/>
                </a:cubicBezTo>
                <a:cubicBezTo>
                  <a:pt x="1142" y="70"/>
                  <a:pt x="1142" y="70"/>
                  <a:pt x="1142" y="70"/>
                </a:cubicBezTo>
                <a:cubicBezTo>
                  <a:pt x="1143" y="69"/>
                  <a:pt x="1143" y="69"/>
                  <a:pt x="1143" y="69"/>
                </a:cubicBezTo>
                <a:cubicBezTo>
                  <a:pt x="1141" y="63"/>
                  <a:pt x="1141" y="63"/>
                  <a:pt x="1141" y="63"/>
                </a:cubicBezTo>
                <a:cubicBezTo>
                  <a:pt x="1152" y="56"/>
                  <a:pt x="1152" y="56"/>
                  <a:pt x="1152" y="56"/>
                </a:cubicBezTo>
                <a:cubicBezTo>
                  <a:pt x="1153" y="53"/>
                  <a:pt x="1153" y="53"/>
                  <a:pt x="1153" y="53"/>
                </a:cubicBezTo>
                <a:cubicBezTo>
                  <a:pt x="1157" y="53"/>
                  <a:pt x="1157" y="53"/>
                  <a:pt x="1157" y="53"/>
                </a:cubicBezTo>
                <a:cubicBezTo>
                  <a:pt x="1156" y="50"/>
                  <a:pt x="1156" y="50"/>
                  <a:pt x="1156" y="50"/>
                </a:cubicBezTo>
                <a:cubicBezTo>
                  <a:pt x="1158" y="52"/>
                  <a:pt x="1158" y="52"/>
                  <a:pt x="1158" y="52"/>
                </a:cubicBezTo>
                <a:cubicBezTo>
                  <a:pt x="1165" y="50"/>
                  <a:pt x="1165" y="50"/>
                  <a:pt x="1165" y="50"/>
                </a:cubicBezTo>
                <a:cubicBezTo>
                  <a:pt x="1163" y="47"/>
                  <a:pt x="1163" y="47"/>
                  <a:pt x="1163" y="47"/>
                </a:cubicBezTo>
                <a:cubicBezTo>
                  <a:pt x="1164" y="47"/>
                  <a:pt x="1164" y="46"/>
                  <a:pt x="1165" y="47"/>
                </a:cubicBezTo>
                <a:cubicBezTo>
                  <a:pt x="1161" y="44"/>
                  <a:pt x="1161" y="44"/>
                  <a:pt x="1161" y="44"/>
                </a:cubicBezTo>
                <a:cubicBezTo>
                  <a:pt x="1161" y="43"/>
                  <a:pt x="1161" y="43"/>
                  <a:pt x="1161" y="43"/>
                </a:cubicBezTo>
                <a:cubicBezTo>
                  <a:pt x="1168" y="43"/>
                  <a:pt x="1168" y="43"/>
                  <a:pt x="1168" y="43"/>
                </a:cubicBezTo>
                <a:cubicBezTo>
                  <a:pt x="1175" y="40"/>
                  <a:pt x="1175" y="40"/>
                  <a:pt x="1175" y="40"/>
                </a:cubicBezTo>
                <a:cubicBezTo>
                  <a:pt x="1175" y="38"/>
                  <a:pt x="1175" y="38"/>
                  <a:pt x="1175" y="38"/>
                </a:cubicBezTo>
                <a:cubicBezTo>
                  <a:pt x="1182" y="33"/>
                  <a:pt x="1182" y="33"/>
                  <a:pt x="1182" y="33"/>
                </a:cubicBezTo>
                <a:cubicBezTo>
                  <a:pt x="1181" y="31"/>
                  <a:pt x="1187" y="36"/>
                  <a:pt x="1186" y="29"/>
                </a:cubicBezTo>
                <a:cubicBezTo>
                  <a:pt x="1188" y="30"/>
                  <a:pt x="1188" y="30"/>
                  <a:pt x="1188" y="30"/>
                </a:cubicBezTo>
                <a:cubicBezTo>
                  <a:pt x="1192" y="25"/>
                  <a:pt x="1192" y="25"/>
                  <a:pt x="1192" y="25"/>
                </a:cubicBezTo>
                <a:cubicBezTo>
                  <a:pt x="1193" y="25"/>
                  <a:pt x="1193" y="25"/>
                  <a:pt x="1193" y="25"/>
                </a:cubicBezTo>
                <a:cubicBezTo>
                  <a:pt x="1193" y="22"/>
                  <a:pt x="1193" y="22"/>
                  <a:pt x="1193" y="22"/>
                </a:cubicBezTo>
                <a:cubicBezTo>
                  <a:pt x="1195" y="23"/>
                  <a:pt x="1197" y="20"/>
                  <a:pt x="1198" y="19"/>
                </a:cubicBezTo>
                <a:cubicBezTo>
                  <a:pt x="1199" y="17"/>
                  <a:pt x="1204" y="18"/>
                  <a:pt x="1200" y="15"/>
                </a:cubicBezTo>
                <a:cubicBezTo>
                  <a:pt x="1203" y="16"/>
                  <a:pt x="1204" y="10"/>
                  <a:pt x="1207" y="15"/>
                </a:cubicBezTo>
                <a:cubicBezTo>
                  <a:pt x="1210" y="14"/>
                  <a:pt x="1210" y="14"/>
                  <a:pt x="1210" y="14"/>
                </a:cubicBezTo>
                <a:cubicBezTo>
                  <a:pt x="1209" y="9"/>
                  <a:pt x="1209" y="9"/>
                  <a:pt x="1209" y="9"/>
                </a:cubicBezTo>
                <a:cubicBezTo>
                  <a:pt x="1210" y="9"/>
                  <a:pt x="1212" y="9"/>
                  <a:pt x="1211" y="6"/>
                </a:cubicBezTo>
                <a:cubicBezTo>
                  <a:pt x="1214" y="9"/>
                  <a:pt x="1214" y="9"/>
                  <a:pt x="1214" y="9"/>
                </a:cubicBezTo>
                <a:cubicBezTo>
                  <a:pt x="1215" y="7"/>
                  <a:pt x="1215" y="7"/>
                  <a:pt x="1215" y="7"/>
                </a:cubicBezTo>
                <a:cubicBezTo>
                  <a:pt x="1219" y="8"/>
                  <a:pt x="1219" y="8"/>
                  <a:pt x="1219" y="8"/>
                </a:cubicBezTo>
                <a:cubicBezTo>
                  <a:pt x="1218" y="11"/>
                  <a:pt x="1218" y="11"/>
                  <a:pt x="1218" y="11"/>
                </a:cubicBezTo>
                <a:cubicBezTo>
                  <a:pt x="1224" y="7"/>
                  <a:pt x="1224" y="7"/>
                  <a:pt x="1224" y="7"/>
                </a:cubicBezTo>
                <a:cubicBezTo>
                  <a:pt x="1224" y="6"/>
                  <a:pt x="1227" y="6"/>
                  <a:pt x="1227" y="8"/>
                </a:cubicBezTo>
                <a:cubicBezTo>
                  <a:pt x="1228" y="7"/>
                  <a:pt x="1230" y="6"/>
                  <a:pt x="1232" y="7"/>
                </a:cubicBezTo>
                <a:cubicBezTo>
                  <a:pt x="1229" y="10"/>
                  <a:pt x="1238" y="7"/>
                  <a:pt x="1231" y="11"/>
                </a:cubicBezTo>
                <a:cubicBezTo>
                  <a:pt x="1230" y="10"/>
                  <a:pt x="1230" y="10"/>
                  <a:pt x="1230" y="10"/>
                </a:cubicBezTo>
                <a:cubicBezTo>
                  <a:pt x="1223" y="11"/>
                  <a:pt x="1223" y="11"/>
                  <a:pt x="1223" y="11"/>
                </a:cubicBezTo>
                <a:cubicBezTo>
                  <a:pt x="1222" y="12"/>
                  <a:pt x="1232" y="4"/>
                  <a:pt x="1223" y="17"/>
                </a:cubicBezTo>
                <a:cubicBezTo>
                  <a:pt x="1224" y="18"/>
                  <a:pt x="1224" y="18"/>
                  <a:pt x="1224" y="18"/>
                </a:cubicBezTo>
                <a:cubicBezTo>
                  <a:pt x="1225" y="18"/>
                  <a:pt x="1225" y="18"/>
                  <a:pt x="1225" y="18"/>
                </a:cubicBezTo>
                <a:cubicBezTo>
                  <a:pt x="1226" y="17"/>
                  <a:pt x="1226" y="17"/>
                  <a:pt x="1226" y="17"/>
                </a:cubicBezTo>
                <a:cubicBezTo>
                  <a:pt x="1224" y="17"/>
                  <a:pt x="1226" y="17"/>
                  <a:pt x="1225" y="14"/>
                </a:cubicBezTo>
                <a:cubicBezTo>
                  <a:pt x="1226" y="14"/>
                  <a:pt x="1227" y="14"/>
                  <a:pt x="1228" y="14"/>
                </a:cubicBezTo>
                <a:cubicBezTo>
                  <a:pt x="1227" y="17"/>
                  <a:pt x="1227" y="17"/>
                  <a:pt x="1227" y="17"/>
                </a:cubicBezTo>
                <a:cubicBezTo>
                  <a:pt x="1225" y="18"/>
                  <a:pt x="1225" y="18"/>
                  <a:pt x="1225" y="18"/>
                </a:cubicBezTo>
                <a:cubicBezTo>
                  <a:pt x="1229" y="21"/>
                  <a:pt x="1229" y="21"/>
                  <a:pt x="1229" y="21"/>
                </a:cubicBezTo>
                <a:cubicBezTo>
                  <a:pt x="1232" y="18"/>
                  <a:pt x="1232" y="18"/>
                  <a:pt x="1232" y="18"/>
                </a:cubicBezTo>
                <a:cubicBezTo>
                  <a:pt x="1232" y="19"/>
                  <a:pt x="1232" y="19"/>
                  <a:pt x="1232" y="19"/>
                </a:cubicBezTo>
                <a:cubicBezTo>
                  <a:pt x="1237" y="16"/>
                  <a:pt x="1214" y="26"/>
                  <a:pt x="1241" y="14"/>
                </a:cubicBezTo>
                <a:cubicBezTo>
                  <a:pt x="1242" y="15"/>
                  <a:pt x="1242" y="15"/>
                  <a:pt x="1242" y="15"/>
                </a:cubicBezTo>
                <a:cubicBezTo>
                  <a:pt x="1238" y="17"/>
                  <a:pt x="1238" y="17"/>
                  <a:pt x="1238" y="17"/>
                </a:cubicBezTo>
                <a:cubicBezTo>
                  <a:pt x="1234" y="21"/>
                  <a:pt x="1234" y="21"/>
                  <a:pt x="1234" y="21"/>
                </a:cubicBezTo>
                <a:cubicBezTo>
                  <a:pt x="1232" y="21"/>
                  <a:pt x="1232" y="21"/>
                  <a:pt x="1232" y="21"/>
                </a:cubicBezTo>
                <a:cubicBezTo>
                  <a:pt x="1232" y="22"/>
                  <a:pt x="1227" y="21"/>
                  <a:pt x="1232" y="23"/>
                </a:cubicBezTo>
                <a:cubicBezTo>
                  <a:pt x="1231" y="25"/>
                  <a:pt x="1231" y="25"/>
                  <a:pt x="1231" y="25"/>
                </a:cubicBezTo>
                <a:cubicBezTo>
                  <a:pt x="1224" y="26"/>
                  <a:pt x="1224" y="26"/>
                  <a:pt x="1224" y="26"/>
                </a:cubicBezTo>
                <a:cubicBezTo>
                  <a:pt x="1217" y="31"/>
                  <a:pt x="1217" y="31"/>
                  <a:pt x="1217" y="31"/>
                </a:cubicBezTo>
                <a:cubicBezTo>
                  <a:pt x="1215" y="29"/>
                  <a:pt x="1214" y="37"/>
                  <a:pt x="1212" y="30"/>
                </a:cubicBezTo>
                <a:cubicBezTo>
                  <a:pt x="1210" y="32"/>
                  <a:pt x="1210" y="32"/>
                  <a:pt x="1210" y="32"/>
                </a:cubicBezTo>
                <a:cubicBezTo>
                  <a:pt x="1210" y="33"/>
                  <a:pt x="1210" y="33"/>
                  <a:pt x="1210" y="33"/>
                </a:cubicBezTo>
                <a:cubicBezTo>
                  <a:pt x="1210" y="34"/>
                  <a:pt x="1210" y="34"/>
                  <a:pt x="1210" y="34"/>
                </a:cubicBezTo>
                <a:cubicBezTo>
                  <a:pt x="1212" y="32"/>
                  <a:pt x="1212" y="32"/>
                  <a:pt x="1212" y="32"/>
                </a:cubicBezTo>
                <a:cubicBezTo>
                  <a:pt x="1207" y="39"/>
                  <a:pt x="1207" y="39"/>
                  <a:pt x="1207" y="39"/>
                </a:cubicBezTo>
                <a:cubicBezTo>
                  <a:pt x="1206" y="39"/>
                  <a:pt x="1206" y="39"/>
                  <a:pt x="1206" y="39"/>
                </a:cubicBezTo>
                <a:cubicBezTo>
                  <a:pt x="1204" y="38"/>
                  <a:pt x="1204" y="38"/>
                  <a:pt x="1204" y="38"/>
                </a:cubicBezTo>
                <a:cubicBezTo>
                  <a:pt x="1202" y="43"/>
                  <a:pt x="1202" y="43"/>
                  <a:pt x="1202" y="43"/>
                </a:cubicBezTo>
                <a:cubicBezTo>
                  <a:pt x="1197" y="47"/>
                  <a:pt x="1197" y="47"/>
                  <a:pt x="1197" y="47"/>
                </a:cubicBezTo>
                <a:cubicBezTo>
                  <a:pt x="1193" y="53"/>
                  <a:pt x="1193" y="53"/>
                  <a:pt x="1193" y="53"/>
                </a:cubicBezTo>
                <a:cubicBezTo>
                  <a:pt x="1191" y="48"/>
                  <a:pt x="1191" y="48"/>
                  <a:pt x="1191" y="48"/>
                </a:cubicBezTo>
                <a:cubicBezTo>
                  <a:pt x="1188" y="49"/>
                  <a:pt x="1188" y="49"/>
                  <a:pt x="1188" y="49"/>
                </a:cubicBezTo>
                <a:cubicBezTo>
                  <a:pt x="1187" y="52"/>
                  <a:pt x="1187" y="52"/>
                  <a:pt x="1187" y="52"/>
                </a:cubicBezTo>
                <a:cubicBezTo>
                  <a:pt x="1189" y="55"/>
                  <a:pt x="1189" y="55"/>
                  <a:pt x="1189" y="55"/>
                </a:cubicBezTo>
                <a:cubicBezTo>
                  <a:pt x="1186" y="59"/>
                  <a:pt x="1186" y="59"/>
                  <a:pt x="1186" y="59"/>
                </a:cubicBezTo>
                <a:cubicBezTo>
                  <a:pt x="1184" y="60"/>
                  <a:pt x="1184" y="60"/>
                  <a:pt x="1184" y="60"/>
                </a:cubicBezTo>
                <a:cubicBezTo>
                  <a:pt x="1181" y="64"/>
                  <a:pt x="1181" y="64"/>
                  <a:pt x="1181" y="64"/>
                </a:cubicBezTo>
                <a:cubicBezTo>
                  <a:pt x="1179" y="66"/>
                  <a:pt x="1179" y="60"/>
                  <a:pt x="1177" y="66"/>
                </a:cubicBezTo>
                <a:cubicBezTo>
                  <a:pt x="1174" y="65"/>
                  <a:pt x="1184" y="62"/>
                  <a:pt x="1173" y="67"/>
                </a:cubicBezTo>
                <a:cubicBezTo>
                  <a:pt x="1174" y="68"/>
                  <a:pt x="1174" y="68"/>
                  <a:pt x="1174" y="68"/>
                </a:cubicBezTo>
                <a:cubicBezTo>
                  <a:pt x="1172" y="71"/>
                  <a:pt x="1172" y="71"/>
                  <a:pt x="1172" y="71"/>
                </a:cubicBezTo>
                <a:cubicBezTo>
                  <a:pt x="1168" y="72"/>
                  <a:pt x="1168" y="72"/>
                  <a:pt x="1168" y="72"/>
                </a:cubicBezTo>
                <a:cubicBezTo>
                  <a:pt x="1167" y="76"/>
                  <a:pt x="1167" y="76"/>
                  <a:pt x="1167" y="76"/>
                </a:cubicBezTo>
                <a:cubicBezTo>
                  <a:pt x="1159" y="85"/>
                  <a:pt x="1159" y="85"/>
                  <a:pt x="1159" y="85"/>
                </a:cubicBezTo>
                <a:cubicBezTo>
                  <a:pt x="1157" y="87"/>
                  <a:pt x="1157" y="87"/>
                  <a:pt x="1157" y="87"/>
                </a:cubicBezTo>
                <a:cubicBezTo>
                  <a:pt x="1157" y="88"/>
                  <a:pt x="1157" y="88"/>
                  <a:pt x="1157" y="88"/>
                </a:cubicBezTo>
                <a:cubicBezTo>
                  <a:pt x="1155" y="90"/>
                  <a:pt x="1155" y="90"/>
                  <a:pt x="1155" y="90"/>
                </a:cubicBezTo>
                <a:cubicBezTo>
                  <a:pt x="1153" y="91"/>
                  <a:pt x="1151" y="90"/>
                  <a:pt x="1150" y="93"/>
                </a:cubicBezTo>
                <a:cubicBezTo>
                  <a:pt x="1146" y="92"/>
                  <a:pt x="1146" y="92"/>
                  <a:pt x="1146" y="92"/>
                </a:cubicBezTo>
                <a:cubicBezTo>
                  <a:pt x="1144" y="97"/>
                  <a:pt x="1144" y="97"/>
                  <a:pt x="1144" y="97"/>
                </a:cubicBezTo>
                <a:cubicBezTo>
                  <a:pt x="1144" y="97"/>
                  <a:pt x="1144" y="97"/>
                  <a:pt x="1144" y="97"/>
                </a:cubicBezTo>
                <a:cubicBezTo>
                  <a:pt x="1147" y="97"/>
                  <a:pt x="1147" y="97"/>
                  <a:pt x="1147" y="97"/>
                </a:cubicBezTo>
                <a:cubicBezTo>
                  <a:pt x="1145" y="99"/>
                  <a:pt x="1145" y="99"/>
                  <a:pt x="1145" y="99"/>
                </a:cubicBezTo>
                <a:cubicBezTo>
                  <a:pt x="1142" y="100"/>
                  <a:pt x="1142" y="100"/>
                  <a:pt x="1142" y="100"/>
                </a:cubicBezTo>
                <a:cubicBezTo>
                  <a:pt x="1139" y="105"/>
                  <a:pt x="1139" y="105"/>
                  <a:pt x="1139" y="105"/>
                </a:cubicBezTo>
                <a:cubicBezTo>
                  <a:pt x="1138" y="105"/>
                  <a:pt x="1138" y="105"/>
                  <a:pt x="1138" y="105"/>
                </a:cubicBezTo>
                <a:cubicBezTo>
                  <a:pt x="1137" y="108"/>
                  <a:pt x="1137" y="108"/>
                  <a:pt x="1137" y="108"/>
                </a:cubicBezTo>
                <a:cubicBezTo>
                  <a:pt x="1136" y="111"/>
                  <a:pt x="1134" y="105"/>
                  <a:pt x="1133" y="109"/>
                </a:cubicBezTo>
                <a:cubicBezTo>
                  <a:pt x="1130" y="115"/>
                  <a:pt x="1130" y="115"/>
                  <a:pt x="1130" y="115"/>
                </a:cubicBezTo>
                <a:cubicBezTo>
                  <a:pt x="1127" y="114"/>
                  <a:pt x="1123" y="117"/>
                  <a:pt x="1125" y="119"/>
                </a:cubicBezTo>
                <a:cubicBezTo>
                  <a:pt x="1124" y="119"/>
                  <a:pt x="1130" y="118"/>
                  <a:pt x="1123" y="118"/>
                </a:cubicBezTo>
                <a:cubicBezTo>
                  <a:pt x="1121" y="120"/>
                  <a:pt x="1121" y="120"/>
                  <a:pt x="1121" y="120"/>
                </a:cubicBezTo>
                <a:cubicBezTo>
                  <a:pt x="1123" y="121"/>
                  <a:pt x="1123" y="121"/>
                  <a:pt x="1123" y="121"/>
                </a:cubicBezTo>
                <a:cubicBezTo>
                  <a:pt x="1118" y="122"/>
                  <a:pt x="1118" y="122"/>
                  <a:pt x="1118" y="122"/>
                </a:cubicBezTo>
                <a:cubicBezTo>
                  <a:pt x="1117" y="121"/>
                  <a:pt x="1117" y="121"/>
                  <a:pt x="1117" y="121"/>
                </a:cubicBezTo>
                <a:cubicBezTo>
                  <a:pt x="1115" y="123"/>
                  <a:pt x="1115" y="123"/>
                  <a:pt x="1115" y="123"/>
                </a:cubicBezTo>
                <a:cubicBezTo>
                  <a:pt x="1119" y="124"/>
                  <a:pt x="1119" y="124"/>
                  <a:pt x="1119" y="124"/>
                </a:cubicBezTo>
                <a:cubicBezTo>
                  <a:pt x="1117" y="127"/>
                  <a:pt x="1117" y="127"/>
                  <a:pt x="1117" y="127"/>
                </a:cubicBezTo>
                <a:cubicBezTo>
                  <a:pt x="1113" y="132"/>
                  <a:pt x="1113" y="132"/>
                  <a:pt x="1113" y="132"/>
                </a:cubicBezTo>
                <a:cubicBezTo>
                  <a:pt x="1111" y="132"/>
                  <a:pt x="1108" y="135"/>
                  <a:pt x="1106" y="135"/>
                </a:cubicBezTo>
                <a:cubicBezTo>
                  <a:pt x="1103" y="141"/>
                  <a:pt x="1103" y="141"/>
                  <a:pt x="1103" y="141"/>
                </a:cubicBezTo>
                <a:cubicBezTo>
                  <a:pt x="1095" y="148"/>
                  <a:pt x="1095" y="148"/>
                  <a:pt x="1095" y="148"/>
                </a:cubicBezTo>
                <a:cubicBezTo>
                  <a:pt x="1089" y="147"/>
                  <a:pt x="1089" y="147"/>
                  <a:pt x="1089" y="147"/>
                </a:cubicBezTo>
                <a:cubicBezTo>
                  <a:pt x="1087" y="149"/>
                  <a:pt x="1087" y="149"/>
                  <a:pt x="1087" y="149"/>
                </a:cubicBezTo>
                <a:cubicBezTo>
                  <a:pt x="1087" y="152"/>
                  <a:pt x="1087" y="152"/>
                  <a:pt x="1087" y="152"/>
                </a:cubicBezTo>
                <a:cubicBezTo>
                  <a:pt x="1079" y="156"/>
                  <a:pt x="1079" y="156"/>
                  <a:pt x="1079" y="156"/>
                </a:cubicBezTo>
                <a:cubicBezTo>
                  <a:pt x="1079" y="159"/>
                  <a:pt x="1079" y="159"/>
                  <a:pt x="1079" y="159"/>
                </a:cubicBezTo>
                <a:cubicBezTo>
                  <a:pt x="1075" y="161"/>
                  <a:pt x="1075" y="161"/>
                  <a:pt x="1075" y="161"/>
                </a:cubicBezTo>
                <a:cubicBezTo>
                  <a:pt x="1071" y="165"/>
                  <a:pt x="1071" y="165"/>
                  <a:pt x="1071" y="165"/>
                </a:cubicBezTo>
                <a:cubicBezTo>
                  <a:pt x="1069" y="166"/>
                  <a:pt x="1069" y="166"/>
                  <a:pt x="1069" y="166"/>
                </a:cubicBezTo>
                <a:cubicBezTo>
                  <a:pt x="1067" y="169"/>
                  <a:pt x="1067" y="169"/>
                  <a:pt x="1067" y="169"/>
                </a:cubicBezTo>
                <a:cubicBezTo>
                  <a:pt x="1066" y="166"/>
                  <a:pt x="1062" y="177"/>
                  <a:pt x="1066" y="165"/>
                </a:cubicBezTo>
                <a:cubicBezTo>
                  <a:pt x="1065" y="164"/>
                  <a:pt x="1064" y="166"/>
                  <a:pt x="1064" y="165"/>
                </a:cubicBezTo>
                <a:cubicBezTo>
                  <a:pt x="1062" y="166"/>
                  <a:pt x="1062" y="166"/>
                  <a:pt x="1062" y="166"/>
                </a:cubicBezTo>
                <a:cubicBezTo>
                  <a:pt x="1063" y="167"/>
                  <a:pt x="1063" y="167"/>
                  <a:pt x="1063" y="167"/>
                </a:cubicBezTo>
                <a:cubicBezTo>
                  <a:pt x="1061" y="166"/>
                  <a:pt x="1061" y="166"/>
                  <a:pt x="1061" y="166"/>
                </a:cubicBezTo>
                <a:cubicBezTo>
                  <a:pt x="1061" y="168"/>
                  <a:pt x="1061" y="168"/>
                  <a:pt x="1061" y="168"/>
                </a:cubicBezTo>
                <a:cubicBezTo>
                  <a:pt x="1064" y="170"/>
                  <a:pt x="1064" y="170"/>
                  <a:pt x="1064" y="170"/>
                </a:cubicBezTo>
                <a:cubicBezTo>
                  <a:pt x="1063" y="172"/>
                  <a:pt x="1063" y="172"/>
                  <a:pt x="1063" y="172"/>
                </a:cubicBezTo>
                <a:cubicBezTo>
                  <a:pt x="1064" y="173"/>
                  <a:pt x="1064" y="173"/>
                  <a:pt x="1064" y="173"/>
                </a:cubicBezTo>
                <a:cubicBezTo>
                  <a:pt x="1062" y="172"/>
                  <a:pt x="1059" y="174"/>
                  <a:pt x="1060" y="176"/>
                </a:cubicBezTo>
                <a:cubicBezTo>
                  <a:pt x="1059" y="175"/>
                  <a:pt x="1059" y="175"/>
                  <a:pt x="1059" y="175"/>
                </a:cubicBezTo>
                <a:cubicBezTo>
                  <a:pt x="1057" y="179"/>
                  <a:pt x="1057" y="179"/>
                  <a:pt x="1057" y="179"/>
                </a:cubicBezTo>
                <a:cubicBezTo>
                  <a:pt x="1053" y="180"/>
                  <a:pt x="1053" y="180"/>
                  <a:pt x="1053" y="180"/>
                </a:cubicBezTo>
                <a:cubicBezTo>
                  <a:pt x="1054" y="180"/>
                  <a:pt x="1049" y="180"/>
                  <a:pt x="1055" y="180"/>
                </a:cubicBezTo>
                <a:cubicBezTo>
                  <a:pt x="1052" y="186"/>
                  <a:pt x="1054" y="176"/>
                  <a:pt x="1047" y="187"/>
                </a:cubicBezTo>
                <a:cubicBezTo>
                  <a:pt x="1044" y="188"/>
                  <a:pt x="1038" y="189"/>
                  <a:pt x="1039" y="193"/>
                </a:cubicBezTo>
                <a:cubicBezTo>
                  <a:pt x="1037" y="194"/>
                  <a:pt x="1037" y="194"/>
                  <a:pt x="1037" y="194"/>
                </a:cubicBezTo>
                <a:cubicBezTo>
                  <a:pt x="1038" y="197"/>
                  <a:pt x="1038" y="197"/>
                  <a:pt x="1038" y="197"/>
                </a:cubicBezTo>
                <a:cubicBezTo>
                  <a:pt x="1035" y="197"/>
                  <a:pt x="1035" y="197"/>
                  <a:pt x="1035" y="197"/>
                </a:cubicBezTo>
                <a:cubicBezTo>
                  <a:pt x="1034" y="201"/>
                  <a:pt x="1034" y="201"/>
                  <a:pt x="1034" y="201"/>
                </a:cubicBezTo>
                <a:cubicBezTo>
                  <a:pt x="1034" y="204"/>
                  <a:pt x="1028" y="200"/>
                  <a:pt x="1030" y="205"/>
                </a:cubicBezTo>
                <a:cubicBezTo>
                  <a:pt x="1027" y="206"/>
                  <a:pt x="1027" y="206"/>
                  <a:pt x="1027" y="206"/>
                </a:cubicBezTo>
                <a:cubicBezTo>
                  <a:pt x="1024" y="208"/>
                  <a:pt x="1024" y="208"/>
                  <a:pt x="1024" y="208"/>
                </a:cubicBezTo>
                <a:cubicBezTo>
                  <a:pt x="1020" y="210"/>
                  <a:pt x="1016" y="212"/>
                  <a:pt x="1015" y="215"/>
                </a:cubicBezTo>
                <a:cubicBezTo>
                  <a:pt x="1010" y="220"/>
                  <a:pt x="1010" y="220"/>
                  <a:pt x="1010" y="220"/>
                </a:cubicBezTo>
                <a:cubicBezTo>
                  <a:pt x="1011" y="223"/>
                  <a:pt x="1011" y="223"/>
                  <a:pt x="1011" y="223"/>
                </a:cubicBezTo>
                <a:cubicBezTo>
                  <a:pt x="1009" y="226"/>
                  <a:pt x="1009" y="226"/>
                  <a:pt x="1009" y="226"/>
                </a:cubicBezTo>
                <a:cubicBezTo>
                  <a:pt x="1006" y="224"/>
                  <a:pt x="1006" y="224"/>
                  <a:pt x="1006" y="224"/>
                </a:cubicBezTo>
                <a:cubicBezTo>
                  <a:pt x="1002" y="226"/>
                  <a:pt x="1002" y="226"/>
                  <a:pt x="1002" y="226"/>
                </a:cubicBezTo>
                <a:cubicBezTo>
                  <a:pt x="999" y="231"/>
                  <a:pt x="999" y="231"/>
                  <a:pt x="999" y="231"/>
                </a:cubicBezTo>
                <a:cubicBezTo>
                  <a:pt x="995" y="234"/>
                  <a:pt x="989" y="234"/>
                  <a:pt x="990" y="239"/>
                </a:cubicBezTo>
                <a:cubicBezTo>
                  <a:pt x="987" y="240"/>
                  <a:pt x="987" y="240"/>
                  <a:pt x="987" y="240"/>
                </a:cubicBezTo>
                <a:cubicBezTo>
                  <a:pt x="987" y="244"/>
                  <a:pt x="987" y="244"/>
                  <a:pt x="987" y="244"/>
                </a:cubicBezTo>
                <a:cubicBezTo>
                  <a:pt x="991" y="244"/>
                  <a:pt x="991" y="244"/>
                  <a:pt x="991" y="244"/>
                </a:cubicBezTo>
                <a:cubicBezTo>
                  <a:pt x="996" y="240"/>
                  <a:pt x="996" y="240"/>
                  <a:pt x="996" y="240"/>
                </a:cubicBezTo>
                <a:cubicBezTo>
                  <a:pt x="996" y="237"/>
                  <a:pt x="996" y="237"/>
                  <a:pt x="996" y="237"/>
                </a:cubicBezTo>
                <a:cubicBezTo>
                  <a:pt x="999" y="238"/>
                  <a:pt x="999" y="238"/>
                  <a:pt x="999" y="238"/>
                </a:cubicBezTo>
                <a:cubicBezTo>
                  <a:pt x="1004" y="234"/>
                  <a:pt x="1004" y="234"/>
                  <a:pt x="1004" y="234"/>
                </a:cubicBezTo>
                <a:cubicBezTo>
                  <a:pt x="1004" y="231"/>
                  <a:pt x="1004" y="231"/>
                  <a:pt x="1004" y="231"/>
                </a:cubicBezTo>
                <a:cubicBezTo>
                  <a:pt x="1005" y="232"/>
                  <a:pt x="1005" y="232"/>
                  <a:pt x="1005" y="232"/>
                </a:cubicBezTo>
                <a:cubicBezTo>
                  <a:pt x="1006" y="234"/>
                  <a:pt x="1006" y="234"/>
                  <a:pt x="1006" y="234"/>
                </a:cubicBezTo>
                <a:cubicBezTo>
                  <a:pt x="1004" y="238"/>
                  <a:pt x="1004" y="238"/>
                  <a:pt x="1004" y="238"/>
                </a:cubicBezTo>
                <a:cubicBezTo>
                  <a:pt x="1003" y="238"/>
                  <a:pt x="1001" y="231"/>
                  <a:pt x="1000" y="242"/>
                </a:cubicBezTo>
                <a:cubicBezTo>
                  <a:pt x="998" y="241"/>
                  <a:pt x="997" y="239"/>
                  <a:pt x="996" y="245"/>
                </a:cubicBezTo>
                <a:cubicBezTo>
                  <a:pt x="995" y="245"/>
                  <a:pt x="995" y="247"/>
                  <a:pt x="994" y="245"/>
                </a:cubicBezTo>
                <a:cubicBezTo>
                  <a:pt x="993" y="249"/>
                  <a:pt x="993" y="249"/>
                  <a:pt x="993" y="249"/>
                </a:cubicBezTo>
                <a:cubicBezTo>
                  <a:pt x="991" y="250"/>
                  <a:pt x="991" y="250"/>
                  <a:pt x="991" y="250"/>
                </a:cubicBezTo>
                <a:cubicBezTo>
                  <a:pt x="994" y="252"/>
                  <a:pt x="994" y="252"/>
                  <a:pt x="994" y="252"/>
                </a:cubicBezTo>
                <a:cubicBezTo>
                  <a:pt x="991" y="254"/>
                  <a:pt x="991" y="254"/>
                  <a:pt x="991" y="254"/>
                </a:cubicBezTo>
                <a:cubicBezTo>
                  <a:pt x="991" y="252"/>
                  <a:pt x="991" y="252"/>
                  <a:pt x="991" y="252"/>
                </a:cubicBezTo>
                <a:cubicBezTo>
                  <a:pt x="988" y="257"/>
                  <a:pt x="991" y="247"/>
                  <a:pt x="986" y="255"/>
                </a:cubicBezTo>
                <a:cubicBezTo>
                  <a:pt x="987" y="258"/>
                  <a:pt x="987" y="258"/>
                  <a:pt x="987" y="258"/>
                </a:cubicBezTo>
                <a:cubicBezTo>
                  <a:pt x="986" y="260"/>
                  <a:pt x="986" y="260"/>
                  <a:pt x="986" y="260"/>
                </a:cubicBezTo>
                <a:cubicBezTo>
                  <a:pt x="980" y="262"/>
                  <a:pt x="980" y="262"/>
                  <a:pt x="980" y="262"/>
                </a:cubicBezTo>
                <a:cubicBezTo>
                  <a:pt x="974" y="266"/>
                  <a:pt x="974" y="266"/>
                  <a:pt x="974" y="266"/>
                </a:cubicBezTo>
                <a:cubicBezTo>
                  <a:pt x="975" y="268"/>
                  <a:pt x="975" y="268"/>
                  <a:pt x="975" y="268"/>
                </a:cubicBezTo>
                <a:cubicBezTo>
                  <a:pt x="982" y="267"/>
                  <a:pt x="982" y="267"/>
                  <a:pt x="982" y="267"/>
                </a:cubicBezTo>
                <a:cubicBezTo>
                  <a:pt x="984" y="265"/>
                  <a:pt x="984" y="265"/>
                  <a:pt x="984" y="265"/>
                </a:cubicBezTo>
                <a:cubicBezTo>
                  <a:pt x="986" y="265"/>
                  <a:pt x="986" y="265"/>
                  <a:pt x="986" y="265"/>
                </a:cubicBezTo>
                <a:cubicBezTo>
                  <a:pt x="986" y="265"/>
                  <a:pt x="984" y="263"/>
                  <a:pt x="986" y="266"/>
                </a:cubicBezTo>
                <a:cubicBezTo>
                  <a:pt x="988" y="266"/>
                  <a:pt x="988" y="266"/>
                  <a:pt x="988" y="266"/>
                </a:cubicBezTo>
                <a:cubicBezTo>
                  <a:pt x="990" y="260"/>
                  <a:pt x="990" y="260"/>
                  <a:pt x="990" y="260"/>
                </a:cubicBezTo>
                <a:cubicBezTo>
                  <a:pt x="995" y="258"/>
                  <a:pt x="995" y="258"/>
                  <a:pt x="995" y="258"/>
                </a:cubicBezTo>
                <a:cubicBezTo>
                  <a:pt x="998" y="254"/>
                  <a:pt x="998" y="254"/>
                  <a:pt x="998" y="254"/>
                </a:cubicBezTo>
                <a:cubicBezTo>
                  <a:pt x="999" y="254"/>
                  <a:pt x="992" y="255"/>
                  <a:pt x="1000" y="254"/>
                </a:cubicBezTo>
                <a:cubicBezTo>
                  <a:pt x="999" y="252"/>
                  <a:pt x="999" y="252"/>
                  <a:pt x="999" y="252"/>
                </a:cubicBezTo>
                <a:cubicBezTo>
                  <a:pt x="1000" y="252"/>
                  <a:pt x="1000" y="252"/>
                  <a:pt x="1000" y="252"/>
                </a:cubicBezTo>
                <a:cubicBezTo>
                  <a:pt x="1000" y="250"/>
                  <a:pt x="1000" y="250"/>
                  <a:pt x="1000" y="250"/>
                </a:cubicBezTo>
                <a:cubicBezTo>
                  <a:pt x="998" y="249"/>
                  <a:pt x="998" y="249"/>
                  <a:pt x="998" y="249"/>
                </a:cubicBezTo>
                <a:cubicBezTo>
                  <a:pt x="999" y="251"/>
                  <a:pt x="1000" y="248"/>
                  <a:pt x="996" y="251"/>
                </a:cubicBezTo>
                <a:cubicBezTo>
                  <a:pt x="996" y="249"/>
                  <a:pt x="985" y="263"/>
                  <a:pt x="997" y="246"/>
                </a:cubicBezTo>
                <a:cubicBezTo>
                  <a:pt x="1001" y="245"/>
                  <a:pt x="1001" y="245"/>
                  <a:pt x="1001" y="245"/>
                </a:cubicBezTo>
                <a:cubicBezTo>
                  <a:pt x="1005" y="249"/>
                  <a:pt x="1005" y="249"/>
                  <a:pt x="1005" y="249"/>
                </a:cubicBezTo>
                <a:cubicBezTo>
                  <a:pt x="1008" y="246"/>
                  <a:pt x="1008" y="246"/>
                  <a:pt x="1008" y="246"/>
                </a:cubicBezTo>
                <a:cubicBezTo>
                  <a:pt x="1010" y="247"/>
                  <a:pt x="1009" y="245"/>
                  <a:pt x="1011" y="244"/>
                </a:cubicBezTo>
                <a:cubicBezTo>
                  <a:pt x="1010" y="242"/>
                  <a:pt x="1010" y="242"/>
                  <a:pt x="1010" y="242"/>
                </a:cubicBezTo>
                <a:cubicBezTo>
                  <a:pt x="1012" y="242"/>
                  <a:pt x="1015" y="239"/>
                  <a:pt x="1017" y="238"/>
                </a:cubicBezTo>
                <a:cubicBezTo>
                  <a:pt x="1020" y="237"/>
                  <a:pt x="1015" y="237"/>
                  <a:pt x="1018" y="235"/>
                </a:cubicBezTo>
                <a:cubicBezTo>
                  <a:pt x="1014" y="233"/>
                  <a:pt x="1014" y="233"/>
                  <a:pt x="1014" y="233"/>
                </a:cubicBezTo>
                <a:cubicBezTo>
                  <a:pt x="1014" y="231"/>
                  <a:pt x="1014" y="231"/>
                  <a:pt x="1014" y="231"/>
                </a:cubicBezTo>
                <a:cubicBezTo>
                  <a:pt x="1014" y="231"/>
                  <a:pt x="1013" y="238"/>
                  <a:pt x="1019" y="230"/>
                </a:cubicBezTo>
                <a:cubicBezTo>
                  <a:pt x="1016" y="227"/>
                  <a:pt x="1016" y="227"/>
                  <a:pt x="1016" y="227"/>
                </a:cubicBezTo>
                <a:cubicBezTo>
                  <a:pt x="1021" y="227"/>
                  <a:pt x="1021" y="227"/>
                  <a:pt x="1021" y="227"/>
                </a:cubicBezTo>
                <a:cubicBezTo>
                  <a:pt x="1019" y="229"/>
                  <a:pt x="1019" y="229"/>
                  <a:pt x="1019" y="229"/>
                </a:cubicBezTo>
                <a:cubicBezTo>
                  <a:pt x="1021" y="227"/>
                  <a:pt x="1009" y="225"/>
                  <a:pt x="1022" y="233"/>
                </a:cubicBezTo>
                <a:cubicBezTo>
                  <a:pt x="1023" y="227"/>
                  <a:pt x="1023" y="227"/>
                  <a:pt x="1023" y="227"/>
                </a:cubicBezTo>
                <a:cubicBezTo>
                  <a:pt x="1023" y="227"/>
                  <a:pt x="1025" y="226"/>
                  <a:pt x="1023" y="225"/>
                </a:cubicBezTo>
                <a:cubicBezTo>
                  <a:pt x="1025" y="226"/>
                  <a:pt x="1025" y="226"/>
                  <a:pt x="1025" y="226"/>
                </a:cubicBezTo>
                <a:cubicBezTo>
                  <a:pt x="1025" y="229"/>
                  <a:pt x="1025" y="229"/>
                  <a:pt x="1025" y="229"/>
                </a:cubicBezTo>
                <a:cubicBezTo>
                  <a:pt x="1028" y="226"/>
                  <a:pt x="1028" y="226"/>
                  <a:pt x="1028" y="226"/>
                </a:cubicBezTo>
                <a:cubicBezTo>
                  <a:pt x="1029" y="226"/>
                  <a:pt x="1029" y="226"/>
                  <a:pt x="1029" y="226"/>
                </a:cubicBezTo>
                <a:cubicBezTo>
                  <a:pt x="1024" y="222"/>
                  <a:pt x="1024" y="222"/>
                  <a:pt x="1024" y="222"/>
                </a:cubicBezTo>
                <a:cubicBezTo>
                  <a:pt x="1019" y="222"/>
                  <a:pt x="1019" y="222"/>
                  <a:pt x="1019" y="222"/>
                </a:cubicBezTo>
                <a:cubicBezTo>
                  <a:pt x="1018" y="224"/>
                  <a:pt x="1018" y="224"/>
                  <a:pt x="1018" y="224"/>
                </a:cubicBezTo>
                <a:cubicBezTo>
                  <a:pt x="1015" y="225"/>
                  <a:pt x="1015" y="225"/>
                  <a:pt x="1015" y="225"/>
                </a:cubicBezTo>
                <a:cubicBezTo>
                  <a:pt x="1014" y="230"/>
                  <a:pt x="1014" y="230"/>
                  <a:pt x="1014" y="230"/>
                </a:cubicBezTo>
                <a:cubicBezTo>
                  <a:pt x="1012" y="227"/>
                  <a:pt x="1012" y="227"/>
                  <a:pt x="1012" y="227"/>
                </a:cubicBezTo>
                <a:cubicBezTo>
                  <a:pt x="1014" y="223"/>
                  <a:pt x="1014" y="223"/>
                  <a:pt x="1014" y="223"/>
                </a:cubicBezTo>
                <a:cubicBezTo>
                  <a:pt x="1020" y="218"/>
                  <a:pt x="1020" y="218"/>
                  <a:pt x="1020" y="218"/>
                </a:cubicBezTo>
                <a:cubicBezTo>
                  <a:pt x="1017" y="215"/>
                  <a:pt x="1026" y="219"/>
                  <a:pt x="1022" y="212"/>
                </a:cubicBezTo>
                <a:cubicBezTo>
                  <a:pt x="1027" y="209"/>
                  <a:pt x="1018" y="219"/>
                  <a:pt x="1028" y="212"/>
                </a:cubicBezTo>
                <a:cubicBezTo>
                  <a:pt x="1024" y="215"/>
                  <a:pt x="1024" y="215"/>
                  <a:pt x="1024" y="215"/>
                </a:cubicBezTo>
                <a:cubicBezTo>
                  <a:pt x="1024" y="215"/>
                  <a:pt x="1027" y="214"/>
                  <a:pt x="1023" y="214"/>
                </a:cubicBezTo>
                <a:cubicBezTo>
                  <a:pt x="1024" y="216"/>
                  <a:pt x="1024" y="216"/>
                  <a:pt x="1024" y="216"/>
                </a:cubicBezTo>
                <a:cubicBezTo>
                  <a:pt x="1026" y="216"/>
                  <a:pt x="1026" y="216"/>
                  <a:pt x="1026" y="216"/>
                </a:cubicBezTo>
                <a:cubicBezTo>
                  <a:pt x="1028" y="216"/>
                  <a:pt x="1028" y="216"/>
                  <a:pt x="1028" y="216"/>
                </a:cubicBezTo>
                <a:cubicBezTo>
                  <a:pt x="1027" y="218"/>
                  <a:pt x="1027" y="218"/>
                  <a:pt x="1027" y="218"/>
                </a:cubicBezTo>
                <a:cubicBezTo>
                  <a:pt x="1027" y="217"/>
                  <a:pt x="1029" y="218"/>
                  <a:pt x="1029" y="219"/>
                </a:cubicBezTo>
                <a:cubicBezTo>
                  <a:pt x="1029" y="220"/>
                  <a:pt x="1029" y="220"/>
                  <a:pt x="1029" y="220"/>
                </a:cubicBezTo>
                <a:cubicBezTo>
                  <a:pt x="1025" y="220"/>
                  <a:pt x="1025" y="220"/>
                  <a:pt x="1025" y="220"/>
                </a:cubicBezTo>
                <a:cubicBezTo>
                  <a:pt x="1025" y="220"/>
                  <a:pt x="1029" y="218"/>
                  <a:pt x="1024" y="221"/>
                </a:cubicBezTo>
                <a:cubicBezTo>
                  <a:pt x="1027" y="221"/>
                  <a:pt x="1027" y="221"/>
                  <a:pt x="1027" y="221"/>
                </a:cubicBezTo>
                <a:cubicBezTo>
                  <a:pt x="1026" y="223"/>
                  <a:pt x="1026" y="223"/>
                  <a:pt x="1026" y="223"/>
                </a:cubicBezTo>
                <a:cubicBezTo>
                  <a:pt x="1032" y="225"/>
                  <a:pt x="1032" y="225"/>
                  <a:pt x="1032" y="225"/>
                </a:cubicBezTo>
                <a:cubicBezTo>
                  <a:pt x="1033" y="224"/>
                  <a:pt x="1033" y="224"/>
                  <a:pt x="1033" y="224"/>
                </a:cubicBezTo>
                <a:cubicBezTo>
                  <a:pt x="1032" y="224"/>
                  <a:pt x="1035" y="228"/>
                  <a:pt x="1032" y="222"/>
                </a:cubicBezTo>
                <a:cubicBezTo>
                  <a:pt x="1036" y="221"/>
                  <a:pt x="1036" y="221"/>
                  <a:pt x="1036" y="221"/>
                </a:cubicBezTo>
                <a:cubicBezTo>
                  <a:pt x="1035" y="220"/>
                  <a:pt x="1035" y="220"/>
                  <a:pt x="1035" y="220"/>
                </a:cubicBezTo>
                <a:cubicBezTo>
                  <a:pt x="1038" y="219"/>
                  <a:pt x="1038" y="219"/>
                  <a:pt x="1038" y="219"/>
                </a:cubicBezTo>
                <a:cubicBezTo>
                  <a:pt x="1038" y="216"/>
                  <a:pt x="1038" y="216"/>
                  <a:pt x="1038" y="216"/>
                </a:cubicBezTo>
                <a:cubicBezTo>
                  <a:pt x="1039" y="215"/>
                  <a:pt x="1039" y="215"/>
                  <a:pt x="1039" y="215"/>
                </a:cubicBezTo>
                <a:cubicBezTo>
                  <a:pt x="1039" y="215"/>
                  <a:pt x="1044" y="214"/>
                  <a:pt x="1038" y="214"/>
                </a:cubicBezTo>
                <a:cubicBezTo>
                  <a:pt x="1039" y="213"/>
                  <a:pt x="1039" y="213"/>
                  <a:pt x="1039" y="213"/>
                </a:cubicBezTo>
                <a:cubicBezTo>
                  <a:pt x="1044" y="215"/>
                  <a:pt x="1044" y="215"/>
                  <a:pt x="1044" y="215"/>
                </a:cubicBezTo>
                <a:cubicBezTo>
                  <a:pt x="1046" y="209"/>
                  <a:pt x="1046" y="209"/>
                  <a:pt x="1046" y="209"/>
                </a:cubicBezTo>
                <a:cubicBezTo>
                  <a:pt x="1045" y="208"/>
                  <a:pt x="1045" y="208"/>
                  <a:pt x="1045" y="208"/>
                </a:cubicBezTo>
                <a:cubicBezTo>
                  <a:pt x="1042" y="209"/>
                  <a:pt x="1042" y="209"/>
                  <a:pt x="1042" y="209"/>
                </a:cubicBezTo>
                <a:cubicBezTo>
                  <a:pt x="1041" y="208"/>
                  <a:pt x="1045" y="204"/>
                  <a:pt x="1037" y="207"/>
                </a:cubicBezTo>
                <a:cubicBezTo>
                  <a:pt x="1038" y="207"/>
                  <a:pt x="1038" y="207"/>
                  <a:pt x="1038" y="207"/>
                </a:cubicBezTo>
                <a:cubicBezTo>
                  <a:pt x="1037" y="206"/>
                  <a:pt x="1046" y="208"/>
                  <a:pt x="1034" y="206"/>
                </a:cubicBezTo>
                <a:cubicBezTo>
                  <a:pt x="1034" y="205"/>
                  <a:pt x="1034" y="205"/>
                  <a:pt x="1034" y="205"/>
                </a:cubicBezTo>
                <a:cubicBezTo>
                  <a:pt x="1050" y="207"/>
                  <a:pt x="1050" y="207"/>
                  <a:pt x="1050" y="207"/>
                </a:cubicBezTo>
                <a:cubicBezTo>
                  <a:pt x="1048" y="202"/>
                  <a:pt x="1055" y="209"/>
                  <a:pt x="1054" y="201"/>
                </a:cubicBezTo>
                <a:cubicBezTo>
                  <a:pt x="1057" y="199"/>
                  <a:pt x="1057" y="199"/>
                  <a:pt x="1057" y="199"/>
                </a:cubicBezTo>
                <a:cubicBezTo>
                  <a:pt x="1054" y="198"/>
                  <a:pt x="1054" y="198"/>
                  <a:pt x="1054" y="198"/>
                </a:cubicBezTo>
                <a:cubicBezTo>
                  <a:pt x="1051" y="200"/>
                  <a:pt x="1051" y="200"/>
                  <a:pt x="1051" y="200"/>
                </a:cubicBezTo>
                <a:cubicBezTo>
                  <a:pt x="1051" y="200"/>
                  <a:pt x="1048" y="199"/>
                  <a:pt x="1052" y="200"/>
                </a:cubicBezTo>
                <a:cubicBezTo>
                  <a:pt x="1052" y="199"/>
                  <a:pt x="1052" y="199"/>
                  <a:pt x="1051" y="198"/>
                </a:cubicBezTo>
                <a:cubicBezTo>
                  <a:pt x="1052" y="197"/>
                  <a:pt x="1057" y="197"/>
                  <a:pt x="1047" y="200"/>
                </a:cubicBezTo>
                <a:cubicBezTo>
                  <a:pt x="1045" y="202"/>
                  <a:pt x="1045" y="202"/>
                  <a:pt x="1045" y="202"/>
                </a:cubicBezTo>
                <a:cubicBezTo>
                  <a:pt x="1044" y="200"/>
                  <a:pt x="1052" y="201"/>
                  <a:pt x="1042" y="199"/>
                </a:cubicBezTo>
                <a:cubicBezTo>
                  <a:pt x="1045" y="198"/>
                  <a:pt x="1045" y="198"/>
                  <a:pt x="1045" y="198"/>
                </a:cubicBezTo>
                <a:cubicBezTo>
                  <a:pt x="1045" y="195"/>
                  <a:pt x="1051" y="200"/>
                  <a:pt x="1047" y="193"/>
                </a:cubicBezTo>
                <a:cubicBezTo>
                  <a:pt x="1048" y="194"/>
                  <a:pt x="1048" y="194"/>
                  <a:pt x="1049" y="195"/>
                </a:cubicBezTo>
                <a:cubicBezTo>
                  <a:pt x="1052" y="193"/>
                  <a:pt x="1051" y="202"/>
                  <a:pt x="1054" y="193"/>
                </a:cubicBezTo>
                <a:cubicBezTo>
                  <a:pt x="1052" y="196"/>
                  <a:pt x="1052" y="196"/>
                  <a:pt x="1052" y="196"/>
                </a:cubicBezTo>
                <a:cubicBezTo>
                  <a:pt x="1057" y="194"/>
                  <a:pt x="1057" y="194"/>
                  <a:pt x="1057" y="194"/>
                </a:cubicBezTo>
                <a:cubicBezTo>
                  <a:pt x="1060" y="198"/>
                  <a:pt x="1060" y="198"/>
                  <a:pt x="1060" y="198"/>
                </a:cubicBezTo>
                <a:cubicBezTo>
                  <a:pt x="1062" y="198"/>
                  <a:pt x="1061" y="196"/>
                  <a:pt x="1064" y="196"/>
                </a:cubicBezTo>
                <a:cubicBezTo>
                  <a:pt x="1063" y="195"/>
                  <a:pt x="1063" y="195"/>
                  <a:pt x="1063" y="195"/>
                </a:cubicBezTo>
                <a:cubicBezTo>
                  <a:pt x="1064" y="193"/>
                  <a:pt x="1064" y="193"/>
                  <a:pt x="1064" y="193"/>
                </a:cubicBezTo>
                <a:cubicBezTo>
                  <a:pt x="1064" y="192"/>
                  <a:pt x="1069" y="193"/>
                  <a:pt x="1074" y="188"/>
                </a:cubicBezTo>
                <a:cubicBezTo>
                  <a:pt x="1072" y="185"/>
                  <a:pt x="1072" y="185"/>
                  <a:pt x="1072" y="185"/>
                </a:cubicBezTo>
                <a:cubicBezTo>
                  <a:pt x="1072" y="184"/>
                  <a:pt x="1072" y="184"/>
                  <a:pt x="1072" y="184"/>
                </a:cubicBezTo>
                <a:cubicBezTo>
                  <a:pt x="1075" y="185"/>
                  <a:pt x="1075" y="185"/>
                  <a:pt x="1075" y="185"/>
                </a:cubicBezTo>
                <a:cubicBezTo>
                  <a:pt x="1075" y="185"/>
                  <a:pt x="1075" y="185"/>
                  <a:pt x="1075" y="185"/>
                </a:cubicBezTo>
                <a:cubicBezTo>
                  <a:pt x="1075" y="182"/>
                  <a:pt x="1075" y="182"/>
                  <a:pt x="1075" y="182"/>
                </a:cubicBezTo>
                <a:cubicBezTo>
                  <a:pt x="1070" y="180"/>
                  <a:pt x="1070" y="180"/>
                  <a:pt x="1070" y="180"/>
                </a:cubicBezTo>
                <a:cubicBezTo>
                  <a:pt x="1067" y="184"/>
                  <a:pt x="1067" y="184"/>
                  <a:pt x="1067" y="184"/>
                </a:cubicBezTo>
                <a:cubicBezTo>
                  <a:pt x="1068" y="184"/>
                  <a:pt x="1068" y="184"/>
                  <a:pt x="1068" y="184"/>
                </a:cubicBezTo>
                <a:cubicBezTo>
                  <a:pt x="1063" y="184"/>
                  <a:pt x="1063" y="184"/>
                  <a:pt x="1063" y="184"/>
                </a:cubicBezTo>
                <a:cubicBezTo>
                  <a:pt x="1063" y="183"/>
                  <a:pt x="1063" y="183"/>
                  <a:pt x="1063" y="183"/>
                </a:cubicBezTo>
                <a:cubicBezTo>
                  <a:pt x="1063" y="183"/>
                  <a:pt x="1063" y="183"/>
                  <a:pt x="1063" y="183"/>
                </a:cubicBezTo>
                <a:cubicBezTo>
                  <a:pt x="1063" y="183"/>
                  <a:pt x="1063" y="183"/>
                  <a:pt x="1064" y="184"/>
                </a:cubicBezTo>
                <a:cubicBezTo>
                  <a:pt x="1065" y="179"/>
                  <a:pt x="1065" y="179"/>
                  <a:pt x="1065" y="179"/>
                </a:cubicBezTo>
                <a:cubicBezTo>
                  <a:pt x="1065" y="178"/>
                  <a:pt x="1063" y="178"/>
                  <a:pt x="1064" y="177"/>
                </a:cubicBezTo>
                <a:cubicBezTo>
                  <a:pt x="1070" y="177"/>
                  <a:pt x="1070" y="177"/>
                  <a:pt x="1070" y="177"/>
                </a:cubicBezTo>
                <a:cubicBezTo>
                  <a:pt x="1075" y="173"/>
                  <a:pt x="1075" y="173"/>
                  <a:pt x="1075" y="173"/>
                </a:cubicBezTo>
                <a:cubicBezTo>
                  <a:pt x="1076" y="173"/>
                  <a:pt x="1076" y="173"/>
                  <a:pt x="1076" y="173"/>
                </a:cubicBezTo>
                <a:cubicBezTo>
                  <a:pt x="1075" y="170"/>
                  <a:pt x="1075" y="170"/>
                  <a:pt x="1075" y="170"/>
                </a:cubicBezTo>
                <a:cubicBezTo>
                  <a:pt x="1081" y="166"/>
                  <a:pt x="1081" y="166"/>
                  <a:pt x="1081" y="166"/>
                </a:cubicBezTo>
                <a:cubicBezTo>
                  <a:pt x="1083" y="162"/>
                  <a:pt x="1083" y="162"/>
                  <a:pt x="1083" y="162"/>
                </a:cubicBezTo>
                <a:cubicBezTo>
                  <a:pt x="1087" y="162"/>
                  <a:pt x="1087" y="162"/>
                  <a:pt x="1087" y="162"/>
                </a:cubicBezTo>
                <a:cubicBezTo>
                  <a:pt x="1088" y="161"/>
                  <a:pt x="1088" y="161"/>
                  <a:pt x="1088" y="161"/>
                </a:cubicBezTo>
                <a:cubicBezTo>
                  <a:pt x="1086" y="159"/>
                  <a:pt x="1086" y="159"/>
                  <a:pt x="1086" y="159"/>
                </a:cubicBezTo>
                <a:cubicBezTo>
                  <a:pt x="1099" y="150"/>
                  <a:pt x="1099" y="150"/>
                  <a:pt x="1099" y="150"/>
                </a:cubicBezTo>
                <a:cubicBezTo>
                  <a:pt x="1102" y="152"/>
                  <a:pt x="1090" y="151"/>
                  <a:pt x="1103" y="151"/>
                </a:cubicBezTo>
                <a:cubicBezTo>
                  <a:pt x="1103" y="148"/>
                  <a:pt x="1103" y="148"/>
                  <a:pt x="1103" y="148"/>
                </a:cubicBezTo>
                <a:cubicBezTo>
                  <a:pt x="1104" y="148"/>
                  <a:pt x="1104" y="148"/>
                  <a:pt x="1104" y="148"/>
                </a:cubicBezTo>
                <a:cubicBezTo>
                  <a:pt x="1103" y="146"/>
                  <a:pt x="1103" y="146"/>
                  <a:pt x="1103" y="146"/>
                </a:cubicBezTo>
                <a:cubicBezTo>
                  <a:pt x="1106" y="146"/>
                  <a:pt x="1106" y="146"/>
                  <a:pt x="1106" y="146"/>
                </a:cubicBezTo>
                <a:cubicBezTo>
                  <a:pt x="1107" y="147"/>
                  <a:pt x="1107" y="147"/>
                  <a:pt x="1107" y="147"/>
                </a:cubicBezTo>
                <a:cubicBezTo>
                  <a:pt x="1109" y="148"/>
                  <a:pt x="1109" y="151"/>
                  <a:pt x="1111" y="145"/>
                </a:cubicBezTo>
                <a:cubicBezTo>
                  <a:pt x="1111" y="146"/>
                  <a:pt x="1111" y="146"/>
                  <a:pt x="1111" y="146"/>
                </a:cubicBezTo>
                <a:cubicBezTo>
                  <a:pt x="1108" y="147"/>
                  <a:pt x="1108" y="147"/>
                  <a:pt x="1108" y="147"/>
                </a:cubicBezTo>
                <a:cubicBezTo>
                  <a:pt x="1108" y="149"/>
                  <a:pt x="1108" y="149"/>
                  <a:pt x="1108" y="149"/>
                </a:cubicBezTo>
                <a:cubicBezTo>
                  <a:pt x="1107" y="148"/>
                  <a:pt x="1114" y="152"/>
                  <a:pt x="1116" y="144"/>
                </a:cubicBezTo>
                <a:cubicBezTo>
                  <a:pt x="1110" y="141"/>
                  <a:pt x="1110" y="141"/>
                  <a:pt x="1110" y="141"/>
                </a:cubicBezTo>
                <a:cubicBezTo>
                  <a:pt x="1109" y="142"/>
                  <a:pt x="1109" y="142"/>
                  <a:pt x="1109" y="142"/>
                </a:cubicBezTo>
                <a:cubicBezTo>
                  <a:pt x="1109" y="141"/>
                  <a:pt x="1109" y="141"/>
                  <a:pt x="1109" y="141"/>
                </a:cubicBezTo>
                <a:cubicBezTo>
                  <a:pt x="1106" y="141"/>
                  <a:pt x="1106" y="141"/>
                  <a:pt x="1106" y="141"/>
                </a:cubicBezTo>
                <a:cubicBezTo>
                  <a:pt x="1105" y="138"/>
                  <a:pt x="1108" y="137"/>
                  <a:pt x="1112" y="138"/>
                </a:cubicBezTo>
                <a:cubicBezTo>
                  <a:pt x="1109" y="137"/>
                  <a:pt x="1109" y="137"/>
                  <a:pt x="1109" y="137"/>
                </a:cubicBezTo>
                <a:cubicBezTo>
                  <a:pt x="1112" y="134"/>
                  <a:pt x="1112" y="134"/>
                  <a:pt x="1112" y="134"/>
                </a:cubicBezTo>
                <a:cubicBezTo>
                  <a:pt x="1118" y="132"/>
                  <a:pt x="1109" y="138"/>
                  <a:pt x="1117" y="133"/>
                </a:cubicBezTo>
                <a:cubicBezTo>
                  <a:pt x="1121" y="136"/>
                  <a:pt x="1121" y="136"/>
                  <a:pt x="1121" y="136"/>
                </a:cubicBezTo>
                <a:cubicBezTo>
                  <a:pt x="1120" y="136"/>
                  <a:pt x="1123" y="132"/>
                  <a:pt x="1121" y="137"/>
                </a:cubicBezTo>
                <a:cubicBezTo>
                  <a:pt x="1126" y="137"/>
                  <a:pt x="1126" y="137"/>
                  <a:pt x="1126" y="137"/>
                </a:cubicBezTo>
                <a:cubicBezTo>
                  <a:pt x="1131" y="138"/>
                  <a:pt x="1131" y="138"/>
                  <a:pt x="1131" y="138"/>
                </a:cubicBezTo>
                <a:cubicBezTo>
                  <a:pt x="1133" y="137"/>
                  <a:pt x="1133" y="137"/>
                  <a:pt x="1133" y="137"/>
                </a:cubicBezTo>
                <a:cubicBezTo>
                  <a:pt x="1134" y="137"/>
                  <a:pt x="1132" y="142"/>
                  <a:pt x="1134" y="136"/>
                </a:cubicBezTo>
                <a:cubicBezTo>
                  <a:pt x="1133" y="134"/>
                  <a:pt x="1133" y="134"/>
                  <a:pt x="1133" y="134"/>
                </a:cubicBezTo>
                <a:cubicBezTo>
                  <a:pt x="1133" y="135"/>
                  <a:pt x="1133" y="134"/>
                  <a:pt x="1134" y="133"/>
                </a:cubicBezTo>
                <a:cubicBezTo>
                  <a:pt x="1129" y="132"/>
                  <a:pt x="1129" y="132"/>
                  <a:pt x="1129" y="132"/>
                </a:cubicBezTo>
                <a:cubicBezTo>
                  <a:pt x="1129" y="130"/>
                  <a:pt x="1129" y="130"/>
                  <a:pt x="1129" y="130"/>
                </a:cubicBezTo>
                <a:cubicBezTo>
                  <a:pt x="1127" y="130"/>
                  <a:pt x="1127" y="130"/>
                  <a:pt x="1127" y="130"/>
                </a:cubicBezTo>
                <a:cubicBezTo>
                  <a:pt x="1125" y="128"/>
                  <a:pt x="1136" y="130"/>
                  <a:pt x="1125" y="125"/>
                </a:cubicBezTo>
                <a:cubicBezTo>
                  <a:pt x="1130" y="126"/>
                  <a:pt x="1126" y="120"/>
                  <a:pt x="1132" y="123"/>
                </a:cubicBezTo>
                <a:cubicBezTo>
                  <a:pt x="1127" y="125"/>
                  <a:pt x="1127" y="125"/>
                  <a:pt x="1127" y="125"/>
                </a:cubicBezTo>
                <a:cubicBezTo>
                  <a:pt x="1127" y="127"/>
                  <a:pt x="1127" y="127"/>
                  <a:pt x="1127" y="127"/>
                </a:cubicBezTo>
                <a:cubicBezTo>
                  <a:pt x="1134" y="125"/>
                  <a:pt x="1134" y="125"/>
                  <a:pt x="1134" y="125"/>
                </a:cubicBezTo>
                <a:cubicBezTo>
                  <a:pt x="1135" y="123"/>
                  <a:pt x="1135" y="123"/>
                  <a:pt x="1135" y="123"/>
                </a:cubicBezTo>
                <a:cubicBezTo>
                  <a:pt x="1138" y="123"/>
                  <a:pt x="1138" y="123"/>
                  <a:pt x="1138" y="123"/>
                </a:cubicBezTo>
                <a:cubicBezTo>
                  <a:pt x="1138" y="121"/>
                  <a:pt x="1138" y="121"/>
                  <a:pt x="1138" y="121"/>
                </a:cubicBezTo>
                <a:cubicBezTo>
                  <a:pt x="1140" y="121"/>
                  <a:pt x="1140" y="121"/>
                  <a:pt x="1140" y="121"/>
                </a:cubicBezTo>
                <a:cubicBezTo>
                  <a:pt x="1142" y="118"/>
                  <a:pt x="1124" y="136"/>
                  <a:pt x="1147" y="114"/>
                </a:cubicBezTo>
                <a:cubicBezTo>
                  <a:pt x="1148" y="112"/>
                  <a:pt x="1148" y="112"/>
                  <a:pt x="1148" y="112"/>
                </a:cubicBezTo>
                <a:cubicBezTo>
                  <a:pt x="1145" y="111"/>
                  <a:pt x="1145" y="111"/>
                  <a:pt x="1145" y="111"/>
                </a:cubicBezTo>
                <a:cubicBezTo>
                  <a:pt x="1144" y="111"/>
                  <a:pt x="1142" y="115"/>
                  <a:pt x="1140" y="111"/>
                </a:cubicBezTo>
                <a:cubicBezTo>
                  <a:pt x="1144" y="110"/>
                  <a:pt x="1144" y="110"/>
                  <a:pt x="1144" y="110"/>
                </a:cubicBezTo>
                <a:cubicBezTo>
                  <a:pt x="1145" y="109"/>
                  <a:pt x="1135" y="115"/>
                  <a:pt x="1147" y="107"/>
                </a:cubicBezTo>
                <a:cubicBezTo>
                  <a:pt x="1149" y="111"/>
                  <a:pt x="1149" y="111"/>
                  <a:pt x="1149" y="111"/>
                </a:cubicBezTo>
                <a:cubicBezTo>
                  <a:pt x="1156" y="105"/>
                  <a:pt x="1156" y="105"/>
                  <a:pt x="1156" y="105"/>
                </a:cubicBezTo>
                <a:cubicBezTo>
                  <a:pt x="1160" y="104"/>
                  <a:pt x="1160" y="104"/>
                  <a:pt x="1160" y="104"/>
                </a:cubicBezTo>
                <a:cubicBezTo>
                  <a:pt x="1167" y="95"/>
                  <a:pt x="1167" y="95"/>
                  <a:pt x="1167" y="95"/>
                </a:cubicBezTo>
                <a:cubicBezTo>
                  <a:pt x="1174" y="92"/>
                  <a:pt x="1174" y="92"/>
                  <a:pt x="1174" y="92"/>
                </a:cubicBezTo>
                <a:cubicBezTo>
                  <a:pt x="1173" y="90"/>
                  <a:pt x="1173" y="90"/>
                  <a:pt x="1173" y="90"/>
                </a:cubicBezTo>
                <a:cubicBezTo>
                  <a:pt x="1177" y="87"/>
                  <a:pt x="1177" y="87"/>
                  <a:pt x="1177" y="87"/>
                </a:cubicBezTo>
                <a:cubicBezTo>
                  <a:pt x="1179" y="86"/>
                  <a:pt x="1182" y="86"/>
                  <a:pt x="1182" y="85"/>
                </a:cubicBezTo>
                <a:cubicBezTo>
                  <a:pt x="1184" y="86"/>
                  <a:pt x="1184" y="86"/>
                  <a:pt x="1184" y="86"/>
                </a:cubicBezTo>
                <a:cubicBezTo>
                  <a:pt x="1177" y="89"/>
                  <a:pt x="1177" y="89"/>
                  <a:pt x="1177" y="89"/>
                </a:cubicBezTo>
                <a:cubicBezTo>
                  <a:pt x="1179" y="90"/>
                  <a:pt x="1179" y="90"/>
                  <a:pt x="1179" y="90"/>
                </a:cubicBezTo>
                <a:cubicBezTo>
                  <a:pt x="1177" y="92"/>
                  <a:pt x="1177" y="92"/>
                  <a:pt x="1177" y="92"/>
                </a:cubicBezTo>
                <a:cubicBezTo>
                  <a:pt x="1176" y="94"/>
                  <a:pt x="1176" y="94"/>
                  <a:pt x="1176" y="94"/>
                </a:cubicBezTo>
                <a:cubicBezTo>
                  <a:pt x="1176" y="96"/>
                  <a:pt x="1176" y="96"/>
                  <a:pt x="1176" y="96"/>
                </a:cubicBezTo>
                <a:cubicBezTo>
                  <a:pt x="1177" y="97"/>
                  <a:pt x="1177" y="97"/>
                  <a:pt x="1177" y="97"/>
                </a:cubicBezTo>
                <a:cubicBezTo>
                  <a:pt x="1179" y="95"/>
                  <a:pt x="1179" y="95"/>
                  <a:pt x="1179" y="95"/>
                </a:cubicBezTo>
                <a:cubicBezTo>
                  <a:pt x="1182" y="92"/>
                  <a:pt x="1182" y="92"/>
                  <a:pt x="1182" y="92"/>
                </a:cubicBezTo>
                <a:cubicBezTo>
                  <a:pt x="1185" y="91"/>
                  <a:pt x="1187" y="95"/>
                  <a:pt x="1188" y="91"/>
                </a:cubicBezTo>
                <a:cubicBezTo>
                  <a:pt x="1187" y="88"/>
                  <a:pt x="1187" y="88"/>
                  <a:pt x="1187" y="88"/>
                </a:cubicBezTo>
                <a:cubicBezTo>
                  <a:pt x="1190" y="86"/>
                  <a:pt x="1190" y="86"/>
                  <a:pt x="1190" y="86"/>
                </a:cubicBezTo>
                <a:cubicBezTo>
                  <a:pt x="1196" y="86"/>
                  <a:pt x="1196" y="86"/>
                  <a:pt x="1196" y="86"/>
                </a:cubicBezTo>
                <a:cubicBezTo>
                  <a:pt x="1189" y="88"/>
                  <a:pt x="1204" y="88"/>
                  <a:pt x="1192" y="89"/>
                </a:cubicBezTo>
                <a:cubicBezTo>
                  <a:pt x="1189" y="94"/>
                  <a:pt x="1189" y="94"/>
                  <a:pt x="1189" y="94"/>
                </a:cubicBezTo>
                <a:cubicBezTo>
                  <a:pt x="1184" y="98"/>
                  <a:pt x="1184" y="98"/>
                  <a:pt x="1184" y="98"/>
                </a:cubicBezTo>
                <a:cubicBezTo>
                  <a:pt x="1182" y="101"/>
                  <a:pt x="1182" y="101"/>
                  <a:pt x="1182" y="101"/>
                </a:cubicBezTo>
                <a:cubicBezTo>
                  <a:pt x="1177" y="101"/>
                  <a:pt x="1177" y="101"/>
                  <a:pt x="1177" y="101"/>
                </a:cubicBezTo>
                <a:cubicBezTo>
                  <a:pt x="1180" y="104"/>
                  <a:pt x="1180" y="104"/>
                  <a:pt x="1180" y="104"/>
                </a:cubicBezTo>
                <a:cubicBezTo>
                  <a:pt x="1177" y="108"/>
                  <a:pt x="1177" y="108"/>
                  <a:pt x="1177" y="108"/>
                </a:cubicBezTo>
                <a:cubicBezTo>
                  <a:pt x="1171" y="111"/>
                  <a:pt x="1171" y="111"/>
                  <a:pt x="1171" y="111"/>
                </a:cubicBezTo>
                <a:cubicBezTo>
                  <a:pt x="1172" y="110"/>
                  <a:pt x="1172" y="110"/>
                  <a:pt x="1172" y="110"/>
                </a:cubicBezTo>
                <a:cubicBezTo>
                  <a:pt x="1168" y="108"/>
                  <a:pt x="1168" y="108"/>
                  <a:pt x="1168" y="108"/>
                </a:cubicBezTo>
                <a:cubicBezTo>
                  <a:pt x="1165" y="110"/>
                  <a:pt x="1165" y="110"/>
                  <a:pt x="1165" y="110"/>
                </a:cubicBezTo>
                <a:cubicBezTo>
                  <a:pt x="1169" y="114"/>
                  <a:pt x="1169" y="114"/>
                  <a:pt x="1169" y="114"/>
                </a:cubicBezTo>
                <a:cubicBezTo>
                  <a:pt x="1166" y="117"/>
                  <a:pt x="1166" y="117"/>
                  <a:pt x="1166" y="117"/>
                </a:cubicBezTo>
                <a:cubicBezTo>
                  <a:pt x="1166" y="119"/>
                  <a:pt x="1175" y="110"/>
                  <a:pt x="1161" y="120"/>
                </a:cubicBezTo>
                <a:cubicBezTo>
                  <a:pt x="1161" y="122"/>
                  <a:pt x="1161" y="122"/>
                  <a:pt x="1161" y="122"/>
                </a:cubicBezTo>
                <a:cubicBezTo>
                  <a:pt x="1158" y="119"/>
                  <a:pt x="1158" y="119"/>
                  <a:pt x="1158" y="119"/>
                </a:cubicBezTo>
                <a:cubicBezTo>
                  <a:pt x="1154" y="123"/>
                  <a:pt x="1154" y="123"/>
                  <a:pt x="1154" y="123"/>
                </a:cubicBezTo>
                <a:cubicBezTo>
                  <a:pt x="1155" y="125"/>
                  <a:pt x="1155" y="125"/>
                  <a:pt x="1155" y="125"/>
                </a:cubicBezTo>
                <a:cubicBezTo>
                  <a:pt x="1157" y="125"/>
                  <a:pt x="1157" y="125"/>
                  <a:pt x="1157" y="125"/>
                </a:cubicBezTo>
                <a:cubicBezTo>
                  <a:pt x="1155" y="127"/>
                  <a:pt x="1155" y="127"/>
                  <a:pt x="1155" y="127"/>
                </a:cubicBezTo>
                <a:cubicBezTo>
                  <a:pt x="1151" y="126"/>
                  <a:pt x="1151" y="126"/>
                  <a:pt x="1151" y="126"/>
                </a:cubicBezTo>
                <a:cubicBezTo>
                  <a:pt x="1146" y="129"/>
                  <a:pt x="1146" y="129"/>
                  <a:pt x="1146" y="129"/>
                </a:cubicBezTo>
                <a:cubicBezTo>
                  <a:pt x="1147" y="127"/>
                  <a:pt x="1145" y="126"/>
                  <a:pt x="1150" y="132"/>
                </a:cubicBezTo>
                <a:cubicBezTo>
                  <a:pt x="1148" y="134"/>
                  <a:pt x="1148" y="134"/>
                  <a:pt x="1148" y="134"/>
                </a:cubicBezTo>
                <a:cubicBezTo>
                  <a:pt x="1142" y="134"/>
                  <a:pt x="1142" y="134"/>
                  <a:pt x="1142" y="134"/>
                </a:cubicBezTo>
                <a:cubicBezTo>
                  <a:pt x="1140" y="136"/>
                  <a:pt x="1140" y="136"/>
                  <a:pt x="1140" y="136"/>
                </a:cubicBezTo>
                <a:cubicBezTo>
                  <a:pt x="1141" y="137"/>
                  <a:pt x="1141" y="137"/>
                  <a:pt x="1141" y="137"/>
                </a:cubicBezTo>
                <a:cubicBezTo>
                  <a:pt x="1141" y="140"/>
                  <a:pt x="1137" y="136"/>
                  <a:pt x="1138" y="140"/>
                </a:cubicBezTo>
                <a:cubicBezTo>
                  <a:pt x="1136" y="141"/>
                  <a:pt x="1135" y="138"/>
                  <a:pt x="1135" y="143"/>
                </a:cubicBezTo>
                <a:cubicBezTo>
                  <a:pt x="1131" y="144"/>
                  <a:pt x="1131" y="144"/>
                  <a:pt x="1131" y="144"/>
                </a:cubicBezTo>
                <a:cubicBezTo>
                  <a:pt x="1130" y="146"/>
                  <a:pt x="1140" y="143"/>
                  <a:pt x="1128" y="147"/>
                </a:cubicBezTo>
                <a:cubicBezTo>
                  <a:pt x="1126" y="152"/>
                  <a:pt x="1126" y="152"/>
                  <a:pt x="1126" y="152"/>
                </a:cubicBezTo>
                <a:cubicBezTo>
                  <a:pt x="1121" y="154"/>
                  <a:pt x="1121" y="154"/>
                  <a:pt x="1121" y="154"/>
                </a:cubicBezTo>
                <a:cubicBezTo>
                  <a:pt x="1119" y="159"/>
                  <a:pt x="1119" y="159"/>
                  <a:pt x="1119" y="159"/>
                </a:cubicBezTo>
                <a:cubicBezTo>
                  <a:pt x="1112" y="161"/>
                  <a:pt x="1112" y="161"/>
                  <a:pt x="1112" y="161"/>
                </a:cubicBezTo>
                <a:cubicBezTo>
                  <a:pt x="1114" y="162"/>
                  <a:pt x="1114" y="162"/>
                  <a:pt x="1114" y="162"/>
                </a:cubicBezTo>
                <a:cubicBezTo>
                  <a:pt x="1109" y="165"/>
                  <a:pt x="1109" y="165"/>
                  <a:pt x="1109" y="165"/>
                </a:cubicBezTo>
                <a:cubicBezTo>
                  <a:pt x="1103" y="173"/>
                  <a:pt x="1103" y="173"/>
                  <a:pt x="1103" y="173"/>
                </a:cubicBezTo>
                <a:cubicBezTo>
                  <a:pt x="1095" y="179"/>
                  <a:pt x="1095" y="179"/>
                  <a:pt x="1095" y="179"/>
                </a:cubicBezTo>
                <a:cubicBezTo>
                  <a:pt x="1091" y="185"/>
                  <a:pt x="1091" y="185"/>
                  <a:pt x="1091" y="185"/>
                </a:cubicBezTo>
                <a:cubicBezTo>
                  <a:pt x="1060" y="213"/>
                  <a:pt x="1060" y="213"/>
                  <a:pt x="1060" y="213"/>
                </a:cubicBezTo>
                <a:cubicBezTo>
                  <a:pt x="1053" y="220"/>
                  <a:pt x="1053" y="220"/>
                  <a:pt x="1053" y="220"/>
                </a:cubicBezTo>
                <a:cubicBezTo>
                  <a:pt x="1048" y="221"/>
                  <a:pt x="1048" y="221"/>
                  <a:pt x="1048" y="221"/>
                </a:cubicBezTo>
                <a:cubicBezTo>
                  <a:pt x="1049" y="223"/>
                  <a:pt x="1049" y="223"/>
                  <a:pt x="1049" y="223"/>
                </a:cubicBezTo>
                <a:cubicBezTo>
                  <a:pt x="1032" y="239"/>
                  <a:pt x="1032" y="239"/>
                  <a:pt x="1032" y="239"/>
                </a:cubicBezTo>
                <a:cubicBezTo>
                  <a:pt x="1024" y="244"/>
                  <a:pt x="1024" y="244"/>
                  <a:pt x="1024" y="244"/>
                </a:cubicBezTo>
                <a:cubicBezTo>
                  <a:pt x="1021" y="249"/>
                  <a:pt x="1021" y="249"/>
                  <a:pt x="1021" y="249"/>
                </a:cubicBezTo>
                <a:cubicBezTo>
                  <a:pt x="1020" y="249"/>
                  <a:pt x="1020" y="249"/>
                  <a:pt x="1020" y="249"/>
                </a:cubicBezTo>
                <a:cubicBezTo>
                  <a:pt x="1019" y="252"/>
                  <a:pt x="1019" y="252"/>
                  <a:pt x="1019" y="252"/>
                </a:cubicBezTo>
                <a:cubicBezTo>
                  <a:pt x="1014" y="255"/>
                  <a:pt x="1014" y="255"/>
                  <a:pt x="1014" y="255"/>
                </a:cubicBezTo>
                <a:cubicBezTo>
                  <a:pt x="1012" y="256"/>
                  <a:pt x="1012" y="256"/>
                  <a:pt x="1012" y="256"/>
                </a:cubicBezTo>
                <a:cubicBezTo>
                  <a:pt x="1018" y="258"/>
                  <a:pt x="1018" y="258"/>
                  <a:pt x="1018" y="258"/>
                </a:cubicBezTo>
                <a:cubicBezTo>
                  <a:pt x="1020" y="256"/>
                  <a:pt x="1020" y="256"/>
                  <a:pt x="1020" y="256"/>
                </a:cubicBezTo>
                <a:cubicBezTo>
                  <a:pt x="1021" y="256"/>
                  <a:pt x="1022" y="255"/>
                  <a:pt x="1022" y="258"/>
                </a:cubicBezTo>
                <a:cubicBezTo>
                  <a:pt x="1025" y="255"/>
                  <a:pt x="1025" y="255"/>
                  <a:pt x="1025" y="255"/>
                </a:cubicBezTo>
                <a:cubicBezTo>
                  <a:pt x="1025" y="256"/>
                  <a:pt x="1027" y="255"/>
                  <a:pt x="1024" y="256"/>
                </a:cubicBezTo>
                <a:cubicBezTo>
                  <a:pt x="1026" y="255"/>
                  <a:pt x="1030" y="258"/>
                  <a:pt x="1029" y="254"/>
                </a:cubicBezTo>
                <a:cubicBezTo>
                  <a:pt x="1036" y="252"/>
                  <a:pt x="1036" y="252"/>
                  <a:pt x="1036" y="252"/>
                </a:cubicBezTo>
                <a:cubicBezTo>
                  <a:pt x="1044" y="248"/>
                  <a:pt x="1044" y="248"/>
                  <a:pt x="1044" y="248"/>
                </a:cubicBezTo>
                <a:cubicBezTo>
                  <a:pt x="1047" y="244"/>
                  <a:pt x="1047" y="244"/>
                  <a:pt x="1047" y="244"/>
                </a:cubicBezTo>
                <a:cubicBezTo>
                  <a:pt x="1049" y="243"/>
                  <a:pt x="1053" y="244"/>
                  <a:pt x="1053" y="241"/>
                </a:cubicBezTo>
                <a:cubicBezTo>
                  <a:pt x="1055" y="242"/>
                  <a:pt x="1055" y="242"/>
                  <a:pt x="1055" y="242"/>
                </a:cubicBezTo>
                <a:cubicBezTo>
                  <a:pt x="1059" y="240"/>
                  <a:pt x="1059" y="240"/>
                  <a:pt x="1059" y="240"/>
                </a:cubicBezTo>
                <a:cubicBezTo>
                  <a:pt x="1060" y="237"/>
                  <a:pt x="1060" y="237"/>
                  <a:pt x="1060" y="237"/>
                </a:cubicBezTo>
                <a:cubicBezTo>
                  <a:pt x="1063" y="232"/>
                  <a:pt x="1062" y="244"/>
                  <a:pt x="1064" y="233"/>
                </a:cubicBezTo>
                <a:cubicBezTo>
                  <a:pt x="1066" y="234"/>
                  <a:pt x="1066" y="234"/>
                  <a:pt x="1066" y="234"/>
                </a:cubicBezTo>
                <a:cubicBezTo>
                  <a:pt x="1070" y="229"/>
                  <a:pt x="1070" y="229"/>
                  <a:pt x="1070" y="229"/>
                </a:cubicBezTo>
                <a:cubicBezTo>
                  <a:pt x="1074" y="229"/>
                  <a:pt x="1074" y="229"/>
                  <a:pt x="1074" y="229"/>
                </a:cubicBezTo>
                <a:cubicBezTo>
                  <a:pt x="1074" y="226"/>
                  <a:pt x="1074" y="226"/>
                  <a:pt x="1074" y="226"/>
                </a:cubicBezTo>
                <a:cubicBezTo>
                  <a:pt x="1077" y="222"/>
                  <a:pt x="1077" y="222"/>
                  <a:pt x="1077" y="222"/>
                </a:cubicBezTo>
                <a:cubicBezTo>
                  <a:pt x="1077" y="221"/>
                  <a:pt x="1077" y="221"/>
                  <a:pt x="1077" y="221"/>
                </a:cubicBezTo>
                <a:cubicBezTo>
                  <a:pt x="1077" y="220"/>
                  <a:pt x="1077" y="220"/>
                  <a:pt x="1077" y="220"/>
                </a:cubicBezTo>
                <a:cubicBezTo>
                  <a:pt x="1082" y="220"/>
                  <a:pt x="1082" y="220"/>
                  <a:pt x="1082" y="220"/>
                </a:cubicBezTo>
                <a:cubicBezTo>
                  <a:pt x="1083" y="217"/>
                  <a:pt x="1083" y="217"/>
                  <a:pt x="1083" y="217"/>
                </a:cubicBezTo>
                <a:cubicBezTo>
                  <a:pt x="1086" y="215"/>
                  <a:pt x="1086" y="215"/>
                  <a:pt x="1086" y="215"/>
                </a:cubicBezTo>
                <a:cubicBezTo>
                  <a:pt x="1089" y="215"/>
                  <a:pt x="1089" y="215"/>
                  <a:pt x="1089" y="215"/>
                </a:cubicBezTo>
                <a:cubicBezTo>
                  <a:pt x="1092" y="210"/>
                  <a:pt x="1092" y="210"/>
                  <a:pt x="1092" y="210"/>
                </a:cubicBezTo>
                <a:cubicBezTo>
                  <a:pt x="1092" y="209"/>
                  <a:pt x="1092" y="209"/>
                  <a:pt x="1092" y="209"/>
                </a:cubicBezTo>
                <a:cubicBezTo>
                  <a:pt x="1090" y="209"/>
                  <a:pt x="1090" y="209"/>
                  <a:pt x="1090" y="209"/>
                </a:cubicBezTo>
                <a:cubicBezTo>
                  <a:pt x="1088" y="207"/>
                  <a:pt x="1088" y="207"/>
                  <a:pt x="1088" y="207"/>
                </a:cubicBezTo>
                <a:cubicBezTo>
                  <a:pt x="1091" y="205"/>
                  <a:pt x="1091" y="205"/>
                  <a:pt x="1091" y="205"/>
                </a:cubicBezTo>
                <a:cubicBezTo>
                  <a:pt x="1093" y="207"/>
                  <a:pt x="1093" y="207"/>
                  <a:pt x="1093" y="207"/>
                </a:cubicBezTo>
                <a:cubicBezTo>
                  <a:pt x="1101" y="206"/>
                  <a:pt x="1101" y="206"/>
                  <a:pt x="1101" y="206"/>
                </a:cubicBezTo>
                <a:cubicBezTo>
                  <a:pt x="1105" y="199"/>
                  <a:pt x="1105" y="199"/>
                  <a:pt x="1105" y="199"/>
                </a:cubicBezTo>
                <a:cubicBezTo>
                  <a:pt x="1109" y="198"/>
                  <a:pt x="1109" y="198"/>
                  <a:pt x="1109" y="198"/>
                </a:cubicBezTo>
                <a:cubicBezTo>
                  <a:pt x="1109" y="197"/>
                  <a:pt x="1100" y="200"/>
                  <a:pt x="1111" y="194"/>
                </a:cubicBezTo>
                <a:cubicBezTo>
                  <a:pt x="1112" y="195"/>
                  <a:pt x="1112" y="195"/>
                  <a:pt x="1112" y="195"/>
                </a:cubicBezTo>
                <a:cubicBezTo>
                  <a:pt x="1115" y="193"/>
                  <a:pt x="1115" y="193"/>
                  <a:pt x="1115" y="193"/>
                </a:cubicBezTo>
                <a:cubicBezTo>
                  <a:pt x="1114" y="192"/>
                  <a:pt x="1114" y="192"/>
                  <a:pt x="1114" y="192"/>
                </a:cubicBezTo>
                <a:cubicBezTo>
                  <a:pt x="1119" y="187"/>
                  <a:pt x="1119" y="187"/>
                  <a:pt x="1119" y="187"/>
                </a:cubicBezTo>
                <a:cubicBezTo>
                  <a:pt x="1120" y="187"/>
                  <a:pt x="1120" y="187"/>
                  <a:pt x="1120" y="187"/>
                </a:cubicBezTo>
                <a:cubicBezTo>
                  <a:pt x="1121" y="183"/>
                  <a:pt x="1121" y="183"/>
                  <a:pt x="1121" y="183"/>
                </a:cubicBezTo>
                <a:cubicBezTo>
                  <a:pt x="1120" y="183"/>
                  <a:pt x="1120" y="180"/>
                  <a:pt x="1118" y="183"/>
                </a:cubicBezTo>
                <a:cubicBezTo>
                  <a:pt x="1123" y="181"/>
                  <a:pt x="1123" y="181"/>
                  <a:pt x="1123" y="181"/>
                </a:cubicBezTo>
                <a:cubicBezTo>
                  <a:pt x="1126" y="180"/>
                  <a:pt x="1126" y="180"/>
                  <a:pt x="1126" y="180"/>
                </a:cubicBezTo>
                <a:cubicBezTo>
                  <a:pt x="1126" y="178"/>
                  <a:pt x="1126" y="178"/>
                  <a:pt x="1126" y="178"/>
                </a:cubicBezTo>
                <a:cubicBezTo>
                  <a:pt x="1130" y="176"/>
                  <a:pt x="1130" y="176"/>
                  <a:pt x="1130" y="176"/>
                </a:cubicBezTo>
                <a:cubicBezTo>
                  <a:pt x="1139" y="169"/>
                  <a:pt x="1139" y="169"/>
                  <a:pt x="1139" y="169"/>
                </a:cubicBezTo>
                <a:cubicBezTo>
                  <a:pt x="1140" y="165"/>
                  <a:pt x="1140" y="165"/>
                  <a:pt x="1140" y="165"/>
                </a:cubicBezTo>
                <a:cubicBezTo>
                  <a:pt x="1144" y="165"/>
                  <a:pt x="1144" y="165"/>
                  <a:pt x="1144" y="165"/>
                </a:cubicBezTo>
                <a:cubicBezTo>
                  <a:pt x="1146" y="165"/>
                  <a:pt x="1129" y="172"/>
                  <a:pt x="1148" y="158"/>
                </a:cubicBezTo>
                <a:cubicBezTo>
                  <a:pt x="1149" y="157"/>
                  <a:pt x="1149" y="157"/>
                  <a:pt x="1149" y="157"/>
                </a:cubicBezTo>
                <a:cubicBezTo>
                  <a:pt x="1148" y="157"/>
                  <a:pt x="1148" y="160"/>
                  <a:pt x="1147" y="156"/>
                </a:cubicBezTo>
                <a:cubicBezTo>
                  <a:pt x="1153" y="156"/>
                  <a:pt x="1153" y="156"/>
                  <a:pt x="1153" y="156"/>
                </a:cubicBezTo>
                <a:cubicBezTo>
                  <a:pt x="1152" y="154"/>
                  <a:pt x="1149" y="160"/>
                  <a:pt x="1152" y="154"/>
                </a:cubicBezTo>
                <a:cubicBezTo>
                  <a:pt x="1156" y="153"/>
                  <a:pt x="1156" y="153"/>
                  <a:pt x="1156" y="153"/>
                </a:cubicBezTo>
                <a:cubicBezTo>
                  <a:pt x="1156" y="151"/>
                  <a:pt x="1156" y="151"/>
                  <a:pt x="1156" y="151"/>
                </a:cubicBezTo>
                <a:cubicBezTo>
                  <a:pt x="1157" y="149"/>
                  <a:pt x="1157" y="149"/>
                  <a:pt x="1157" y="149"/>
                </a:cubicBezTo>
                <a:cubicBezTo>
                  <a:pt x="1159" y="149"/>
                  <a:pt x="1159" y="149"/>
                  <a:pt x="1159" y="149"/>
                </a:cubicBezTo>
                <a:cubicBezTo>
                  <a:pt x="1165" y="142"/>
                  <a:pt x="1165" y="142"/>
                  <a:pt x="1165" y="142"/>
                </a:cubicBezTo>
                <a:cubicBezTo>
                  <a:pt x="1168" y="141"/>
                  <a:pt x="1168" y="141"/>
                  <a:pt x="1168" y="141"/>
                </a:cubicBezTo>
                <a:cubicBezTo>
                  <a:pt x="1170" y="135"/>
                  <a:pt x="1170" y="135"/>
                  <a:pt x="1170" y="135"/>
                </a:cubicBezTo>
                <a:cubicBezTo>
                  <a:pt x="1176" y="137"/>
                  <a:pt x="1176" y="137"/>
                  <a:pt x="1176" y="137"/>
                </a:cubicBezTo>
                <a:cubicBezTo>
                  <a:pt x="1180" y="134"/>
                  <a:pt x="1180" y="134"/>
                  <a:pt x="1180" y="134"/>
                </a:cubicBezTo>
                <a:cubicBezTo>
                  <a:pt x="1179" y="131"/>
                  <a:pt x="1179" y="131"/>
                  <a:pt x="1179" y="131"/>
                </a:cubicBezTo>
                <a:cubicBezTo>
                  <a:pt x="1180" y="129"/>
                  <a:pt x="1180" y="129"/>
                  <a:pt x="1180" y="129"/>
                </a:cubicBezTo>
                <a:cubicBezTo>
                  <a:pt x="1177" y="126"/>
                  <a:pt x="1177" y="126"/>
                  <a:pt x="1177" y="126"/>
                </a:cubicBezTo>
                <a:cubicBezTo>
                  <a:pt x="1177" y="127"/>
                  <a:pt x="1178" y="127"/>
                  <a:pt x="1178" y="125"/>
                </a:cubicBezTo>
                <a:cubicBezTo>
                  <a:pt x="1178" y="126"/>
                  <a:pt x="1178" y="126"/>
                  <a:pt x="1178" y="126"/>
                </a:cubicBezTo>
                <a:cubicBezTo>
                  <a:pt x="1180" y="127"/>
                  <a:pt x="1180" y="127"/>
                  <a:pt x="1180" y="127"/>
                </a:cubicBezTo>
                <a:cubicBezTo>
                  <a:pt x="1181" y="127"/>
                  <a:pt x="1182" y="128"/>
                  <a:pt x="1183" y="126"/>
                </a:cubicBezTo>
                <a:cubicBezTo>
                  <a:pt x="1177" y="123"/>
                  <a:pt x="1177" y="123"/>
                  <a:pt x="1177" y="123"/>
                </a:cubicBezTo>
                <a:cubicBezTo>
                  <a:pt x="1179" y="120"/>
                  <a:pt x="1179" y="120"/>
                  <a:pt x="1179" y="120"/>
                </a:cubicBezTo>
                <a:cubicBezTo>
                  <a:pt x="1183" y="125"/>
                  <a:pt x="1183" y="125"/>
                  <a:pt x="1183" y="125"/>
                </a:cubicBezTo>
                <a:cubicBezTo>
                  <a:pt x="1194" y="119"/>
                  <a:pt x="1194" y="119"/>
                  <a:pt x="1194" y="119"/>
                </a:cubicBezTo>
                <a:cubicBezTo>
                  <a:pt x="1193" y="117"/>
                  <a:pt x="1193" y="117"/>
                  <a:pt x="1193" y="117"/>
                </a:cubicBezTo>
                <a:cubicBezTo>
                  <a:pt x="1208" y="103"/>
                  <a:pt x="1208" y="103"/>
                  <a:pt x="1208" y="103"/>
                </a:cubicBezTo>
                <a:cubicBezTo>
                  <a:pt x="1211" y="103"/>
                  <a:pt x="1211" y="103"/>
                  <a:pt x="1211" y="103"/>
                </a:cubicBezTo>
                <a:cubicBezTo>
                  <a:pt x="1212" y="102"/>
                  <a:pt x="1212" y="102"/>
                  <a:pt x="1212" y="102"/>
                </a:cubicBezTo>
                <a:cubicBezTo>
                  <a:pt x="1208" y="100"/>
                  <a:pt x="1208" y="100"/>
                  <a:pt x="1208" y="100"/>
                </a:cubicBezTo>
                <a:cubicBezTo>
                  <a:pt x="1207" y="100"/>
                  <a:pt x="1206" y="105"/>
                  <a:pt x="1203" y="101"/>
                </a:cubicBezTo>
                <a:cubicBezTo>
                  <a:pt x="1205" y="101"/>
                  <a:pt x="1205" y="101"/>
                  <a:pt x="1205" y="101"/>
                </a:cubicBezTo>
                <a:cubicBezTo>
                  <a:pt x="1207" y="97"/>
                  <a:pt x="1207" y="97"/>
                  <a:pt x="1207" y="97"/>
                </a:cubicBezTo>
                <a:cubicBezTo>
                  <a:pt x="1211" y="95"/>
                  <a:pt x="1211" y="95"/>
                  <a:pt x="1211" y="95"/>
                </a:cubicBezTo>
                <a:cubicBezTo>
                  <a:pt x="1212" y="91"/>
                  <a:pt x="1212" y="91"/>
                  <a:pt x="1212" y="91"/>
                </a:cubicBezTo>
                <a:cubicBezTo>
                  <a:pt x="1214" y="92"/>
                  <a:pt x="1214" y="92"/>
                  <a:pt x="1214" y="92"/>
                </a:cubicBezTo>
                <a:cubicBezTo>
                  <a:pt x="1216" y="88"/>
                  <a:pt x="1216" y="88"/>
                  <a:pt x="1216" y="88"/>
                </a:cubicBezTo>
                <a:cubicBezTo>
                  <a:pt x="1216" y="88"/>
                  <a:pt x="1216" y="88"/>
                  <a:pt x="1216" y="88"/>
                </a:cubicBezTo>
                <a:cubicBezTo>
                  <a:pt x="1218" y="88"/>
                  <a:pt x="1218" y="88"/>
                  <a:pt x="1218" y="88"/>
                </a:cubicBezTo>
                <a:cubicBezTo>
                  <a:pt x="1221" y="84"/>
                  <a:pt x="1221" y="84"/>
                  <a:pt x="1221" y="84"/>
                </a:cubicBezTo>
                <a:cubicBezTo>
                  <a:pt x="1219" y="83"/>
                  <a:pt x="1219" y="83"/>
                  <a:pt x="1219" y="83"/>
                </a:cubicBezTo>
                <a:cubicBezTo>
                  <a:pt x="1221" y="84"/>
                  <a:pt x="1221" y="84"/>
                  <a:pt x="1221" y="84"/>
                </a:cubicBezTo>
                <a:cubicBezTo>
                  <a:pt x="1224" y="83"/>
                  <a:pt x="1224" y="83"/>
                  <a:pt x="1224" y="83"/>
                </a:cubicBezTo>
                <a:cubicBezTo>
                  <a:pt x="1225" y="80"/>
                  <a:pt x="1225" y="80"/>
                  <a:pt x="1225" y="80"/>
                </a:cubicBezTo>
                <a:cubicBezTo>
                  <a:pt x="1235" y="71"/>
                  <a:pt x="1235" y="71"/>
                  <a:pt x="1235" y="71"/>
                </a:cubicBezTo>
                <a:cubicBezTo>
                  <a:pt x="1235" y="71"/>
                  <a:pt x="1234" y="72"/>
                  <a:pt x="1236" y="72"/>
                </a:cubicBezTo>
                <a:cubicBezTo>
                  <a:pt x="1236" y="72"/>
                  <a:pt x="1237" y="73"/>
                  <a:pt x="1238" y="71"/>
                </a:cubicBezTo>
                <a:cubicBezTo>
                  <a:pt x="1236" y="69"/>
                  <a:pt x="1236" y="69"/>
                  <a:pt x="1236" y="69"/>
                </a:cubicBezTo>
                <a:cubicBezTo>
                  <a:pt x="1236" y="67"/>
                  <a:pt x="1236" y="67"/>
                  <a:pt x="1236" y="67"/>
                </a:cubicBezTo>
                <a:cubicBezTo>
                  <a:pt x="1240" y="66"/>
                  <a:pt x="1240" y="66"/>
                  <a:pt x="1240" y="66"/>
                </a:cubicBezTo>
                <a:cubicBezTo>
                  <a:pt x="1253" y="53"/>
                  <a:pt x="1253" y="53"/>
                  <a:pt x="1253" y="53"/>
                </a:cubicBezTo>
                <a:cubicBezTo>
                  <a:pt x="1257" y="51"/>
                  <a:pt x="1257" y="51"/>
                  <a:pt x="1257" y="51"/>
                </a:cubicBezTo>
                <a:cubicBezTo>
                  <a:pt x="1259" y="46"/>
                  <a:pt x="1251" y="54"/>
                  <a:pt x="1259" y="47"/>
                </a:cubicBezTo>
                <a:cubicBezTo>
                  <a:pt x="1261" y="48"/>
                  <a:pt x="1261" y="48"/>
                  <a:pt x="1261" y="48"/>
                </a:cubicBezTo>
                <a:cubicBezTo>
                  <a:pt x="1255" y="54"/>
                  <a:pt x="1255" y="54"/>
                  <a:pt x="1255" y="54"/>
                </a:cubicBezTo>
                <a:cubicBezTo>
                  <a:pt x="1259" y="55"/>
                  <a:pt x="1259" y="55"/>
                  <a:pt x="1259" y="55"/>
                </a:cubicBezTo>
                <a:cubicBezTo>
                  <a:pt x="1259" y="56"/>
                  <a:pt x="1259" y="56"/>
                  <a:pt x="1259" y="56"/>
                </a:cubicBezTo>
                <a:cubicBezTo>
                  <a:pt x="1256" y="56"/>
                  <a:pt x="1253" y="61"/>
                  <a:pt x="1252" y="59"/>
                </a:cubicBezTo>
                <a:cubicBezTo>
                  <a:pt x="1241" y="69"/>
                  <a:pt x="1241" y="69"/>
                  <a:pt x="1241" y="69"/>
                </a:cubicBezTo>
                <a:cubicBezTo>
                  <a:pt x="1241" y="72"/>
                  <a:pt x="1241" y="72"/>
                  <a:pt x="1241" y="72"/>
                </a:cubicBezTo>
                <a:cubicBezTo>
                  <a:pt x="1247" y="71"/>
                  <a:pt x="1247" y="71"/>
                  <a:pt x="1247" y="71"/>
                </a:cubicBezTo>
                <a:cubicBezTo>
                  <a:pt x="1249" y="66"/>
                  <a:pt x="1249" y="66"/>
                  <a:pt x="1249" y="66"/>
                </a:cubicBezTo>
                <a:cubicBezTo>
                  <a:pt x="1256" y="64"/>
                  <a:pt x="1256" y="64"/>
                  <a:pt x="1256" y="64"/>
                </a:cubicBezTo>
                <a:cubicBezTo>
                  <a:pt x="1266" y="52"/>
                  <a:pt x="1266" y="52"/>
                  <a:pt x="1266" y="52"/>
                </a:cubicBezTo>
                <a:cubicBezTo>
                  <a:pt x="1263" y="52"/>
                  <a:pt x="1263" y="52"/>
                  <a:pt x="1263" y="52"/>
                </a:cubicBezTo>
                <a:cubicBezTo>
                  <a:pt x="1270" y="46"/>
                  <a:pt x="1270" y="46"/>
                  <a:pt x="1270" y="46"/>
                </a:cubicBezTo>
                <a:cubicBezTo>
                  <a:pt x="1272" y="47"/>
                  <a:pt x="1272" y="47"/>
                  <a:pt x="1272" y="47"/>
                </a:cubicBezTo>
                <a:cubicBezTo>
                  <a:pt x="1278" y="44"/>
                  <a:pt x="1278" y="44"/>
                  <a:pt x="1278" y="44"/>
                </a:cubicBezTo>
                <a:cubicBezTo>
                  <a:pt x="1276" y="46"/>
                  <a:pt x="1270" y="40"/>
                  <a:pt x="1265" y="55"/>
                </a:cubicBezTo>
                <a:cubicBezTo>
                  <a:pt x="1268" y="56"/>
                  <a:pt x="1268" y="56"/>
                  <a:pt x="1268" y="56"/>
                </a:cubicBezTo>
                <a:cubicBezTo>
                  <a:pt x="1267" y="58"/>
                  <a:pt x="1267" y="58"/>
                  <a:pt x="1267" y="58"/>
                </a:cubicBezTo>
                <a:cubicBezTo>
                  <a:pt x="1268" y="61"/>
                  <a:pt x="1269" y="56"/>
                  <a:pt x="1272" y="60"/>
                </a:cubicBezTo>
                <a:cubicBezTo>
                  <a:pt x="1268" y="63"/>
                  <a:pt x="1268" y="63"/>
                  <a:pt x="1268" y="63"/>
                </a:cubicBezTo>
                <a:cubicBezTo>
                  <a:pt x="1263" y="67"/>
                  <a:pt x="1263" y="67"/>
                  <a:pt x="1263" y="67"/>
                </a:cubicBezTo>
                <a:cubicBezTo>
                  <a:pt x="1263" y="67"/>
                  <a:pt x="1263" y="67"/>
                  <a:pt x="1263" y="67"/>
                </a:cubicBezTo>
                <a:cubicBezTo>
                  <a:pt x="1262" y="68"/>
                  <a:pt x="1271" y="64"/>
                  <a:pt x="1262" y="71"/>
                </a:cubicBezTo>
                <a:cubicBezTo>
                  <a:pt x="1261" y="70"/>
                  <a:pt x="1267" y="71"/>
                  <a:pt x="1260" y="69"/>
                </a:cubicBezTo>
                <a:cubicBezTo>
                  <a:pt x="1258" y="73"/>
                  <a:pt x="1258" y="73"/>
                  <a:pt x="1258" y="73"/>
                </a:cubicBezTo>
                <a:cubicBezTo>
                  <a:pt x="1260" y="74"/>
                  <a:pt x="1259" y="74"/>
                  <a:pt x="1254" y="76"/>
                </a:cubicBezTo>
                <a:cubicBezTo>
                  <a:pt x="1257" y="80"/>
                  <a:pt x="1257" y="80"/>
                  <a:pt x="1257" y="80"/>
                </a:cubicBezTo>
                <a:cubicBezTo>
                  <a:pt x="1262" y="78"/>
                  <a:pt x="1262" y="78"/>
                  <a:pt x="1262" y="78"/>
                </a:cubicBezTo>
                <a:cubicBezTo>
                  <a:pt x="1264" y="76"/>
                  <a:pt x="1264" y="76"/>
                  <a:pt x="1264" y="76"/>
                </a:cubicBezTo>
                <a:cubicBezTo>
                  <a:pt x="1263" y="74"/>
                  <a:pt x="1263" y="74"/>
                  <a:pt x="1263" y="74"/>
                </a:cubicBezTo>
                <a:cubicBezTo>
                  <a:pt x="1266" y="77"/>
                  <a:pt x="1266" y="77"/>
                  <a:pt x="1266" y="77"/>
                </a:cubicBezTo>
                <a:cubicBezTo>
                  <a:pt x="1276" y="75"/>
                  <a:pt x="1276" y="75"/>
                  <a:pt x="1276" y="75"/>
                </a:cubicBezTo>
                <a:cubicBezTo>
                  <a:pt x="1278" y="72"/>
                  <a:pt x="1278" y="72"/>
                  <a:pt x="1278" y="72"/>
                </a:cubicBezTo>
                <a:cubicBezTo>
                  <a:pt x="1275" y="70"/>
                  <a:pt x="1275" y="70"/>
                  <a:pt x="1275" y="70"/>
                </a:cubicBezTo>
                <a:cubicBezTo>
                  <a:pt x="1274" y="70"/>
                  <a:pt x="1287" y="67"/>
                  <a:pt x="1270" y="71"/>
                </a:cubicBezTo>
                <a:cubicBezTo>
                  <a:pt x="1272" y="68"/>
                  <a:pt x="1272" y="68"/>
                  <a:pt x="1272" y="68"/>
                </a:cubicBezTo>
                <a:cubicBezTo>
                  <a:pt x="1270" y="66"/>
                  <a:pt x="1270" y="66"/>
                  <a:pt x="1270" y="66"/>
                </a:cubicBezTo>
                <a:cubicBezTo>
                  <a:pt x="1273" y="66"/>
                  <a:pt x="1273" y="66"/>
                  <a:pt x="1273" y="66"/>
                </a:cubicBezTo>
                <a:cubicBezTo>
                  <a:pt x="1277" y="63"/>
                  <a:pt x="1277" y="63"/>
                  <a:pt x="1277" y="63"/>
                </a:cubicBezTo>
                <a:cubicBezTo>
                  <a:pt x="1278" y="63"/>
                  <a:pt x="1278" y="63"/>
                  <a:pt x="1278" y="63"/>
                </a:cubicBezTo>
                <a:cubicBezTo>
                  <a:pt x="1277" y="68"/>
                  <a:pt x="1277" y="68"/>
                  <a:pt x="1277" y="68"/>
                </a:cubicBezTo>
                <a:cubicBezTo>
                  <a:pt x="1281" y="70"/>
                  <a:pt x="1281" y="70"/>
                  <a:pt x="1281" y="70"/>
                </a:cubicBezTo>
                <a:cubicBezTo>
                  <a:pt x="1287" y="69"/>
                  <a:pt x="1287" y="69"/>
                  <a:pt x="1287" y="69"/>
                </a:cubicBezTo>
                <a:cubicBezTo>
                  <a:pt x="1285" y="70"/>
                  <a:pt x="1285" y="70"/>
                  <a:pt x="1285" y="70"/>
                </a:cubicBezTo>
                <a:cubicBezTo>
                  <a:pt x="1285" y="71"/>
                  <a:pt x="1285" y="71"/>
                  <a:pt x="1285" y="71"/>
                </a:cubicBezTo>
                <a:cubicBezTo>
                  <a:pt x="1262" y="94"/>
                  <a:pt x="1262" y="94"/>
                  <a:pt x="1262" y="94"/>
                </a:cubicBezTo>
                <a:cubicBezTo>
                  <a:pt x="1262" y="95"/>
                  <a:pt x="1262" y="95"/>
                  <a:pt x="1262" y="95"/>
                </a:cubicBezTo>
                <a:cubicBezTo>
                  <a:pt x="1258" y="95"/>
                  <a:pt x="1258" y="95"/>
                  <a:pt x="1258" y="95"/>
                </a:cubicBezTo>
                <a:cubicBezTo>
                  <a:pt x="1258" y="96"/>
                  <a:pt x="1258" y="96"/>
                  <a:pt x="1258" y="96"/>
                </a:cubicBezTo>
                <a:cubicBezTo>
                  <a:pt x="1259" y="97"/>
                  <a:pt x="1260" y="96"/>
                  <a:pt x="1260" y="97"/>
                </a:cubicBezTo>
                <a:cubicBezTo>
                  <a:pt x="1258" y="98"/>
                  <a:pt x="1258" y="98"/>
                  <a:pt x="1258" y="98"/>
                </a:cubicBezTo>
                <a:cubicBezTo>
                  <a:pt x="1259" y="98"/>
                  <a:pt x="1259" y="98"/>
                  <a:pt x="1259" y="98"/>
                </a:cubicBezTo>
                <a:cubicBezTo>
                  <a:pt x="1255" y="101"/>
                  <a:pt x="1255" y="101"/>
                  <a:pt x="1255" y="101"/>
                </a:cubicBezTo>
                <a:cubicBezTo>
                  <a:pt x="1259" y="104"/>
                  <a:pt x="1259" y="104"/>
                  <a:pt x="1259" y="104"/>
                </a:cubicBezTo>
                <a:cubicBezTo>
                  <a:pt x="1261" y="103"/>
                  <a:pt x="1262" y="105"/>
                  <a:pt x="1264" y="105"/>
                </a:cubicBezTo>
                <a:cubicBezTo>
                  <a:pt x="1262" y="110"/>
                  <a:pt x="1262" y="110"/>
                  <a:pt x="1262" y="110"/>
                </a:cubicBezTo>
                <a:cubicBezTo>
                  <a:pt x="1263" y="113"/>
                  <a:pt x="1263" y="113"/>
                  <a:pt x="1263" y="113"/>
                </a:cubicBezTo>
                <a:cubicBezTo>
                  <a:pt x="1262" y="112"/>
                  <a:pt x="1264" y="110"/>
                  <a:pt x="1268" y="113"/>
                </a:cubicBezTo>
                <a:cubicBezTo>
                  <a:pt x="1269" y="112"/>
                  <a:pt x="1269" y="112"/>
                  <a:pt x="1269" y="112"/>
                </a:cubicBezTo>
                <a:cubicBezTo>
                  <a:pt x="1271" y="116"/>
                  <a:pt x="1271" y="116"/>
                  <a:pt x="1271" y="116"/>
                </a:cubicBezTo>
                <a:cubicBezTo>
                  <a:pt x="1273" y="116"/>
                  <a:pt x="1273" y="116"/>
                  <a:pt x="1273" y="116"/>
                </a:cubicBezTo>
                <a:cubicBezTo>
                  <a:pt x="1269" y="120"/>
                  <a:pt x="1269" y="120"/>
                  <a:pt x="1269" y="120"/>
                </a:cubicBezTo>
                <a:cubicBezTo>
                  <a:pt x="1267" y="120"/>
                  <a:pt x="1267" y="120"/>
                  <a:pt x="1267" y="120"/>
                </a:cubicBezTo>
                <a:cubicBezTo>
                  <a:pt x="1267" y="121"/>
                  <a:pt x="1267" y="121"/>
                  <a:pt x="1267" y="121"/>
                </a:cubicBezTo>
                <a:cubicBezTo>
                  <a:pt x="1266" y="120"/>
                  <a:pt x="1266" y="120"/>
                  <a:pt x="1266" y="120"/>
                </a:cubicBezTo>
                <a:cubicBezTo>
                  <a:pt x="1265" y="121"/>
                  <a:pt x="1274" y="114"/>
                  <a:pt x="1263" y="124"/>
                </a:cubicBezTo>
                <a:cubicBezTo>
                  <a:pt x="1260" y="122"/>
                  <a:pt x="1260" y="122"/>
                  <a:pt x="1260" y="122"/>
                </a:cubicBezTo>
                <a:cubicBezTo>
                  <a:pt x="1257" y="123"/>
                  <a:pt x="1261" y="127"/>
                  <a:pt x="1257" y="125"/>
                </a:cubicBezTo>
                <a:cubicBezTo>
                  <a:pt x="1257" y="126"/>
                  <a:pt x="1257" y="126"/>
                  <a:pt x="1257" y="126"/>
                </a:cubicBezTo>
                <a:cubicBezTo>
                  <a:pt x="1258" y="126"/>
                  <a:pt x="1255" y="129"/>
                  <a:pt x="1259" y="127"/>
                </a:cubicBezTo>
                <a:cubicBezTo>
                  <a:pt x="1256" y="132"/>
                  <a:pt x="1256" y="132"/>
                  <a:pt x="1256" y="132"/>
                </a:cubicBezTo>
                <a:cubicBezTo>
                  <a:pt x="1248" y="137"/>
                  <a:pt x="1248" y="137"/>
                  <a:pt x="1248" y="137"/>
                </a:cubicBezTo>
                <a:cubicBezTo>
                  <a:pt x="1255" y="130"/>
                  <a:pt x="1255" y="130"/>
                  <a:pt x="1255" y="130"/>
                </a:cubicBezTo>
                <a:cubicBezTo>
                  <a:pt x="1250" y="131"/>
                  <a:pt x="1250" y="131"/>
                  <a:pt x="1250" y="131"/>
                </a:cubicBezTo>
                <a:cubicBezTo>
                  <a:pt x="1247" y="136"/>
                  <a:pt x="1247" y="136"/>
                  <a:pt x="1247" y="136"/>
                </a:cubicBezTo>
                <a:cubicBezTo>
                  <a:pt x="1242" y="137"/>
                  <a:pt x="1242" y="137"/>
                  <a:pt x="1242" y="137"/>
                </a:cubicBezTo>
                <a:cubicBezTo>
                  <a:pt x="1240" y="134"/>
                  <a:pt x="1240" y="134"/>
                  <a:pt x="1240" y="134"/>
                </a:cubicBezTo>
                <a:cubicBezTo>
                  <a:pt x="1246" y="132"/>
                  <a:pt x="1246" y="132"/>
                  <a:pt x="1246" y="132"/>
                </a:cubicBezTo>
                <a:cubicBezTo>
                  <a:pt x="1251" y="127"/>
                  <a:pt x="1251" y="127"/>
                  <a:pt x="1251" y="127"/>
                </a:cubicBezTo>
                <a:cubicBezTo>
                  <a:pt x="1254" y="125"/>
                  <a:pt x="1254" y="125"/>
                  <a:pt x="1254" y="125"/>
                </a:cubicBezTo>
                <a:cubicBezTo>
                  <a:pt x="1255" y="126"/>
                  <a:pt x="1255" y="126"/>
                  <a:pt x="1255" y="126"/>
                </a:cubicBezTo>
                <a:cubicBezTo>
                  <a:pt x="1257" y="124"/>
                  <a:pt x="1240" y="132"/>
                  <a:pt x="1260" y="121"/>
                </a:cubicBezTo>
                <a:cubicBezTo>
                  <a:pt x="1257" y="117"/>
                  <a:pt x="1257" y="117"/>
                  <a:pt x="1257" y="117"/>
                </a:cubicBezTo>
                <a:cubicBezTo>
                  <a:pt x="1256" y="116"/>
                  <a:pt x="1256" y="116"/>
                  <a:pt x="1256" y="116"/>
                </a:cubicBezTo>
                <a:cubicBezTo>
                  <a:pt x="1252" y="117"/>
                  <a:pt x="1252" y="117"/>
                  <a:pt x="1252" y="117"/>
                </a:cubicBezTo>
                <a:cubicBezTo>
                  <a:pt x="1254" y="120"/>
                  <a:pt x="1254" y="120"/>
                  <a:pt x="1254" y="120"/>
                </a:cubicBezTo>
                <a:cubicBezTo>
                  <a:pt x="1252" y="122"/>
                  <a:pt x="1248" y="123"/>
                  <a:pt x="1248" y="122"/>
                </a:cubicBezTo>
                <a:cubicBezTo>
                  <a:pt x="1246" y="124"/>
                  <a:pt x="1246" y="124"/>
                  <a:pt x="1246" y="124"/>
                </a:cubicBezTo>
                <a:cubicBezTo>
                  <a:pt x="1247" y="125"/>
                  <a:pt x="1246" y="120"/>
                  <a:pt x="1246" y="125"/>
                </a:cubicBezTo>
                <a:cubicBezTo>
                  <a:pt x="1245" y="124"/>
                  <a:pt x="1245" y="124"/>
                  <a:pt x="1245" y="124"/>
                </a:cubicBezTo>
                <a:cubicBezTo>
                  <a:pt x="1238" y="132"/>
                  <a:pt x="1238" y="132"/>
                  <a:pt x="1238" y="132"/>
                </a:cubicBezTo>
                <a:cubicBezTo>
                  <a:pt x="1237" y="132"/>
                  <a:pt x="1238" y="134"/>
                  <a:pt x="1237" y="132"/>
                </a:cubicBezTo>
                <a:cubicBezTo>
                  <a:pt x="1237" y="134"/>
                  <a:pt x="1237" y="134"/>
                  <a:pt x="1237" y="134"/>
                </a:cubicBezTo>
                <a:cubicBezTo>
                  <a:pt x="1234" y="134"/>
                  <a:pt x="1234" y="134"/>
                  <a:pt x="1234" y="134"/>
                </a:cubicBezTo>
                <a:cubicBezTo>
                  <a:pt x="1230" y="138"/>
                  <a:pt x="1230" y="138"/>
                  <a:pt x="1230" y="138"/>
                </a:cubicBezTo>
                <a:cubicBezTo>
                  <a:pt x="1225" y="142"/>
                  <a:pt x="1225" y="142"/>
                  <a:pt x="1225" y="142"/>
                </a:cubicBezTo>
                <a:cubicBezTo>
                  <a:pt x="1219" y="143"/>
                  <a:pt x="1219" y="143"/>
                  <a:pt x="1219" y="143"/>
                </a:cubicBezTo>
                <a:cubicBezTo>
                  <a:pt x="1218" y="144"/>
                  <a:pt x="1218" y="144"/>
                  <a:pt x="1218" y="144"/>
                </a:cubicBezTo>
                <a:cubicBezTo>
                  <a:pt x="1214" y="138"/>
                  <a:pt x="1214" y="138"/>
                  <a:pt x="1214" y="138"/>
                </a:cubicBezTo>
                <a:cubicBezTo>
                  <a:pt x="1210" y="141"/>
                  <a:pt x="1210" y="141"/>
                  <a:pt x="1210" y="141"/>
                </a:cubicBezTo>
                <a:cubicBezTo>
                  <a:pt x="1207" y="139"/>
                  <a:pt x="1207" y="139"/>
                  <a:pt x="1207" y="139"/>
                </a:cubicBezTo>
                <a:cubicBezTo>
                  <a:pt x="1217" y="132"/>
                  <a:pt x="1201" y="155"/>
                  <a:pt x="1215" y="132"/>
                </a:cubicBezTo>
                <a:cubicBezTo>
                  <a:pt x="1222" y="127"/>
                  <a:pt x="1222" y="127"/>
                  <a:pt x="1222" y="127"/>
                </a:cubicBezTo>
                <a:cubicBezTo>
                  <a:pt x="1229" y="128"/>
                  <a:pt x="1229" y="128"/>
                  <a:pt x="1229" y="128"/>
                </a:cubicBezTo>
                <a:cubicBezTo>
                  <a:pt x="1234" y="126"/>
                  <a:pt x="1234" y="126"/>
                  <a:pt x="1234" y="126"/>
                </a:cubicBezTo>
                <a:cubicBezTo>
                  <a:pt x="1234" y="122"/>
                  <a:pt x="1234" y="122"/>
                  <a:pt x="1234" y="122"/>
                </a:cubicBezTo>
                <a:cubicBezTo>
                  <a:pt x="1237" y="121"/>
                  <a:pt x="1237" y="121"/>
                  <a:pt x="1237" y="121"/>
                </a:cubicBezTo>
                <a:cubicBezTo>
                  <a:pt x="1236" y="118"/>
                  <a:pt x="1236" y="118"/>
                  <a:pt x="1236" y="118"/>
                </a:cubicBezTo>
                <a:cubicBezTo>
                  <a:pt x="1236" y="117"/>
                  <a:pt x="1236" y="117"/>
                  <a:pt x="1236" y="117"/>
                </a:cubicBezTo>
                <a:cubicBezTo>
                  <a:pt x="1236" y="116"/>
                  <a:pt x="1236" y="116"/>
                  <a:pt x="1236" y="116"/>
                </a:cubicBezTo>
                <a:cubicBezTo>
                  <a:pt x="1238" y="117"/>
                  <a:pt x="1238" y="117"/>
                  <a:pt x="1238" y="117"/>
                </a:cubicBezTo>
                <a:cubicBezTo>
                  <a:pt x="1240" y="117"/>
                  <a:pt x="1240" y="117"/>
                  <a:pt x="1240" y="117"/>
                </a:cubicBezTo>
                <a:cubicBezTo>
                  <a:pt x="1240" y="115"/>
                  <a:pt x="1240" y="115"/>
                  <a:pt x="1240" y="115"/>
                </a:cubicBezTo>
                <a:cubicBezTo>
                  <a:pt x="1238" y="112"/>
                  <a:pt x="1238" y="112"/>
                  <a:pt x="1238" y="112"/>
                </a:cubicBezTo>
                <a:cubicBezTo>
                  <a:pt x="1236" y="111"/>
                  <a:pt x="1236" y="111"/>
                  <a:pt x="1236" y="111"/>
                </a:cubicBezTo>
                <a:cubicBezTo>
                  <a:pt x="1243" y="104"/>
                  <a:pt x="1243" y="104"/>
                  <a:pt x="1243" y="104"/>
                </a:cubicBezTo>
                <a:cubicBezTo>
                  <a:pt x="1240" y="104"/>
                  <a:pt x="1240" y="104"/>
                  <a:pt x="1240" y="104"/>
                </a:cubicBezTo>
                <a:cubicBezTo>
                  <a:pt x="1236" y="107"/>
                  <a:pt x="1236" y="107"/>
                  <a:pt x="1236" y="107"/>
                </a:cubicBezTo>
                <a:cubicBezTo>
                  <a:pt x="1236" y="106"/>
                  <a:pt x="1236" y="106"/>
                  <a:pt x="1236" y="106"/>
                </a:cubicBezTo>
                <a:cubicBezTo>
                  <a:pt x="1232" y="107"/>
                  <a:pt x="1232" y="107"/>
                  <a:pt x="1232" y="107"/>
                </a:cubicBezTo>
                <a:cubicBezTo>
                  <a:pt x="1221" y="117"/>
                  <a:pt x="1221" y="117"/>
                  <a:pt x="1221" y="117"/>
                </a:cubicBezTo>
                <a:cubicBezTo>
                  <a:pt x="1217" y="119"/>
                  <a:pt x="1217" y="119"/>
                  <a:pt x="1217" y="119"/>
                </a:cubicBezTo>
                <a:cubicBezTo>
                  <a:pt x="1215" y="122"/>
                  <a:pt x="1215" y="122"/>
                  <a:pt x="1215" y="122"/>
                </a:cubicBezTo>
                <a:cubicBezTo>
                  <a:pt x="1212" y="127"/>
                  <a:pt x="1212" y="127"/>
                  <a:pt x="1212" y="127"/>
                </a:cubicBezTo>
                <a:cubicBezTo>
                  <a:pt x="1209" y="128"/>
                  <a:pt x="1209" y="128"/>
                  <a:pt x="1209" y="128"/>
                </a:cubicBezTo>
                <a:cubicBezTo>
                  <a:pt x="1206" y="133"/>
                  <a:pt x="1206" y="133"/>
                  <a:pt x="1206" y="133"/>
                </a:cubicBezTo>
                <a:cubicBezTo>
                  <a:pt x="1203" y="132"/>
                  <a:pt x="1203" y="132"/>
                  <a:pt x="1203" y="132"/>
                </a:cubicBezTo>
                <a:cubicBezTo>
                  <a:pt x="1202" y="132"/>
                  <a:pt x="1202" y="132"/>
                  <a:pt x="1202" y="132"/>
                </a:cubicBezTo>
                <a:cubicBezTo>
                  <a:pt x="1203" y="135"/>
                  <a:pt x="1203" y="135"/>
                  <a:pt x="1203" y="135"/>
                </a:cubicBezTo>
                <a:cubicBezTo>
                  <a:pt x="1200" y="136"/>
                  <a:pt x="1200" y="136"/>
                  <a:pt x="1200" y="136"/>
                </a:cubicBezTo>
                <a:cubicBezTo>
                  <a:pt x="1200" y="137"/>
                  <a:pt x="1200" y="137"/>
                  <a:pt x="1200" y="137"/>
                </a:cubicBezTo>
                <a:cubicBezTo>
                  <a:pt x="1198" y="136"/>
                  <a:pt x="1203" y="142"/>
                  <a:pt x="1197" y="137"/>
                </a:cubicBezTo>
                <a:cubicBezTo>
                  <a:pt x="1194" y="140"/>
                  <a:pt x="1194" y="140"/>
                  <a:pt x="1194" y="140"/>
                </a:cubicBezTo>
                <a:cubicBezTo>
                  <a:pt x="1195" y="140"/>
                  <a:pt x="1194" y="141"/>
                  <a:pt x="1193" y="139"/>
                </a:cubicBezTo>
                <a:cubicBezTo>
                  <a:pt x="1193" y="146"/>
                  <a:pt x="1193" y="146"/>
                  <a:pt x="1193" y="146"/>
                </a:cubicBezTo>
                <a:cubicBezTo>
                  <a:pt x="1185" y="150"/>
                  <a:pt x="1185" y="150"/>
                  <a:pt x="1185" y="150"/>
                </a:cubicBezTo>
                <a:cubicBezTo>
                  <a:pt x="1185" y="151"/>
                  <a:pt x="1185" y="151"/>
                  <a:pt x="1185" y="151"/>
                </a:cubicBezTo>
                <a:cubicBezTo>
                  <a:pt x="1182" y="152"/>
                  <a:pt x="1177" y="153"/>
                  <a:pt x="1175" y="155"/>
                </a:cubicBezTo>
                <a:cubicBezTo>
                  <a:pt x="1174" y="159"/>
                  <a:pt x="1174" y="159"/>
                  <a:pt x="1174" y="159"/>
                </a:cubicBezTo>
                <a:cubicBezTo>
                  <a:pt x="1172" y="160"/>
                  <a:pt x="1172" y="160"/>
                  <a:pt x="1172" y="160"/>
                </a:cubicBezTo>
                <a:cubicBezTo>
                  <a:pt x="1170" y="163"/>
                  <a:pt x="1170" y="163"/>
                  <a:pt x="1170" y="163"/>
                </a:cubicBezTo>
                <a:cubicBezTo>
                  <a:pt x="1166" y="165"/>
                  <a:pt x="1166" y="165"/>
                  <a:pt x="1166" y="165"/>
                </a:cubicBezTo>
                <a:cubicBezTo>
                  <a:pt x="1165" y="165"/>
                  <a:pt x="1165" y="165"/>
                  <a:pt x="1165" y="165"/>
                </a:cubicBezTo>
                <a:cubicBezTo>
                  <a:pt x="1163" y="169"/>
                  <a:pt x="1163" y="169"/>
                  <a:pt x="1163" y="169"/>
                </a:cubicBezTo>
                <a:cubicBezTo>
                  <a:pt x="1161" y="169"/>
                  <a:pt x="1161" y="169"/>
                  <a:pt x="1161" y="169"/>
                </a:cubicBezTo>
                <a:cubicBezTo>
                  <a:pt x="1161" y="172"/>
                  <a:pt x="1161" y="172"/>
                  <a:pt x="1161" y="172"/>
                </a:cubicBezTo>
                <a:cubicBezTo>
                  <a:pt x="1141" y="189"/>
                  <a:pt x="1141" y="189"/>
                  <a:pt x="1141" y="189"/>
                </a:cubicBezTo>
                <a:cubicBezTo>
                  <a:pt x="1144" y="188"/>
                  <a:pt x="1142" y="189"/>
                  <a:pt x="1140" y="193"/>
                </a:cubicBezTo>
                <a:cubicBezTo>
                  <a:pt x="1144" y="193"/>
                  <a:pt x="1144" y="193"/>
                  <a:pt x="1144" y="193"/>
                </a:cubicBezTo>
                <a:cubicBezTo>
                  <a:pt x="1142" y="196"/>
                  <a:pt x="1142" y="196"/>
                  <a:pt x="1142" y="196"/>
                </a:cubicBezTo>
                <a:cubicBezTo>
                  <a:pt x="1133" y="206"/>
                  <a:pt x="1133" y="206"/>
                  <a:pt x="1133" y="206"/>
                </a:cubicBezTo>
                <a:cubicBezTo>
                  <a:pt x="1130" y="206"/>
                  <a:pt x="1130" y="206"/>
                  <a:pt x="1130" y="206"/>
                </a:cubicBezTo>
                <a:cubicBezTo>
                  <a:pt x="1130" y="202"/>
                  <a:pt x="1130" y="202"/>
                  <a:pt x="1130" y="202"/>
                </a:cubicBezTo>
                <a:cubicBezTo>
                  <a:pt x="1123" y="205"/>
                  <a:pt x="1123" y="205"/>
                  <a:pt x="1123" y="205"/>
                </a:cubicBezTo>
                <a:cubicBezTo>
                  <a:pt x="1123" y="207"/>
                  <a:pt x="1123" y="207"/>
                  <a:pt x="1123" y="207"/>
                </a:cubicBezTo>
                <a:cubicBezTo>
                  <a:pt x="1120" y="207"/>
                  <a:pt x="1120" y="207"/>
                  <a:pt x="1120" y="207"/>
                </a:cubicBezTo>
                <a:cubicBezTo>
                  <a:pt x="1119" y="208"/>
                  <a:pt x="1125" y="205"/>
                  <a:pt x="1117" y="208"/>
                </a:cubicBezTo>
                <a:cubicBezTo>
                  <a:pt x="1119" y="210"/>
                  <a:pt x="1119" y="210"/>
                  <a:pt x="1119" y="210"/>
                </a:cubicBezTo>
                <a:cubicBezTo>
                  <a:pt x="1115" y="214"/>
                  <a:pt x="1115" y="214"/>
                  <a:pt x="1115" y="214"/>
                </a:cubicBezTo>
                <a:cubicBezTo>
                  <a:pt x="1115" y="216"/>
                  <a:pt x="1115" y="216"/>
                  <a:pt x="1115" y="216"/>
                </a:cubicBezTo>
                <a:cubicBezTo>
                  <a:pt x="1112" y="215"/>
                  <a:pt x="1112" y="215"/>
                  <a:pt x="1112" y="215"/>
                </a:cubicBezTo>
                <a:cubicBezTo>
                  <a:pt x="1109" y="221"/>
                  <a:pt x="1109" y="221"/>
                  <a:pt x="1109" y="221"/>
                </a:cubicBezTo>
                <a:cubicBezTo>
                  <a:pt x="1112" y="223"/>
                  <a:pt x="1112" y="223"/>
                  <a:pt x="1112" y="223"/>
                </a:cubicBezTo>
                <a:cubicBezTo>
                  <a:pt x="1113" y="222"/>
                  <a:pt x="1113" y="222"/>
                  <a:pt x="1113" y="222"/>
                </a:cubicBezTo>
                <a:cubicBezTo>
                  <a:pt x="1112" y="226"/>
                  <a:pt x="1112" y="226"/>
                  <a:pt x="1112" y="226"/>
                </a:cubicBezTo>
                <a:cubicBezTo>
                  <a:pt x="1111" y="227"/>
                  <a:pt x="1111" y="227"/>
                  <a:pt x="1111" y="227"/>
                </a:cubicBezTo>
                <a:cubicBezTo>
                  <a:pt x="1103" y="226"/>
                  <a:pt x="1103" y="226"/>
                  <a:pt x="1103" y="226"/>
                </a:cubicBezTo>
                <a:cubicBezTo>
                  <a:pt x="1098" y="229"/>
                  <a:pt x="1098" y="229"/>
                  <a:pt x="1098" y="229"/>
                </a:cubicBezTo>
                <a:cubicBezTo>
                  <a:pt x="1097" y="230"/>
                  <a:pt x="1097" y="230"/>
                  <a:pt x="1097" y="230"/>
                </a:cubicBezTo>
                <a:cubicBezTo>
                  <a:pt x="1103" y="231"/>
                  <a:pt x="1103" y="231"/>
                  <a:pt x="1103" y="231"/>
                </a:cubicBezTo>
                <a:cubicBezTo>
                  <a:pt x="1106" y="232"/>
                  <a:pt x="1110" y="226"/>
                  <a:pt x="1113" y="233"/>
                </a:cubicBezTo>
                <a:cubicBezTo>
                  <a:pt x="1116" y="231"/>
                  <a:pt x="1116" y="231"/>
                  <a:pt x="1116" y="231"/>
                </a:cubicBezTo>
                <a:cubicBezTo>
                  <a:pt x="1117" y="231"/>
                  <a:pt x="1119" y="233"/>
                  <a:pt x="1120" y="230"/>
                </a:cubicBezTo>
                <a:cubicBezTo>
                  <a:pt x="1119" y="227"/>
                  <a:pt x="1119" y="227"/>
                  <a:pt x="1119" y="227"/>
                </a:cubicBezTo>
                <a:cubicBezTo>
                  <a:pt x="1130" y="221"/>
                  <a:pt x="1130" y="221"/>
                  <a:pt x="1130" y="221"/>
                </a:cubicBezTo>
                <a:cubicBezTo>
                  <a:pt x="1130" y="219"/>
                  <a:pt x="1130" y="219"/>
                  <a:pt x="1130" y="219"/>
                </a:cubicBezTo>
                <a:cubicBezTo>
                  <a:pt x="1139" y="215"/>
                  <a:pt x="1139" y="215"/>
                  <a:pt x="1139" y="215"/>
                </a:cubicBezTo>
                <a:cubicBezTo>
                  <a:pt x="1141" y="213"/>
                  <a:pt x="1141" y="213"/>
                  <a:pt x="1141" y="213"/>
                </a:cubicBezTo>
                <a:cubicBezTo>
                  <a:pt x="1141" y="212"/>
                  <a:pt x="1141" y="212"/>
                  <a:pt x="1141" y="212"/>
                </a:cubicBezTo>
                <a:cubicBezTo>
                  <a:pt x="1139" y="211"/>
                  <a:pt x="1139" y="211"/>
                  <a:pt x="1139" y="211"/>
                </a:cubicBezTo>
                <a:cubicBezTo>
                  <a:pt x="1137" y="212"/>
                  <a:pt x="1137" y="212"/>
                  <a:pt x="1137" y="212"/>
                </a:cubicBezTo>
                <a:cubicBezTo>
                  <a:pt x="1138" y="209"/>
                  <a:pt x="1138" y="209"/>
                  <a:pt x="1138" y="209"/>
                </a:cubicBezTo>
                <a:cubicBezTo>
                  <a:pt x="1143" y="211"/>
                  <a:pt x="1143" y="211"/>
                  <a:pt x="1143" y="211"/>
                </a:cubicBezTo>
                <a:cubicBezTo>
                  <a:pt x="1150" y="204"/>
                  <a:pt x="1150" y="204"/>
                  <a:pt x="1150" y="204"/>
                </a:cubicBezTo>
                <a:cubicBezTo>
                  <a:pt x="1154" y="201"/>
                  <a:pt x="1154" y="201"/>
                  <a:pt x="1154" y="201"/>
                </a:cubicBezTo>
                <a:cubicBezTo>
                  <a:pt x="1154" y="200"/>
                  <a:pt x="1154" y="200"/>
                  <a:pt x="1154" y="200"/>
                </a:cubicBezTo>
                <a:cubicBezTo>
                  <a:pt x="1152" y="205"/>
                  <a:pt x="1159" y="205"/>
                  <a:pt x="1162" y="193"/>
                </a:cubicBezTo>
                <a:cubicBezTo>
                  <a:pt x="1170" y="185"/>
                  <a:pt x="1170" y="185"/>
                  <a:pt x="1170" y="185"/>
                </a:cubicBezTo>
                <a:cubicBezTo>
                  <a:pt x="1170" y="186"/>
                  <a:pt x="1167" y="186"/>
                  <a:pt x="1171" y="186"/>
                </a:cubicBezTo>
                <a:cubicBezTo>
                  <a:pt x="1171" y="183"/>
                  <a:pt x="1171" y="183"/>
                  <a:pt x="1171" y="183"/>
                </a:cubicBezTo>
                <a:cubicBezTo>
                  <a:pt x="1175" y="183"/>
                  <a:pt x="1175" y="183"/>
                  <a:pt x="1175" y="183"/>
                </a:cubicBezTo>
                <a:cubicBezTo>
                  <a:pt x="1184" y="173"/>
                  <a:pt x="1184" y="173"/>
                  <a:pt x="1184" y="173"/>
                </a:cubicBezTo>
                <a:cubicBezTo>
                  <a:pt x="1190" y="172"/>
                  <a:pt x="1190" y="172"/>
                  <a:pt x="1190" y="172"/>
                </a:cubicBezTo>
                <a:cubicBezTo>
                  <a:pt x="1192" y="166"/>
                  <a:pt x="1192" y="166"/>
                  <a:pt x="1192" y="166"/>
                </a:cubicBezTo>
                <a:cubicBezTo>
                  <a:pt x="1196" y="164"/>
                  <a:pt x="1196" y="164"/>
                  <a:pt x="1196" y="164"/>
                </a:cubicBezTo>
                <a:cubicBezTo>
                  <a:pt x="1198" y="160"/>
                  <a:pt x="1198" y="160"/>
                  <a:pt x="1198" y="160"/>
                </a:cubicBezTo>
                <a:cubicBezTo>
                  <a:pt x="1202" y="159"/>
                  <a:pt x="1202" y="159"/>
                  <a:pt x="1202" y="159"/>
                </a:cubicBezTo>
                <a:cubicBezTo>
                  <a:pt x="1205" y="153"/>
                  <a:pt x="1205" y="153"/>
                  <a:pt x="1205" y="153"/>
                </a:cubicBezTo>
                <a:cubicBezTo>
                  <a:pt x="1207" y="152"/>
                  <a:pt x="1207" y="152"/>
                  <a:pt x="1207" y="152"/>
                </a:cubicBezTo>
                <a:cubicBezTo>
                  <a:pt x="1204" y="156"/>
                  <a:pt x="1204" y="156"/>
                  <a:pt x="1204" y="156"/>
                </a:cubicBezTo>
                <a:cubicBezTo>
                  <a:pt x="1210" y="155"/>
                  <a:pt x="1210" y="155"/>
                  <a:pt x="1210" y="155"/>
                </a:cubicBezTo>
                <a:cubicBezTo>
                  <a:pt x="1212" y="152"/>
                  <a:pt x="1212" y="152"/>
                  <a:pt x="1212" y="152"/>
                </a:cubicBezTo>
                <a:cubicBezTo>
                  <a:pt x="1210" y="150"/>
                  <a:pt x="1210" y="150"/>
                  <a:pt x="1210" y="150"/>
                </a:cubicBezTo>
                <a:cubicBezTo>
                  <a:pt x="1208" y="150"/>
                  <a:pt x="1207" y="150"/>
                  <a:pt x="1207" y="151"/>
                </a:cubicBezTo>
                <a:cubicBezTo>
                  <a:pt x="1206" y="149"/>
                  <a:pt x="1206" y="149"/>
                  <a:pt x="1206" y="149"/>
                </a:cubicBezTo>
                <a:cubicBezTo>
                  <a:pt x="1202" y="149"/>
                  <a:pt x="1202" y="149"/>
                  <a:pt x="1202" y="149"/>
                </a:cubicBezTo>
                <a:cubicBezTo>
                  <a:pt x="1199" y="151"/>
                  <a:pt x="1199" y="151"/>
                  <a:pt x="1199" y="151"/>
                </a:cubicBezTo>
                <a:cubicBezTo>
                  <a:pt x="1199" y="152"/>
                  <a:pt x="1198" y="151"/>
                  <a:pt x="1197" y="150"/>
                </a:cubicBezTo>
                <a:cubicBezTo>
                  <a:pt x="1199" y="147"/>
                  <a:pt x="1199" y="147"/>
                  <a:pt x="1199" y="147"/>
                </a:cubicBezTo>
                <a:cubicBezTo>
                  <a:pt x="1199" y="147"/>
                  <a:pt x="1202" y="154"/>
                  <a:pt x="1204" y="146"/>
                </a:cubicBezTo>
                <a:cubicBezTo>
                  <a:pt x="1204" y="145"/>
                  <a:pt x="1204" y="145"/>
                  <a:pt x="1204" y="145"/>
                </a:cubicBezTo>
                <a:cubicBezTo>
                  <a:pt x="1202" y="145"/>
                  <a:pt x="1202" y="145"/>
                  <a:pt x="1202" y="145"/>
                </a:cubicBezTo>
                <a:cubicBezTo>
                  <a:pt x="1203" y="144"/>
                  <a:pt x="1203" y="144"/>
                  <a:pt x="1203" y="144"/>
                </a:cubicBezTo>
                <a:cubicBezTo>
                  <a:pt x="1204" y="145"/>
                  <a:pt x="1204" y="145"/>
                  <a:pt x="1204" y="145"/>
                </a:cubicBezTo>
                <a:cubicBezTo>
                  <a:pt x="1207" y="143"/>
                  <a:pt x="1207" y="143"/>
                  <a:pt x="1207" y="143"/>
                </a:cubicBezTo>
                <a:cubicBezTo>
                  <a:pt x="1206" y="144"/>
                  <a:pt x="1203" y="140"/>
                  <a:pt x="1208" y="145"/>
                </a:cubicBezTo>
                <a:cubicBezTo>
                  <a:pt x="1208" y="144"/>
                  <a:pt x="1203" y="141"/>
                  <a:pt x="1207" y="147"/>
                </a:cubicBezTo>
                <a:cubicBezTo>
                  <a:pt x="1217" y="147"/>
                  <a:pt x="1217" y="147"/>
                  <a:pt x="1217" y="147"/>
                </a:cubicBezTo>
                <a:cubicBezTo>
                  <a:pt x="1216" y="148"/>
                  <a:pt x="1216" y="148"/>
                  <a:pt x="1216" y="148"/>
                </a:cubicBezTo>
                <a:cubicBezTo>
                  <a:pt x="1218" y="151"/>
                  <a:pt x="1218" y="151"/>
                  <a:pt x="1218" y="151"/>
                </a:cubicBezTo>
                <a:cubicBezTo>
                  <a:pt x="1216" y="153"/>
                  <a:pt x="1213" y="150"/>
                  <a:pt x="1212" y="155"/>
                </a:cubicBezTo>
                <a:cubicBezTo>
                  <a:pt x="1210" y="157"/>
                  <a:pt x="1210" y="157"/>
                  <a:pt x="1210" y="157"/>
                </a:cubicBezTo>
                <a:cubicBezTo>
                  <a:pt x="1210" y="159"/>
                  <a:pt x="1210" y="159"/>
                  <a:pt x="1210" y="159"/>
                </a:cubicBezTo>
                <a:cubicBezTo>
                  <a:pt x="1207" y="159"/>
                  <a:pt x="1207" y="159"/>
                  <a:pt x="1207" y="159"/>
                </a:cubicBezTo>
                <a:cubicBezTo>
                  <a:pt x="1199" y="166"/>
                  <a:pt x="1199" y="166"/>
                  <a:pt x="1199" y="166"/>
                </a:cubicBezTo>
                <a:cubicBezTo>
                  <a:pt x="1198" y="170"/>
                  <a:pt x="1198" y="170"/>
                  <a:pt x="1198" y="170"/>
                </a:cubicBezTo>
                <a:cubicBezTo>
                  <a:pt x="1195" y="173"/>
                  <a:pt x="1195" y="173"/>
                  <a:pt x="1195" y="173"/>
                </a:cubicBezTo>
                <a:cubicBezTo>
                  <a:pt x="1193" y="173"/>
                  <a:pt x="1193" y="173"/>
                  <a:pt x="1193" y="173"/>
                </a:cubicBezTo>
                <a:cubicBezTo>
                  <a:pt x="1192" y="176"/>
                  <a:pt x="1192" y="176"/>
                  <a:pt x="1192" y="176"/>
                </a:cubicBezTo>
                <a:cubicBezTo>
                  <a:pt x="1180" y="185"/>
                  <a:pt x="1180" y="185"/>
                  <a:pt x="1180" y="185"/>
                </a:cubicBezTo>
                <a:cubicBezTo>
                  <a:pt x="1175" y="190"/>
                  <a:pt x="1175" y="190"/>
                  <a:pt x="1175" y="190"/>
                </a:cubicBezTo>
                <a:cubicBezTo>
                  <a:pt x="1168" y="197"/>
                  <a:pt x="1168" y="197"/>
                  <a:pt x="1168" y="197"/>
                </a:cubicBezTo>
                <a:cubicBezTo>
                  <a:pt x="1167" y="196"/>
                  <a:pt x="1167" y="197"/>
                  <a:pt x="1166" y="195"/>
                </a:cubicBezTo>
                <a:cubicBezTo>
                  <a:pt x="1165" y="197"/>
                  <a:pt x="1165" y="197"/>
                  <a:pt x="1165" y="197"/>
                </a:cubicBezTo>
                <a:cubicBezTo>
                  <a:pt x="1165" y="197"/>
                  <a:pt x="1165" y="197"/>
                  <a:pt x="1165" y="197"/>
                </a:cubicBezTo>
                <a:cubicBezTo>
                  <a:pt x="1163" y="200"/>
                  <a:pt x="1163" y="200"/>
                  <a:pt x="1163" y="200"/>
                </a:cubicBezTo>
                <a:cubicBezTo>
                  <a:pt x="1157" y="203"/>
                  <a:pt x="1157" y="203"/>
                  <a:pt x="1157" y="203"/>
                </a:cubicBezTo>
                <a:cubicBezTo>
                  <a:pt x="1155" y="203"/>
                  <a:pt x="1152" y="204"/>
                  <a:pt x="1157" y="207"/>
                </a:cubicBezTo>
                <a:cubicBezTo>
                  <a:pt x="1154" y="209"/>
                  <a:pt x="1154" y="209"/>
                  <a:pt x="1154" y="209"/>
                </a:cubicBezTo>
                <a:cubicBezTo>
                  <a:pt x="1153" y="210"/>
                  <a:pt x="1153" y="210"/>
                  <a:pt x="1153" y="210"/>
                </a:cubicBezTo>
                <a:cubicBezTo>
                  <a:pt x="1153" y="211"/>
                  <a:pt x="1153" y="211"/>
                  <a:pt x="1153" y="211"/>
                </a:cubicBezTo>
                <a:cubicBezTo>
                  <a:pt x="1156" y="211"/>
                  <a:pt x="1156" y="211"/>
                  <a:pt x="1156" y="211"/>
                </a:cubicBezTo>
                <a:cubicBezTo>
                  <a:pt x="1160" y="207"/>
                  <a:pt x="1160" y="207"/>
                  <a:pt x="1160" y="207"/>
                </a:cubicBezTo>
                <a:cubicBezTo>
                  <a:pt x="1160" y="206"/>
                  <a:pt x="1156" y="211"/>
                  <a:pt x="1162" y="206"/>
                </a:cubicBezTo>
                <a:cubicBezTo>
                  <a:pt x="1153" y="216"/>
                  <a:pt x="1153" y="216"/>
                  <a:pt x="1153" y="216"/>
                </a:cubicBezTo>
                <a:cubicBezTo>
                  <a:pt x="1148" y="215"/>
                  <a:pt x="1148" y="215"/>
                  <a:pt x="1148" y="215"/>
                </a:cubicBezTo>
                <a:cubicBezTo>
                  <a:pt x="1144" y="217"/>
                  <a:pt x="1144" y="217"/>
                  <a:pt x="1144" y="217"/>
                </a:cubicBezTo>
                <a:cubicBezTo>
                  <a:pt x="1145" y="217"/>
                  <a:pt x="1140" y="217"/>
                  <a:pt x="1145" y="217"/>
                </a:cubicBezTo>
                <a:cubicBezTo>
                  <a:pt x="1140" y="222"/>
                  <a:pt x="1140" y="222"/>
                  <a:pt x="1140" y="222"/>
                </a:cubicBezTo>
                <a:cubicBezTo>
                  <a:pt x="1142" y="224"/>
                  <a:pt x="1142" y="224"/>
                  <a:pt x="1142" y="224"/>
                </a:cubicBezTo>
                <a:cubicBezTo>
                  <a:pt x="1147" y="221"/>
                  <a:pt x="1147" y="221"/>
                  <a:pt x="1147" y="221"/>
                </a:cubicBezTo>
                <a:cubicBezTo>
                  <a:pt x="1145" y="224"/>
                  <a:pt x="1145" y="224"/>
                  <a:pt x="1145" y="224"/>
                </a:cubicBezTo>
                <a:cubicBezTo>
                  <a:pt x="1140" y="227"/>
                  <a:pt x="1140" y="227"/>
                  <a:pt x="1140" y="227"/>
                </a:cubicBezTo>
                <a:cubicBezTo>
                  <a:pt x="1138" y="231"/>
                  <a:pt x="1138" y="231"/>
                  <a:pt x="1138" y="231"/>
                </a:cubicBezTo>
                <a:cubicBezTo>
                  <a:pt x="1143" y="230"/>
                  <a:pt x="1143" y="230"/>
                  <a:pt x="1143" y="230"/>
                </a:cubicBezTo>
                <a:cubicBezTo>
                  <a:pt x="1144" y="229"/>
                  <a:pt x="1144" y="229"/>
                  <a:pt x="1144" y="229"/>
                </a:cubicBezTo>
                <a:cubicBezTo>
                  <a:pt x="1147" y="227"/>
                  <a:pt x="1147" y="227"/>
                  <a:pt x="1147" y="227"/>
                </a:cubicBezTo>
                <a:cubicBezTo>
                  <a:pt x="1148" y="227"/>
                  <a:pt x="1148" y="227"/>
                  <a:pt x="1148" y="227"/>
                </a:cubicBezTo>
                <a:cubicBezTo>
                  <a:pt x="1148" y="228"/>
                  <a:pt x="1146" y="226"/>
                  <a:pt x="1147" y="229"/>
                </a:cubicBezTo>
                <a:cubicBezTo>
                  <a:pt x="1157" y="226"/>
                  <a:pt x="1157" y="226"/>
                  <a:pt x="1157" y="226"/>
                </a:cubicBezTo>
                <a:cubicBezTo>
                  <a:pt x="1163" y="224"/>
                  <a:pt x="1163" y="224"/>
                  <a:pt x="1163" y="224"/>
                </a:cubicBezTo>
                <a:cubicBezTo>
                  <a:pt x="1163" y="219"/>
                  <a:pt x="1163" y="219"/>
                  <a:pt x="1163" y="219"/>
                </a:cubicBezTo>
                <a:cubicBezTo>
                  <a:pt x="1166" y="218"/>
                  <a:pt x="1166" y="218"/>
                  <a:pt x="1166" y="218"/>
                </a:cubicBezTo>
                <a:cubicBezTo>
                  <a:pt x="1169" y="219"/>
                  <a:pt x="1169" y="219"/>
                  <a:pt x="1169" y="219"/>
                </a:cubicBezTo>
                <a:cubicBezTo>
                  <a:pt x="1172" y="219"/>
                  <a:pt x="1172" y="219"/>
                  <a:pt x="1172" y="219"/>
                </a:cubicBezTo>
                <a:cubicBezTo>
                  <a:pt x="1172" y="216"/>
                  <a:pt x="1172" y="216"/>
                  <a:pt x="1172" y="216"/>
                </a:cubicBezTo>
                <a:cubicBezTo>
                  <a:pt x="1179" y="213"/>
                  <a:pt x="1179" y="213"/>
                  <a:pt x="1179" y="213"/>
                </a:cubicBezTo>
                <a:cubicBezTo>
                  <a:pt x="1179" y="212"/>
                  <a:pt x="1179" y="212"/>
                  <a:pt x="1179" y="212"/>
                </a:cubicBezTo>
                <a:cubicBezTo>
                  <a:pt x="1184" y="209"/>
                  <a:pt x="1184" y="209"/>
                  <a:pt x="1184" y="209"/>
                </a:cubicBezTo>
                <a:cubicBezTo>
                  <a:pt x="1184" y="206"/>
                  <a:pt x="1184" y="206"/>
                  <a:pt x="1184" y="206"/>
                </a:cubicBezTo>
                <a:cubicBezTo>
                  <a:pt x="1189" y="205"/>
                  <a:pt x="1189" y="205"/>
                  <a:pt x="1189" y="205"/>
                </a:cubicBezTo>
                <a:cubicBezTo>
                  <a:pt x="1195" y="198"/>
                  <a:pt x="1195" y="198"/>
                  <a:pt x="1195" y="198"/>
                </a:cubicBezTo>
                <a:cubicBezTo>
                  <a:pt x="1195" y="197"/>
                  <a:pt x="1196" y="198"/>
                  <a:pt x="1197" y="196"/>
                </a:cubicBezTo>
                <a:cubicBezTo>
                  <a:pt x="1198" y="200"/>
                  <a:pt x="1198" y="200"/>
                  <a:pt x="1198" y="200"/>
                </a:cubicBezTo>
                <a:cubicBezTo>
                  <a:pt x="1201" y="201"/>
                  <a:pt x="1201" y="201"/>
                  <a:pt x="1201" y="201"/>
                </a:cubicBezTo>
                <a:cubicBezTo>
                  <a:pt x="1200" y="203"/>
                  <a:pt x="1200" y="203"/>
                  <a:pt x="1200" y="203"/>
                </a:cubicBezTo>
                <a:cubicBezTo>
                  <a:pt x="1203" y="204"/>
                  <a:pt x="1203" y="204"/>
                  <a:pt x="1203" y="204"/>
                </a:cubicBezTo>
                <a:cubicBezTo>
                  <a:pt x="1205" y="201"/>
                  <a:pt x="1208" y="206"/>
                  <a:pt x="1207" y="200"/>
                </a:cubicBezTo>
                <a:cubicBezTo>
                  <a:pt x="1206" y="195"/>
                  <a:pt x="1206" y="195"/>
                  <a:pt x="1206" y="195"/>
                </a:cubicBezTo>
                <a:cubicBezTo>
                  <a:pt x="1206" y="195"/>
                  <a:pt x="1206" y="195"/>
                  <a:pt x="1206" y="195"/>
                </a:cubicBezTo>
                <a:cubicBezTo>
                  <a:pt x="1209" y="193"/>
                  <a:pt x="1209" y="193"/>
                  <a:pt x="1209" y="193"/>
                </a:cubicBezTo>
                <a:cubicBezTo>
                  <a:pt x="1209" y="194"/>
                  <a:pt x="1209" y="194"/>
                  <a:pt x="1209" y="194"/>
                </a:cubicBezTo>
                <a:cubicBezTo>
                  <a:pt x="1210" y="195"/>
                  <a:pt x="1210" y="195"/>
                  <a:pt x="1210" y="195"/>
                </a:cubicBezTo>
                <a:cubicBezTo>
                  <a:pt x="1216" y="193"/>
                  <a:pt x="1216" y="193"/>
                  <a:pt x="1216" y="193"/>
                </a:cubicBezTo>
                <a:cubicBezTo>
                  <a:pt x="1216" y="195"/>
                  <a:pt x="1216" y="195"/>
                  <a:pt x="1216" y="195"/>
                </a:cubicBezTo>
                <a:cubicBezTo>
                  <a:pt x="1217" y="197"/>
                  <a:pt x="1217" y="197"/>
                  <a:pt x="1217" y="197"/>
                </a:cubicBezTo>
                <a:cubicBezTo>
                  <a:pt x="1219" y="194"/>
                  <a:pt x="1219" y="194"/>
                  <a:pt x="1219" y="194"/>
                </a:cubicBezTo>
                <a:cubicBezTo>
                  <a:pt x="1217" y="191"/>
                  <a:pt x="1217" y="191"/>
                  <a:pt x="1217" y="191"/>
                </a:cubicBezTo>
                <a:cubicBezTo>
                  <a:pt x="1217" y="188"/>
                  <a:pt x="1217" y="188"/>
                  <a:pt x="1217" y="188"/>
                </a:cubicBezTo>
                <a:cubicBezTo>
                  <a:pt x="1221" y="187"/>
                  <a:pt x="1221" y="187"/>
                  <a:pt x="1221" y="187"/>
                </a:cubicBezTo>
                <a:cubicBezTo>
                  <a:pt x="1222" y="183"/>
                  <a:pt x="1222" y="183"/>
                  <a:pt x="1222" y="183"/>
                </a:cubicBezTo>
                <a:cubicBezTo>
                  <a:pt x="1221" y="184"/>
                  <a:pt x="1223" y="186"/>
                  <a:pt x="1226" y="183"/>
                </a:cubicBezTo>
                <a:cubicBezTo>
                  <a:pt x="1224" y="181"/>
                  <a:pt x="1224" y="181"/>
                  <a:pt x="1224" y="181"/>
                </a:cubicBezTo>
                <a:cubicBezTo>
                  <a:pt x="1227" y="178"/>
                  <a:pt x="1227" y="178"/>
                  <a:pt x="1227" y="178"/>
                </a:cubicBezTo>
                <a:cubicBezTo>
                  <a:pt x="1228" y="179"/>
                  <a:pt x="1226" y="178"/>
                  <a:pt x="1228" y="179"/>
                </a:cubicBezTo>
                <a:cubicBezTo>
                  <a:pt x="1230" y="175"/>
                  <a:pt x="1230" y="175"/>
                  <a:pt x="1230" y="175"/>
                </a:cubicBezTo>
                <a:cubicBezTo>
                  <a:pt x="1230" y="176"/>
                  <a:pt x="1230" y="176"/>
                  <a:pt x="1230" y="176"/>
                </a:cubicBezTo>
                <a:cubicBezTo>
                  <a:pt x="1230" y="176"/>
                  <a:pt x="1230" y="176"/>
                  <a:pt x="1230" y="176"/>
                </a:cubicBezTo>
                <a:cubicBezTo>
                  <a:pt x="1236" y="178"/>
                  <a:pt x="1236" y="178"/>
                  <a:pt x="1236" y="178"/>
                </a:cubicBezTo>
                <a:cubicBezTo>
                  <a:pt x="1238" y="178"/>
                  <a:pt x="1238" y="178"/>
                  <a:pt x="1238" y="178"/>
                </a:cubicBezTo>
                <a:cubicBezTo>
                  <a:pt x="1236" y="176"/>
                  <a:pt x="1236" y="176"/>
                  <a:pt x="1236" y="176"/>
                </a:cubicBezTo>
                <a:cubicBezTo>
                  <a:pt x="1232" y="176"/>
                  <a:pt x="1232" y="176"/>
                  <a:pt x="1232" y="176"/>
                </a:cubicBezTo>
                <a:cubicBezTo>
                  <a:pt x="1235" y="170"/>
                  <a:pt x="1235" y="170"/>
                  <a:pt x="1235" y="170"/>
                </a:cubicBezTo>
                <a:cubicBezTo>
                  <a:pt x="1236" y="172"/>
                  <a:pt x="1235" y="171"/>
                  <a:pt x="1241" y="168"/>
                </a:cubicBezTo>
                <a:cubicBezTo>
                  <a:pt x="1240" y="166"/>
                  <a:pt x="1240" y="166"/>
                  <a:pt x="1240" y="166"/>
                </a:cubicBezTo>
                <a:cubicBezTo>
                  <a:pt x="1242" y="163"/>
                  <a:pt x="1242" y="163"/>
                  <a:pt x="1242" y="163"/>
                </a:cubicBezTo>
                <a:cubicBezTo>
                  <a:pt x="1245" y="165"/>
                  <a:pt x="1245" y="165"/>
                  <a:pt x="1245" y="165"/>
                </a:cubicBezTo>
                <a:cubicBezTo>
                  <a:pt x="1247" y="160"/>
                  <a:pt x="1247" y="160"/>
                  <a:pt x="1247" y="160"/>
                </a:cubicBezTo>
                <a:cubicBezTo>
                  <a:pt x="1248" y="161"/>
                  <a:pt x="1249" y="160"/>
                  <a:pt x="1250" y="159"/>
                </a:cubicBezTo>
                <a:cubicBezTo>
                  <a:pt x="1250" y="154"/>
                  <a:pt x="1250" y="154"/>
                  <a:pt x="1250" y="154"/>
                </a:cubicBezTo>
                <a:cubicBezTo>
                  <a:pt x="1254" y="152"/>
                  <a:pt x="1254" y="152"/>
                  <a:pt x="1254" y="152"/>
                </a:cubicBezTo>
                <a:cubicBezTo>
                  <a:pt x="1256" y="156"/>
                  <a:pt x="1256" y="156"/>
                  <a:pt x="1256" y="156"/>
                </a:cubicBezTo>
                <a:cubicBezTo>
                  <a:pt x="1258" y="155"/>
                  <a:pt x="1258" y="155"/>
                  <a:pt x="1258" y="155"/>
                </a:cubicBezTo>
                <a:cubicBezTo>
                  <a:pt x="1259" y="155"/>
                  <a:pt x="1254" y="158"/>
                  <a:pt x="1259" y="153"/>
                </a:cubicBezTo>
                <a:cubicBezTo>
                  <a:pt x="1257" y="151"/>
                  <a:pt x="1257" y="151"/>
                  <a:pt x="1257" y="151"/>
                </a:cubicBezTo>
                <a:cubicBezTo>
                  <a:pt x="1259" y="149"/>
                  <a:pt x="1259" y="149"/>
                  <a:pt x="1259" y="149"/>
                </a:cubicBezTo>
                <a:cubicBezTo>
                  <a:pt x="1258" y="148"/>
                  <a:pt x="1258" y="148"/>
                  <a:pt x="1258" y="148"/>
                </a:cubicBezTo>
                <a:cubicBezTo>
                  <a:pt x="1261" y="148"/>
                  <a:pt x="1261" y="148"/>
                  <a:pt x="1261" y="148"/>
                </a:cubicBezTo>
                <a:cubicBezTo>
                  <a:pt x="1263" y="146"/>
                  <a:pt x="1263" y="146"/>
                  <a:pt x="1263" y="146"/>
                </a:cubicBezTo>
                <a:cubicBezTo>
                  <a:pt x="1261" y="144"/>
                  <a:pt x="1261" y="144"/>
                  <a:pt x="1261" y="144"/>
                </a:cubicBezTo>
                <a:cubicBezTo>
                  <a:pt x="1266" y="138"/>
                  <a:pt x="1266" y="138"/>
                  <a:pt x="1266" y="138"/>
                </a:cubicBezTo>
                <a:cubicBezTo>
                  <a:pt x="1270" y="138"/>
                  <a:pt x="1270" y="138"/>
                  <a:pt x="1270" y="138"/>
                </a:cubicBezTo>
                <a:cubicBezTo>
                  <a:pt x="1272" y="136"/>
                  <a:pt x="1272" y="136"/>
                  <a:pt x="1272" y="136"/>
                </a:cubicBezTo>
                <a:cubicBezTo>
                  <a:pt x="1269" y="134"/>
                  <a:pt x="1269" y="134"/>
                  <a:pt x="1269" y="134"/>
                </a:cubicBezTo>
                <a:cubicBezTo>
                  <a:pt x="1268" y="136"/>
                  <a:pt x="1268" y="136"/>
                  <a:pt x="1268" y="136"/>
                </a:cubicBezTo>
                <a:cubicBezTo>
                  <a:pt x="1269" y="133"/>
                  <a:pt x="1269" y="133"/>
                  <a:pt x="1269" y="133"/>
                </a:cubicBezTo>
                <a:cubicBezTo>
                  <a:pt x="1266" y="132"/>
                  <a:pt x="1266" y="132"/>
                  <a:pt x="1266" y="132"/>
                </a:cubicBezTo>
                <a:cubicBezTo>
                  <a:pt x="1269" y="132"/>
                  <a:pt x="1269" y="132"/>
                  <a:pt x="1269" y="132"/>
                </a:cubicBezTo>
                <a:cubicBezTo>
                  <a:pt x="1270" y="132"/>
                  <a:pt x="1270" y="132"/>
                  <a:pt x="1270" y="132"/>
                </a:cubicBezTo>
                <a:cubicBezTo>
                  <a:pt x="1270" y="133"/>
                  <a:pt x="1275" y="131"/>
                  <a:pt x="1272" y="134"/>
                </a:cubicBezTo>
                <a:cubicBezTo>
                  <a:pt x="1276" y="129"/>
                  <a:pt x="1276" y="129"/>
                  <a:pt x="1276" y="129"/>
                </a:cubicBezTo>
                <a:cubicBezTo>
                  <a:pt x="1280" y="132"/>
                  <a:pt x="1280" y="132"/>
                  <a:pt x="1280" y="132"/>
                </a:cubicBezTo>
                <a:cubicBezTo>
                  <a:pt x="1282" y="129"/>
                  <a:pt x="1282" y="129"/>
                  <a:pt x="1282" y="129"/>
                </a:cubicBezTo>
                <a:cubicBezTo>
                  <a:pt x="1278" y="128"/>
                  <a:pt x="1278" y="128"/>
                  <a:pt x="1278" y="128"/>
                </a:cubicBezTo>
                <a:cubicBezTo>
                  <a:pt x="1278" y="127"/>
                  <a:pt x="1278" y="127"/>
                  <a:pt x="1278" y="127"/>
                </a:cubicBezTo>
                <a:cubicBezTo>
                  <a:pt x="1276" y="127"/>
                  <a:pt x="1276" y="127"/>
                  <a:pt x="1276" y="127"/>
                </a:cubicBezTo>
                <a:cubicBezTo>
                  <a:pt x="1278" y="124"/>
                  <a:pt x="1278" y="124"/>
                  <a:pt x="1278" y="124"/>
                </a:cubicBezTo>
                <a:cubicBezTo>
                  <a:pt x="1280" y="125"/>
                  <a:pt x="1280" y="125"/>
                  <a:pt x="1280" y="125"/>
                </a:cubicBezTo>
                <a:cubicBezTo>
                  <a:pt x="1283" y="122"/>
                  <a:pt x="1283" y="122"/>
                  <a:pt x="1283" y="122"/>
                </a:cubicBezTo>
                <a:cubicBezTo>
                  <a:pt x="1283" y="121"/>
                  <a:pt x="1283" y="121"/>
                  <a:pt x="1283" y="121"/>
                </a:cubicBezTo>
                <a:cubicBezTo>
                  <a:pt x="1281" y="121"/>
                  <a:pt x="1281" y="121"/>
                  <a:pt x="1281" y="121"/>
                </a:cubicBezTo>
                <a:cubicBezTo>
                  <a:pt x="1282" y="118"/>
                  <a:pt x="1282" y="118"/>
                  <a:pt x="1282" y="118"/>
                </a:cubicBezTo>
                <a:cubicBezTo>
                  <a:pt x="1294" y="105"/>
                  <a:pt x="1294" y="105"/>
                  <a:pt x="1294" y="105"/>
                </a:cubicBezTo>
                <a:cubicBezTo>
                  <a:pt x="1299" y="104"/>
                  <a:pt x="1299" y="104"/>
                  <a:pt x="1299" y="104"/>
                </a:cubicBezTo>
                <a:cubicBezTo>
                  <a:pt x="1303" y="97"/>
                  <a:pt x="1303" y="97"/>
                  <a:pt x="1303" y="97"/>
                </a:cubicBezTo>
                <a:cubicBezTo>
                  <a:pt x="1305" y="100"/>
                  <a:pt x="1304" y="95"/>
                  <a:pt x="1307" y="97"/>
                </a:cubicBezTo>
                <a:cubicBezTo>
                  <a:pt x="1307" y="97"/>
                  <a:pt x="1314" y="100"/>
                  <a:pt x="1309" y="93"/>
                </a:cubicBezTo>
                <a:cubicBezTo>
                  <a:pt x="1311" y="90"/>
                  <a:pt x="1311" y="90"/>
                  <a:pt x="1311" y="90"/>
                </a:cubicBezTo>
                <a:cubicBezTo>
                  <a:pt x="1315" y="90"/>
                  <a:pt x="1315" y="90"/>
                  <a:pt x="1315" y="90"/>
                </a:cubicBezTo>
                <a:cubicBezTo>
                  <a:pt x="1317" y="88"/>
                  <a:pt x="1317" y="88"/>
                  <a:pt x="1317" y="88"/>
                </a:cubicBezTo>
                <a:cubicBezTo>
                  <a:pt x="1315" y="92"/>
                  <a:pt x="1315" y="92"/>
                  <a:pt x="1315" y="92"/>
                </a:cubicBezTo>
                <a:cubicBezTo>
                  <a:pt x="1315" y="91"/>
                  <a:pt x="1315" y="93"/>
                  <a:pt x="1314" y="91"/>
                </a:cubicBezTo>
                <a:cubicBezTo>
                  <a:pt x="1313" y="93"/>
                  <a:pt x="1313" y="93"/>
                  <a:pt x="1313" y="93"/>
                </a:cubicBezTo>
                <a:cubicBezTo>
                  <a:pt x="1314" y="94"/>
                  <a:pt x="1314" y="94"/>
                  <a:pt x="1314" y="94"/>
                </a:cubicBezTo>
                <a:cubicBezTo>
                  <a:pt x="1303" y="105"/>
                  <a:pt x="1303" y="105"/>
                  <a:pt x="1303" y="105"/>
                </a:cubicBezTo>
                <a:cubicBezTo>
                  <a:pt x="1304" y="106"/>
                  <a:pt x="1304" y="106"/>
                  <a:pt x="1304" y="106"/>
                </a:cubicBezTo>
                <a:cubicBezTo>
                  <a:pt x="1296" y="115"/>
                  <a:pt x="1296" y="115"/>
                  <a:pt x="1296" y="115"/>
                </a:cubicBezTo>
                <a:cubicBezTo>
                  <a:pt x="1290" y="116"/>
                  <a:pt x="1290" y="116"/>
                  <a:pt x="1290" y="116"/>
                </a:cubicBezTo>
                <a:cubicBezTo>
                  <a:pt x="1290" y="117"/>
                  <a:pt x="1292" y="112"/>
                  <a:pt x="1289" y="118"/>
                </a:cubicBezTo>
                <a:cubicBezTo>
                  <a:pt x="1296" y="116"/>
                  <a:pt x="1296" y="116"/>
                  <a:pt x="1296" y="116"/>
                </a:cubicBezTo>
                <a:cubicBezTo>
                  <a:pt x="1290" y="124"/>
                  <a:pt x="1290" y="124"/>
                  <a:pt x="1290" y="124"/>
                </a:cubicBezTo>
                <a:cubicBezTo>
                  <a:pt x="1287" y="125"/>
                  <a:pt x="1287" y="125"/>
                  <a:pt x="1287" y="125"/>
                </a:cubicBezTo>
                <a:cubicBezTo>
                  <a:pt x="1288" y="126"/>
                  <a:pt x="1288" y="126"/>
                  <a:pt x="1288" y="126"/>
                </a:cubicBezTo>
                <a:cubicBezTo>
                  <a:pt x="1285" y="130"/>
                  <a:pt x="1285" y="130"/>
                  <a:pt x="1285" y="130"/>
                </a:cubicBezTo>
                <a:cubicBezTo>
                  <a:pt x="1283" y="130"/>
                  <a:pt x="1283" y="130"/>
                  <a:pt x="1283" y="130"/>
                </a:cubicBezTo>
                <a:cubicBezTo>
                  <a:pt x="1281" y="132"/>
                  <a:pt x="1281" y="132"/>
                  <a:pt x="1281" y="132"/>
                </a:cubicBezTo>
                <a:cubicBezTo>
                  <a:pt x="1281" y="133"/>
                  <a:pt x="1278" y="134"/>
                  <a:pt x="1283" y="134"/>
                </a:cubicBezTo>
                <a:cubicBezTo>
                  <a:pt x="1280" y="136"/>
                  <a:pt x="1280" y="136"/>
                  <a:pt x="1280" y="136"/>
                </a:cubicBezTo>
                <a:cubicBezTo>
                  <a:pt x="1273" y="147"/>
                  <a:pt x="1273" y="147"/>
                  <a:pt x="1273" y="147"/>
                </a:cubicBezTo>
                <a:cubicBezTo>
                  <a:pt x="1274" y="147"/>
                  <a:pt x="1274" y="147"/>
                  <a:pt x="1274" y="147"/>
                </a:cubicBezTo>
                <a:cubicBezTo>
                  <a:pt x="1274" y="151"/>
                  <a:pt x="1274" y="151"/>
                  <a:pt x="1274" y="151"/>
                </a:cubicBezTo>
                <a:cubicBezTo>
                  <a:pt x="1273" y="149"/>
                  <a:pt x="1273" y="149"/>
                  <a:pt x="1273" y="149"/>
                </a:cubicBezTo>
                <a:cubicBezTo>
                  <a:pt x="1268" y="153"/>
                  <a:pt x="1268" y="153"/>
                  <a:pt x="1268" y="153"/>
                </a:cubicBezTo>
                <a:cubicBezTo>
                  <a:pt x="1269" y="155"/>
                  <a:pt x="1269" y="155"/>
                  <a:pt x="1269" y="155"/>
                </a:cubicBezTo>
                <a:cubicBezTo>
                  <a:pt x="1265" y="154"/>
                  <a:pt x="1267" y="160"/>
                  <a:pt x="1264" y="157"/>
                </a:cubicBezTo>
                <a:cubicBezTo>
                  <a:pt x="1264" y="158"/>
                  <a:pt x="1261" y="156"/>
                  <a:pt x="1263" y="159"/>
                </a:cubicBezTo>
                <a:cubicBezTo>
                  <a:pt x="1260" y="160"/>
                  <a:pt x="1257" y="161"/>
                  <a:pt x="1257" y="164"/>
                </a:cubicBezTo>
                <a:cubicBezTo>
                  <a:pt x="1259" y="168"/>
                  <a:pt x="1259" y="168"/>
                  <a:pt x="1259" y="168"/>
                </a:cubicBezTo>
                <a:cubicBezTo>
                  <a:pt x="1255" y="170"/>
                  <a:pt x="1255" y="170"/>
                  <a:pt x="1255" y="170"/>
                </a:cubicBezTo>
                <a:cubicBezTo>
                  <a:pt x="1254" y="173"/>
                  <a:pt x="1254" y="173"/>
                  <a:pt x="1254" y="173"/>
                </a:cubicBezTo>
                <a:cubicBezTo>
                  <a:pt x="1250" y="175"/>
                  <a:pt x="1250" y="175"/>
                  <a:pt x="1250" y="175"/>
                </a:cubicBezTo>
                <a:cubicBezTo>
                  <a:pt x="1249" y="177"/>
                  <a:pt x="1249" y="177"/>
                  <a:pt x="1249" y="177"/>
                </a:cubicBezTo>
                <a:cubicBezTo>
                  <a:pt x="1249" y="181"/>
                  <a:pt x="1240" y="180"/>
                  <a:pt x="1242" y="184"/>
                </a:cubicBezTo>
                <a:cubicBezTo>
                  <a:pt x="1232" y="193"/>
                  <a:pt x="1232" y="193"/>
                  <a:pt x="1232" y="193"/>
                </a:cubicBezTo>
                <a:cubicBezTo>
                  <a:pt x="1225" y="200"/>
                  <a:pt x="1225" y="200"/>
                  <a:pt x="1225" y="200"/>
                </a:cubicBezTo>
                <a:cubicBezTo>
                  <a:pt x="1223" y="203"/>
                  <a:pt x="1217" y="200"/>
                  <a:pt x="1219" y="208"/>
                </a:cubicBezTo>
                <a:cubicBezTo>
                  <a:pt x="1219" y="206"/>
                  <a:pt x="1217" y="208"/>
                  <a:pt x="1217" y="207"/>
                </a:cubicBezTo>
                <a:cubicBezTo>
                  <a:pt x="1215" y="209"/>
                  <a:pt x="1215" y="209"/>
                  <a:pt x="1215" y="209"/>
                </a:cubicBezTo>
                <a:cubicBezTo>
                  <a:pt x="1219" y="210"/>
                  <a:pt x="1219" y="210"/>
                  <a:pt x="1219" y="210"/>
                </a:cubicBezTo>
                <a:cubicBezTo>
                  <a:pt x="1211" y="212"/>
                  <a:pt x="1211" y="212"/>
                  <a:pt x="1211" y="212"/>
                </a:cubicBezTo>
                <a:cubicBezTo>
                  <a:pt x="1210" y="214"/>
                  <a:pt x="1210" y="214"/>
                  <a:pt x="1210" y="214"/>
                </a:cubicBezTo>
                <a:cubicBezTo>
                  <a:pt x="1214" y="215"/>
                  <a:pt x="1214" y="215"/>
                  <a:pt x="1214" y="215"/>
                </a:cubicBezTo>
                <a:cubicBezTo>
                  <a:pt x="1222" y="212"/>
                  <a:pt x="1222" y="212"/>
                  <a:pt x="1222" y="212"/>
                </a:cubicBezTo>
                <a:cubicBezTo>
                  <a:pt x="1229" y="211"/>
                  <a:pt x="1229" y="211"/>
                  <a:pt x="1229" y="211"/>
                </a:cubicBezTo>
                <a:cubicBezTo>
                  <a:pt x="1230" y="209"/>
                  <a:pt x="1230" y="209"/>
                  <a:pt x="1230" y="209"/>
                </a:cubicBezTo>
                <a:cubicBezTo>
                  <a:pt x="1229" y="207"/>
                  <a:pt x="1229" y="207"/>
                  <a:pt x="1229" y="207"/>
                </a:cubicBezTo>
                <a:cubicBezTo>
                  <a:pt x="1236" y="207"/>
                  <a:pt x="1236" y="207"/>
                  <a:pt x="1236" y="207"/>
                </a:cubicBezTo>
                <a:cubicBezTo>
                  <a:pt x="1236" y="208"/>
                  <a:pt x="1236" y="208"/>
                  <a:pt x="1236" y="208"/>
                </a:cubicBezTo>
                <a:cubicBezTo>
                  <a:pt x="1232" y="209"/>
                  <a:pt x="1232" y="209"/>
                  <a:pt x="1232" y="209"/>
                </a:cubicBezTo>
                <a:cubicBezTo>
                  <a:pt x="1234" y="210"/>
                  <a:pt x="1234" y="210"/>
                  <a:pt x="1234" y="210"/>
                </a:cubicBezTo>
                <a:cubicBezTo>
                  <a:pt x="1249" y="206"/>
                  <a:pt x="1249" y="206"/>
                  <a:pt x="1249" y="206"/>
                </a:cubicBezTo>
                <a:cubicBezTo>
                  <a:pt x="1249" y="204"/>
                  <a:pt x="1249" y="204"/>
                  <a:pt x="1249" y="204"/>
                </a:cubicBezTo>
                <a:cubicBezTo>
                  <a:pt x="1253" y="206"/>
                  <a:pt x="1253" y="206"/>
                  <a:pt x="1253" y="206"/>
                </a:cubicBezTo>
                <a:cubicBezTo>
                  <a:pt x="1262" y="203"/>
                  <a:pt x="1262" y="203"/>
                  <a:pt x="1262" y="203"/>
                </a:cubicBezTo>
                <a:cubicBezTo>
                  <a:pt x="1262" y="202"/>
                  <a:pt x="1262" y="202"/>
                  <a:pt x="1262" y="202"/>
                </a:cubicBezTo>
                <a:cubicBezTo>
                  <a:pt x="1264" y="204"/>
                  <a:pt x="1264" y="204"/>
                  <a:pt x="1264" y="204"/>
                </a:cubicBezTo>
                <a:cubicBezTo>
                  <a:pt x="1265" y="203"/>
                  <a:pt x="1265" y="203"/>
                  <a:pt x="1265" y="203"/>
                </a:cubicBezTo>
                <a:cubicBezTo>
                  <a:pt x="1267" y="204"/>
                  <a:pt x="1267" y="204"/>
                  <a:pt x="1267" y="204"/>
                </a:cubicBezTo>
                <a:cubicBezTo>
                  <a:pt x="1270" y="201"/>
                  <a:pt x="1270" y="201"/>
                  <a:pt x="1270" y="201"/>
                </a:cubicBezTo>
                <a:cubicBezTo>
                  <a:pt x="1273" y="202"/>
                  <a:pt x="1273" y="202"/>
                  <a:pt x="1273" y="202"/>
                </a:cubicBezTo>
                <a:cubicBezTo>
                  <a:pt x="1273" y="199"/>
                  <a:pt x="1273" y="199"/>
                  <a:pt x="1273" y="199"/>
                </a:cubicBezTo>
                <a:cubicBezTo>
                  <a:pt x="1277" y="201"/>
                  <a:pt x="1277" y="201"/>
                  <a:pt x="1277" y="201"/>
                </a:cubicBezTo>
                <a:cubicBezTo>
                  <a:pt x="1278" y="200"/>
                  <a:pt x="1268" y="205"/>
                  <a:pt x="1280" y="198"/>
                </a:cubicBezTo>
                <a:cubicBezTo>
                  <a:pt x="1281" y="200"/>
                  <a:pt x="1281" y="200"/>
                  <a:pt x="1281" y="200"/>
                </a:cubicBezTo>
                <a:cubicBezTo>
                  <a:pt x="1285" y="194"/>
                  <a:pt x="1285" y="194"/>
                  <a:pt x="1285" y="194"/>
                </a:cubicBezTo>
                <a:cubicBezTo>
                  <a:pt x="1288" y="194"/>
                  <a:pt x="1288" y="194"/>
                  <a:pt x="1288" y="194"/>
                </a:cubicBezTo>
                <a:cubicBezTo>
                  <a:pt x="1288" y="193"/>
                  <a:pt x="1284" y="199"/>
                  <a:pt x="1288" y="192"/>
                </a:cubicBezTo>
                <a:cubicBezTo>
                  <a:pt x="1289" y="194"/>
                  <a:pt x="1282" y="191"/>
                  <a:pt x="1291" y="193"/>
                </a:cubicBezTo>
                <a:cubicBezTo>
                  <a:pt x="1291" y="189"/>
                  <a:pt x="1291" y="189"/>
                  <a:pt x="1291" y="189"/>
                </a:cubicBezTo>
                <a:cubicBezTo>
                  <a:pt x="1297" y="187"/>
                  <a:pt x="1297" y="187"/>
                  <a:pt x="1297" y="187"/>
                </a:cubicBezTo>
                <a:cubicBezTo>
                  <a:pt x="1300" y="184"/>
                  <a:pt x="1300" y="184"/>
                  <a:pt x="1300" y="184"/>
                </a:cubicBezTo>
                <a:cubicBezTo>
                  <a:pt x="1299" y="182"/>
                  <a:pt x="1299" y="182"/>
                  <a:pt x="1299" y="182"/>
                </a:cubicBezTo>
                <a:cubicBezTo>
                  <a:pt x="1300" y="182"/>
                  <a:pt x="1300" y="182"/>
                  <a:pt x="1300" y="182"/>
                </a:cubicBezTo>
                <a:cubicBezTo>
                  <a:pt x="1299" y="179"/>
                  <a:pt x="1299" y="179"/>
                  <a:pt x="1299" y="179"/>
                </a:cubicBezTo>
                <a:cubicBezTo>
                  <a:pt x="1304" y="176"/>
                  <a:pt x="1304" y="176"/>
                  <a:pt x="1304" y="176"/>
                </a:cubicBezTo>
                <a:cubicBezTo>
                  <a:pt x="1305" y="174"/>
                  <a:pt x="1293" y="182"/>
                  <a:pt x="1308" y="172"/>
                </a:cubicBezTo>
                <a:cubicBezTo>
                  <a:pt x="1308" y="172"/>
                  <a:pt x="1302" y="175"/>
                  <a:pt x="1309" y="170"/>
                </a:cubicBezTo>
                <a:cubicBezTo>
                  <a:pt x="1310" y="170"/>
                  <a:pt x="1310" y="170"/>
                  <a:pt x="1310" y="170"/>
                </a:cubicBezTo>
                <a:cubicBezTo>
                  <a:pt x="1309" y="172"/>
                  <a:pt x="1309" y="172"/>
                  <a:pt x="1309" y="172"/>
                </a:cubicBezTo>
                <a:cubicBezTo>
                  <a:pt x="1313" y="175"/>
                  <a:pt x="1313" y="175"/>
                  <a:pt x="1313" y="175"/>
                </a:cubicBezTo>
                <a:cubicBezTo>
                  <a:pt x="1314" y="174"/>
                  <a:pt x="1314" y="174"/>
                  <a:pt x="1314" y="174"/>
                </a:cubicBezTo>
                <a:cubicBezTo>
                  <a:pt x="1313" y="170"/>
                  <a:pt x="1313" y="170"/>
                  <a:pt x="1313" y="170"/>
                </a:cubicBezTo>
                <a:cubicBezTo>
                  <a:pt x="1316" y="169"/>
                  <a:pt x="1316" y="169"/>
                  <a:pt x="1316" y="169"/>
                </a:cubicBezTo>
                <a:cubicBezTo>
                  <a:pt x="1317" y="169"/>
                  <a:pt x="1311" y="174"/>
                  <a:pt x="1317" y="165"/>
                </a:cubicBezTo>
                <a:cubicBezTo>
                  <a:pt x="1319" y="165"/>
                  <a:pt x="1319" y="165"/>
                  <a:pt x="1319" y="165"/>
                </a:cubicBezTo>
                <a:cubicBezTo>
                  <a:pt x="1322" y="164"/>
                  <a:pt x="1302" y="173"/>
                  <a:pt x="1326" y="160"/>
                </a:cubicBezTo>
                <a:cubicBezTo>
                  <a:pt x="1335" y="151"/>
                  <a:pt x="1335" y="151"/>
                  <a:pt x="1335" y="151"/>
                </a:cubicBezTo>
                <a:cubicBezTo>
                  <a:pt x="1339" y="148"/>
                  <a:pt x="1339" y="148"/>
                  <a:pt x="1339" y="148"/>
                </a:cubicBezTo>
                <a:cubicBezTo>
                  <a:pt x="1339" y="146"/>
                  <a:pt x="1328" y="156"/>
                  <a:pt x="1342" y="143"/>
                </a:cubicBezTo>
                <a:cubicBezTo>
                  <a:pt x="1335" y="153"/>
                  <a:pt x="1335" y="153"/>
                  <a:pt x="1335" y="153"/>
                </a:cubicBezTo>
                <a:cubicBezTo>
                  <a:pt x="1333" y="155"/>
                  <a:pt x="1333" y="155"/>
                  <a:pt x="1333" y="155"/>
                </a:cubicBezTo>
                <a:cubicBezTo>
                  <a:pt x="1333" y="158"/>
                  <a:pt x="1333" y="158"/>
                  <a:pt x="1333" y="158"/>
                </a:cubicBezTo>
                <a:cubicBezTo>
                  <a:pt x="1322" y="168"/>
                  <a:pt x="1322" y="168"/>
                  <a:pt x="1322" y="168"/>
                </a:cubicBezTo>
                <a:cubicBezTo>
                  <a:pt x="1321" y="173"/>
                  <a:pt x="1315" y="172"/>
                  <a:pt x="1315" y="178"/>
                </a:cubicBezTo>
                <a:cubicBezTo>
                  <a:pt x="1320" y="179"/>
                  <a:pt x="1320" y="179"/>
                  <a:pt x="1320" y="179"/>
                </a:cubicBezTo>
                <a:cubicBezTo>
                  <a:pt x="1317" y="181"/>
                  <a:pt x="1312" y="181"/>
                  <a:pt x="1314" y="185"/>
                </a:cubicBezTo>
                <a:cubicBezTo>
                  <a:pt x="1316" y="186"/>
                  <a:pt x="1316" y="186"/>
                  <a:pt x="1316" y="186"/>
                </a:cubicBezTo>
                <a:cubicBezTo>
                  <a:pt x="1319" y="183"/>
                  <a:pt x="1319" y="183"/>
                  <a:pt x="1319" y="183"/>
                </a:cubicBezTo>
                <a:cubicBezTo>
                  <a:pt x="1319" y="186"/>
                  <a:pt x="1319" y="186"/>
                  <a:pt x="1319" y="186"/>
                </a:cubicBezTo>
                <a:cubicBezTo>
                  <a:pt x="1315" y="190"/>
                  <a:pt x="1315" y="190"/>
                  <a:pt x="1315" y="190"/>
                </a:cubicBezTo>
                <a:cubicBezTo>
                  <a:pt x="1315" y="191"/>
                  <a:pt x="1315" y="191"/>
                  <a:pt x="1315" y="191"/>
                </a:cubicBezTo>
                <a:cubicBezTo>
                  <a:pt x="1320" y="189"/>
                  <a:pt x="1320" y="189"/>
                  <a:pt x="1320" y="189"/>
                </a:cubicBezTo>
                <a:cubicBezTo>
                  <a:pt x="1325" y="182"/>
                  <a:pt x="1325" y="182"/>
                  <a:pt x="1325" y="182"/>
                </a:cubicBezTo>
                <a:cubicBezTo>
                  <a:pt x="1325" y="185"/>
                  <a:pt x="1325" y="185"/>
                  <a:pt x="1325" y="185"/>
                </a:cubicBezTo>
                <a:cubicBezTo>
                  <a:pt x="1327" y="185"/>
                  <a:pt x="1327" y="185"/>
                  <a:pt x="1327" y="185"/>
                </a:cubicBezTo>
                <a:cubicBezTo>
                  <a:pt x="1327" y="186"/>
                  <a:pt x="1327" y="186"/>
                  <a:pt x="1327" y="186"/>
                </a:cubicBezTo>
                <a:cubicBezTo>
                  <a:pt x="1325" y="186"/>
                  <a:pt x="1326" y="190"/>
                  <a:pt x="1323" y="186"/>
                </a:cubicBezTo>
                <a:cubicBezTo>
                  <a:pt x="1320" y="191"/>
                  <a:pt x="1320" y="191"/>
                  <a:pt x="1320" y="191"/>
                </a:cubicBezTo>
                <a:cubicBezTo>
                  <a:pt x="1325" y="191"/>
                  <a:pt x="1325" y="191"/>
                  <a:pt x="1325" y="191"/>
                </a:cubicBezTo>
                <a:cubicBezTo>
                  <a:pt x="1328" y="188"/>
                  <a:pt x="1328" y="188"/>
                  <a:pt x="1328" y="188"/>
                </a:cubicBezTo>
                <a:cubicBezTo>
                  <a:pt x="1333" y="187"/>
                  <a:pt x="1333" y="187"/>
                  <a:pt x="1333" y="187"/>
                </a:cubicBezTo>
                <a:cubicBezTo>
                  <a:pt x="1327" y="193"/>
                  <a:pt x="1331" y="193"/>
                  <a:pt x="1319" y="195"/>
                </a:cubicBezTo>
                <a:cubicBezTo>
                  <a:pt x="1335" y="193"/>
                  <a:pt x="1335" y="193"/>
                  <a:pt x="1335" y="193"/>
                </a:cubicBezTo>
                <a:cubicBezTo>
                  <a:pt x="1340" y="191"/>
                  <a:pt x="1340" y="191"/>
                  <a:pt x="1340" y="191"/>
                </a:cubicBezTo>
                <a:cubicBezTo>
                  <a:pt x="1341" y="194"/>
                  <a:pt x="1330" y="191"/>
                  <a:pt x="1346" y="188"/>
                </a:cubicBezTo>
                <a:cubicBezTo>
                  <a:pt x="1346" y="188"/>
                  <a:pt x="1347" y="189"/>
                  <a:pt x="1346" y="189"/>
                </a:cubicBezTo>
                <a:cubicBezTo>
                  <a:pt x="1351" y="190"/>
                  <a:pt x="1351" y="190"/>
                  <a:pt x="1351" y="190"/>
                </a:cubicBezTo>
                <a:cubicBezTo>
                  <a:pt x="1353" y="188"/>
                  <a:pt x="1353" y="188"/>
                  <a:pt x="1353" y="188"/>
                </a:cubicBezTo>
                <a:cubicBezTo>
                  <a:pt x="1354" y="189"/>
                  <a:pt x="1354" y="189"/>
                  <a:pt x="1354" y="189"/>
                </a:cubicBezTo>
                <a:cubicBezTo>
                  <a:pt x="1358" y="187"/>
                  <a:pt x="1358" y="187"/>
                  <a:pt x="1358" y="187"/>
                </a:cubicBezTo>
                <a:cubicBezTo>
                  <a:pt x="1360" y="188"/>
                  <a:pt x="1360" y="188"/>
                  <a:pt x="1360" y="188"/>
                </a:cubicBezTo>
                <a:cubicBezTo>
                  <a:pt x="1364" y="186"/>
                  <a:pt x="1364" y="186"/>
                  <a:pt x="1364" y="186"/>
                </a:cubicBezTo>
                <a:cubicBezTo>
                  <a:pt x="1369" y="185"/>
                  <a:pt x="1369" y="185"/>
                  <a:pt x="1369" y="185"/>
                </a:cubicBezTo>
                <a:cubicBezTo>
                  <a:pt x="1368" y="185"/>
                  <a:pt x="1368" y="185"/>
                  <a:pt x="1368" y="185"/>
                </a:cubicBezTo>
                <a:cubicBezTo>
                  <a:pt x="1368" y="188"/>
                  <a:pt x="1368" y="188"/>
                  <a:pt x="1368" y="188"/>
                </a:cubicBezTo>
                <a:cubicBezTo>
                  <a:pt x="1372" y="190"/>
                  <a:pt x="1372" y="190"/>
                  <a:pt x="1372" y="190"/>
                </a:cubicBezTo>
                <a:cubicBezTo>
                  <a:pt x="1371" y="191"/>
                  <a:pt x="1371" y="191"/>
                  <a:pt x="1371" y="191"/>
                </a:cubicBezTo>
                <a:cubicBezTo>
                  <a:pt x="1362" y="190"/>
                  <a:pt x="1362" y="190"/>
                  <a:pt x="1362" y="190"/>
                </a:cubicBezTo>
                <a:cubicBezTo>
                  <a:pt x="1358" y="190"/>
                  <a:pt x="1360" y="192"/>
                  <a:pt x="1360" y="194"/>
                </a:cubicBezTo>
                <a:cubicBezTo>
                  <a:pt x="1357" y="193"/>
                  <a:pt x="1357" y="193"/>
                  <a:pt x="1357" y="193"/>
                </a:cubicBezTo>
                <a:cubicBezTo>
                  <a:pt x="1356" y="193"/>
                  <a:pt x="1356" y="193"/>
                  <a:pt x="1356" y="193"/>
                </a:cubicBezTo>
                <a:cubicBezTo>
                  <a:pt x="1348" y="195"/>
                  <a:pt x="1348" y="195"/>
                  <a:pt x="1348" y="195"/>
                </a:cubicBezTo>
                <a:cubicBezTo>
                  <a:pt x="1348" y="195"/>
                  <a:pt x="1346" y="196"/>
                  <a:pt x="1349" y="196"/>
                </a:cubicBezTo>
                <a:cubicBezTo>
                  <a:pt x="1347" y="196"/>
                  <a:pt x="1347" y="200"/>
                  <a:pt x="1346" y="195"/>
                </a:cubicBezTo>
                <a:cubicBezTo>
                  <a:pt x="1344" y="195"/>
                  <a:pt x="1343" y="195"/>
                  <a:pt x="1343" y="198"/>
                </a:cubicBezTo>
                <a:cubicBezTo>
                  <a:pt x="1343" y="198"/>
                  <a:pt x="1343" y="198"/>
                  <a:pt x="1343" y="198"/>
                </a:cubicBezTo>
                <a:cubicBezTo>
                  <a:pt x="1340" y="197"/>
                  <a:pt x="1340" y="197"/>
                  <a:pt x="1340" y="197"/>
                </a:cubicBezTo>
                <a:cubicBezTo>
                  <a:pt x="1339" y="199"/>
                  <a:pt x="1339" y="199"/>
                  <a:pt x="1339" y="199"/>
                </a:cubicBezTo>
                <a:cubicBezTo>
                  <a:pt x="1337" y="198"/>
                  <a:pt x="1337" y="198"/>
                  <a:pt x="1337" y="198"/>
                </a:cubicBezTo>
                <a:cubicBezTo>
                  <a:pt x="1336" y="200"/>
                  <a:pt x="1332" y="199"/>
                  <a:pt x="1334" y="203"/>
                </a:cubicBezTo>
                <a:cubicBezTo>
                  <a:pt x="1332" y="202"/>
                  <a:pt x="1332" y="202"/>
                  <a:pt x="1332" y="202"/>
                </a:cubicBezTo>
                <a:cubicBezTo>
                  <a:pt x="1332" y="200"/>
                  <a:pt x="1332" y="200"/>
                  <a:pt x="1332" y="200"/>
                </a:cubicBezTo>
                <a:cubicBezTo>
                  <a:pt x="1330" y="199"/>
                  <a:pt x="1331" y="197"/>
                  <a:pt x="1325" y="201"/>
                </a:cubicBezTo>
                <a:cubicBezTo>
                  <a:pt x="1324" y="203"/>
                  <a:pt x="1324" y="203"/>
                  <a:pt x="1324" y="203"/>
                </a:cubicBezTo>
                <a:cubicBezTo>
                  <a:pt x="1322" y="201"/>
                  <a:pt x="1322" y="201"/>
                  <a:pt x="1322" y="201"/>
                </a:cubicBezTo>
                <a:cubicBezTo>
                  <a:pt x="1323" y="201"/>
                  <a:pt x="1318" y="202"/>
                  <a:pt x="1323" y="198"/>
                </a:cubicBezTo>
                <a:cubicBezTo>
                  <a:pt x="1318" y="198"/>
                  <a:pt x="1318" y="198"/>
                  <a:pt x="1318" y="198"/>
                </a:cubicBezTo>
                <a:cubicBezTo>
                  <a:pt x="1320" y="203"/>
                  <a:pt x="1320" y="203"/>
                  <a:pt x="1320" y="203"/>
                </a:cubicBezTo>
                <a:cubicBezTo>
                  <a:pt x="1317" y="204"/>
                  <a:pt x="1317" y="204"/>
                  <a:pt x="1317" y="204"/>
                </a:cubicBezTo>
                <a:cubicBezTo>
                  <a:pt x="1317" y="204"/>
                  <a:pt x="1317" y="204"/>
                  <a:pt x="1317" y="204"/>
                </a:cubicBezTo>
                <a:cubicBezTo>
                  <a:pt x="1310" y="204"/>
                  <a:pt x="1310" y="204"/>
                  <a:pt x="1310" y="204"/>
                </a:cubicBezTo>
                <a:cubicBezTo>
                  <a:pt x="1310" y="207"/>
                  <a:pt x="1306" y="208"/>
                  <a:pt x="1303" y="207"/>
                </a:cubicBezTo>
                <a:cubicBezTo>
                  <a:pt x="1296" y="209"/>
                  <a:pt x="1296" y="209"/>
                  <a:pt x="1296" y="209"/>
                </a:cubicBezTo>
                <a:cubicBezTo>
                  <a:pt x="1293" y="210"/>
                  <a:pt x="1294" y="215"/>
                  <a:pt x="1287" y="216"/>
                </a:cubicBezTo>
                <a:cubicBezTo>
                  <a:pt x="1290" y="218"/>
                  <a:pt x="1290" y="218"/>
                  <a:pt x="1290" y="218"/>
                </a:cubicBezTo>
                <a:cubicBezTo>
                  <a:pt x="1278" y="227"/>
                  <a:pt x="1278" y="227"/>
                  <a:pt x="1278" y="227"/>
                </a:cubicBezTo>
                <a:cubicBezTo>
                  <a:pt x="1277" y="228"/>
                  <a:pt x="1271" y="234"/>
                  <a:pt x="1275" y="233"/>
                </a:cubicBezTo>
                <a:cubicBezTo>
                  <a:pt x="1275" y="233"/>
                  <a:pt x="1273" y="235"/>
                  <a:pt x="1277" y="233"/>
                </a:cubicBezTo>
                <a:cubicBezTo>
                  <a:pt x="1278" y="231"/>
                  <a:pt x="1278" y="231"/>
                  <a:pt x="1278" y="231"/>
                </a:cubicBezTo>
                <a:cubicBezTo>
                  <a:pt x="1281" y="237"/>
                  <a:pt x="1281" y="237"/>
                  <a:pt x="1281" y="237"/>
                </a:cubicBezTo>
                <a:cubicBezTo>
                  <a:pt x="1285" y="237"/>
                  <a:pt x="1285" y="237"/>
                  <a:pt x="1285" y="237"/>
                </a:cubicBezTo>
                <a:cubicBezTo>
                  <a:pt x="1286" y="236"/>
                  <a:pt x="1286" y="236"/>
                  <a:pt x="1286" y="236"/>
                </a:cubicBezTo>
                <a:cubicBezTo>
                  <a:pt x="1283" y="235"/>
                  <a:pt x="1283" y="235"/>
                  <a:pt x="1283" y="235"/>
                </a:cubicBezTo>
                <a:cubicBezTo>
                  <a:pt x="1290" y="232"/>
                  <a:pt x="1290" y="232"/>
                  <a:pt x="1290" y="232"/>
                </a:cubicBezTo>
                <a:cubicBezTo>
                  <a:pt x="1291" y="233"/>
                  <a:pt x="1291" y="233"/>
                  <a:pt x="1291" y="233"/>
                </a:cubicBezTo>
                <a:cubicBezTo>
                  <a:pt x="1294" y="231"/>
                  <a:pt x="1294" y="231"/>
                  <a:pt x="1294" y="231"/>
                </a:cubicBezTo>
                <a:cubicBezTo>
                  <a:pt x="1293" y="230"/>
                  <a:pt x="1292" y="236"/>
                  <a:pt x="1292" y="229"/>
                </a:cubicBezTo>
                <a:cubicBezTo>
                  <a:pt x="1296" y="231"/>
                  <a:pt x="1296" y="231"/>
                  <a:pt x="1296" y="231"/>
                </a:cubicBezTo>
                <a:cubicBezTo>
                  <a:pt x="1302" y="231"/>
                  <a:pt x="1302" y="231"/>
                  <a:pt x="1302" y="231"/>
                </a:cubicBezTo>
                <a:cubicBezTo>
                  <a:pt x="1304" y="230"/>
                  <a:pt x="1304" y="230"/>
                  <a:pt x="1304" y="230"/>
                </a:cubicBezTo>
                <a:cubicBezTo>
                  <a:pt x="1310" y="228"/>
                  <a:pt x="1310" y="228"/>
                  <a:pt x="1310" y="228"/>
                </a:cubicBezTo>
                <a:cubicBezTo>
                  <a:pt x="1309" y="231"/>
                  <a:pt x="1309" y="231"/>
                  <a:pt x="1309" y="231"/>
                </a:cubicBezTo>
                <a:cubicBezTo>
                  <a:pt x="1311" y="232"/>
                  <a:pt x="1311" y="232"/>
                  <a:pt x="1311" y="232"/>
                </a:cubicBezTo>
                <a:cubicBezTo>
                  <a:pt x="1324" y="230"/>
                  <a:pt x="1324" y="230"/>
                  <a:pt x="1324" y="230"/>
                </a:cubicBezTo>
                <a:cubicBezTo>
                  <a:pt x="1342" y="226"/>
                  <a:pt x="1342" y="226"/>
                  <a:pt x="1342" y="226"/>
                </a:cubicBezTo>
                <a:cubicBezTo>
                  <a:pt x="1349" y="224"/>
                  <a:pt x="1349" y="224"/>
                  <a:pt x="1349" y="224"/>
                </a:cubicBezTo>
                <a:cubicBezTo>
                  <a:pt x="1350" y="224"/>
                  <a:pt x="1350" y="224"/>
                  <a:pt x="1350" y="224"/>
                </a:cubicBezTo>
                <a:cubicBezTo>
                  <a:pt x="1353" y="222"/>
                  <a:pt x="1353" y="222"/>
                  <a:pt x="1353" y="222"/>
                </a:cubicBezTo>
                <a:cubicBezTo>
                  <a:pt x="1346" y="221"/>
                  <a:pt x="1346" y="221"/>
                  <a:pt x="1346" y="221"/>
                </a:cubicBezTo>
                <a:cubicBezTo>
                  <a:pt x="1350" y="220"/>
                  <a:pt x="1350" y="220"/>
                  <a:pt x="1350" y="220"/>
                </a:cubicBezTo>
                <a:cubicBezTo>
                  <a:pt x="1352" y="219"/>
                  <a:pt x="1352" y="219"/>
                  <a:pt x="1352" y="219"/>
                </a:cubicBezTo>
                <a:cubicBezTo>
                  <a:pt x="1361" y="217"/>
                  <a:pt x="1361" y="217"/>
                  <a:pt x="1361" y="217"/>
                </a:cubicBezTo>
                <a:cubicBezTo>
                  <a:pt x="1362" y="215"/>
                  <a:pt x="1362" y="215"/>
                  <a:pt x="1362" y="215"/>
                </a:cubicBezTo>
                <a:cubicBezTo>
                  <a:pt x="1367" y="216"/>
                  <a:pt x="1367" y="216"/>
                  <a:pt x="1367" y="216"/>
                </a:cubicBezTo>
                <a:cubicBezTo>
                  <a:pt x="1369" y="216"/>
                  <a:pt x="1369" y="216"/>
                  <a:pt x="1369" y="216"/>
                </a:cubicBezTo>
                <a:cubicBezTo>
                  <a:pt x="1371" y="214"/>
                  <a:pt x="1371" y="214"/>
                  <a:pt x="1371" y="214"/>
                </a:cubicBezTo>
                <a:cubicBezTo>
                  <a:pt x="1377" y="213"/>
                  <a:pt x="1377" y="213"/>
                  <a:pt x="1377" y="213"/>
                </a:cubicBezTo>
                <a:cubicBezTo>
                  <a:pt x="1376" y="211"/>
                  <a:pt x="1376" y="211"/>
                  <a:pt x="1376" y="211"/>
                </a:cubicBezTo>
                <a:cubicBezTo>
                  <a:pt x="1378" y="211"/>
                  <a:pt x="1378" y="211"/>
                  <a:pt x="1378" y="211"/>
                </a:cubicBezTo>
                <a:cubicBezTo>
                  <a:pt x="1381" y="213"/>
                  <a:pt x="1381" y="213"/>
                  <a:pt x="1381" y="213"/>
                </a:cubicBezTo>
                <a:cubicBezTo>
                  <a:pt x="1388" y="210"/>
                  <a:pt x="1388" y="210"/>
                  <a:pt x="1388" y="210"/>
                </a:cubicBezTo>
                <a:cubicBezTo>
                  <a:pt x="1390" y="210"/>
                  <a:pt x="1390" y="210"/>
                  <a:pt x="1390" y="210"/>
                </a:cubicBezTo>
                <a:cubicBezTo>
                  <a:pt x="1389" y="211"/>
                  <a:pt x="1389" y="211"/>
                  <a:pt x="1389" y="211"/>
                </a:cubicBezTo>
                <a:cubicBezTo>
                  <a:pt x="1392" y="212"/>
                  <a:pt x="1392" y="212"/>
                  <a:pt x="1392" y="212"/>
                </a:cubicBezTo>
                <a:cubicBezTo>
                  <a:pt x="1402" y="207"/>
                  <a:pt x="1402" y="207"/>
                  <a:pt x="1402" y="207"/>
                </a:cubicBezTo>
                <a:cubicBezTo>
                  <a:pt x="1405" y="209"/>
                  <a:pt x="1405" y="209"/>
                  <a:pt x="1405" y="209"/>
                </a:cubicBezTo>
                <a:cubicBezTo>
                  <a:pt x="1409" y="208"/>
                  <a:pt x="1409" y="208"/>
                  <a:pt x="1409" y="208"/>
                </a:cubicBezTo>
                <a:cubicBezTo>
                  <a:pt x="1410" y="206"/>
                  <a:pt x="1410" y="206"/>
                  <a:pt x="1410" y="206"/>
                </a:cubicBezTo>
                <a:cubicBezTo>
                  <a:pt x="1416" y="203"/>
                  <a:pt x="1416" y="203"/>
                  <a:pt x="1416" y="203"/>
                </a:cubicBezTo>
                <a:cubicBezTo>
                  <a:pt x="1424" y="203"/>
                  <a:pt x="1424" y="203"/>
                  <a:pt x="1424" y="203"/>
                </a:cubicBezTo>
                <a:cubicBezTo>
                  <a:pt x="1416" y="206"/>
                  <a:pt x="1416" y="206"/>
                  <a:pt x="1416" y="206"/>
                </a:cubicBezTo>
                <a:cubicBezTo>
                  <a:pt x="1412" y="208"/>
                  <a:pt x="1417" y="200"/>
                  <a:pt x="1411" y="208"/>
                </a:cubicBezTo>
                <a:cubicBezTo>
                  <a:pt x="1412" y="209"/>
                  <a:pt x="1412" y="209"/>
                  <a:pt x="1412" y="209"/>
                </a:cubicBezTo>
                <a:cubicBezTo>
                  <a:pt x="1408" y="211"/>
                  <a:pt x="1408" y="211"/>
                  <a:pt x="1408" y="211"/>
                </a:cubicBezTo>
                <a:cubicBezTo>
                  <a:pt x="1411" y="212"/>
                  <a:pt x="1411" y="212"/>
                  <a:pt x="1411" y="212"/>
                </a:cubicBezTo>
                <a:cubicBezTo>
                  <a:pt x="1420" y="210"/>
                  <a:pt x="1420" y="210"/>
                  <a:pt x="1420" y="210"/>
                </a:cubicBezTo>
                <a:cubicBezTo>
                  <a:pt x="1420" y="209"/>
                  <a:pt x="1420" y="209"/>
                  <a:pt x="1423" y="211"/>
                </a:cubicBezTo>
                <a:cubicBezTo>
                  <a:pt x="1425" y="209"/>
                  <a:pt x="1425" y="209"/>
                  <a:pt x="1425" y="209"/>
                </a:cubicBezTo>
                <a:cubicBezTo>
                  <a:pt x="1425" y="210"/>
                  <a:pt x="1425" y="210"/>
                  <a:pt x="1425" y="210"/>
                </a:cubicBezTo>
                <a:cubicBezTo>
                  <a:pt x="1423" y="211"/>
                  <a:pt x="1423" y="211"/>
                  <a:pt x="1423" y="211"/>
                </a:cubicBezTo>
                <a:cubicBezTo>
                  <a:pt x="1422" y="211"/>
                  <a:pt x="1421" y="208"/>
                  <a:pt x="1419" y="211"/>
                </a:cubicBezTo>
                <a:cubicBezTo>
                  <a:pt x="1420" y="213"/>
                  <a:pt x="1420" y="213"/>
                  <a:pt x="1420" y="213"/>
                </a:cubicBezTo>
                <a:cubicBezTo>
                  <a:pt x="1420" y="213"/>
                  <a:pt x="1423" y="205"/>
                  <a:pt x="1416" y="214"/>
                </a:cubicBezTo>
                <a:cubicBezTo>
                  <a:pt x="1409" y="213"/>
                  <a:pt x="1409" y="213"/>
                  <a:pt x="1409" y="213"/>
                </a:cubicBezTo>
                <a:cubicBezTo>
                  <a:pt x="1407" y="215"/>
                  <a:pt x="1404" y="210"/>
                  <a:pt x="1406" y="215"/>
                </a:cubicBezTo>
                <a:cubicBezTo>
                  <a:pt x="1404" y="213"/>
                  <a:pt x="1404" y="213"/>
                  <a:pt x="1404" y="213"/>
                </a:cubicBezTo>
                <a:cubicBezTo>
                  <a:pt x="1403" y="215"/>
                  <a:pt x="1403" y="215"/>
                  <a:pt x="1403" y="215"/>
                </a:cubicBezTo>
                <a:cubicBezTo>
                  <a:pt x="1398" y="214"/>
                  <a:pt x="1398" y="214"/>
                  <a:pt x="1398" y="214"/>
                </a:cubicBezTo>
                <a:cubicBezTo>
                  <a:pt x="1388" y="217"/>
                  <a:pt x="1388" y="217"/>
                  <a:pt x="1388" y="217"/>
                </a:cubicBezTo>
                <a:cubicBezTo>
                  <a:pt x="1384" y="219"/>
                  <a:pt x="1384" y="219"/>
                  <a:pt x="1384" y="219"/>
                </a:cubicBezTo>
                <a:cubicBezTo>
                  <a:pt x="1381" y="219"/>
                  <a:pt x="1381" y="219"/>
                  <a:pt x="1381" y="219"/>
                </a:cubicBezTo>
                <a:cubicBezTo>
                  <a:pt x="1367" y="223"/>
                  <a:pt x="1367" y="223"/>
                  <a:pt x="1367" y="223"/>
                </a:cubicBezTo>
                <a:cubicBezTo>
                  <a:pt x="1365" y="223"/>
                  <a:pt x="1365" y="223"/>
                  <a:pt x="1365" y="223"/>
                </a:cubicBezTo>
                <a:cubicBezTo>
                  <a:pt x="1363" y="223"/>
                  <a:pt x="1363" y="223"/>
                  <a:pt x="1363" y="223"/>
                </a:cubicBezTo>
                <a:cubicBezTo>
                  <a:pt x="1360" y="224"/>
                  <a:pt x="1360" y="224"/>
                  <a:pt x="1360" y="224"/>
                </a:cubicBezTo>
                <a:cubicBezTo>
                  <a:pt x="1359" y="226"/>
                  <a:pt x="1359" y="226"/>
                  <a:pt x="1359" y="226"/>
                </a:cubicBezTo>
                <a:cubicBezTo>
                  <a:pt x="1361" y="226"/>
                  <a:pt x="1361" y="226"/>
                  <a:pt x="1361" y="226"/>
                </a:cubicBezTo>
                <a:cubicBezTo>
                  <a:pt x="1346" y="229"/>
                  <a:pt x="1346" y="229"/>
                  <a:pt x="1346" y="229"/>
                </a:cubicBezTo>
                <a:cubicBezTo>
                  <a:pt x="1347" y="230"/>
                  <a:pt x="1347" y="230"/>
                  <a:pt x="1347" y="230"/>
                </a:cubicBezTo>
                <a:cubicBezTo>
                  <a:pt x="1345" y="227"/>
                  <a:pt x="1342" y="231"/>
                  <a:pt x="1336" y="231"/>
                </a:cubicBezTo>
                <a:cubicBezTo>
                  <a:pt x="1328" y="231"/>
                  <a:pt x="1328" y="231"/>
                  <a:pt x="1328" y="231"/>
                </a:cubicBezTo>
                <a:cubicBezTo>
                  <a:pt x="1309" y="235"/>
                  <a:pt x="1309" y="235"/>
                  <a:pt x="1309" y="235"/>
                </a:cubicBezTo>
                <a:cubicBezTo>
                  <a:pt x="1299" y="238"/>
                  <a:pt x="1299" y="238"/>
                  <a:pt x="1299" y="238"/>
                </a:cubicBezTo>
                <a:cubicBezTo>
                  <a:pt x="1303" y="234"/>
                  <a:pt x="1292" y="238"/>
                  <a:pt x="1302" y="234"/>
                </a:cubicBezTo>
                <a:cubicBezTo>
                  <a:pt x="1301" y="233"/>
                  <a:pt x="1301" y="233"/>
                  <a:pt x="1301" y="233"/>
                </a:cubicBezTo>
                <a:cubicBezTo>
                  <a:pt x="1298" y="234"/>
                  <a:pt x="1298" y="234"/>
                  <a:pt x="1298" y="234"/>
                </a:cubicBezTo>
                <a:cubicBezTo>
                  <a:pt x="1296" y="235"/>
                  <a:pt x="1296" y="235"/>
                  <a:pt x="1296" y="235"/>
                </a:cubicBezTo>
                <a:cubicBezTo>
                  <a:pt x="1297" y="236"/>
                  <a:pt x="1297" y="236"/>
                  <a:pt x="1297" y="236"/>
                </a:cubicBezTo>
                <a:cubicBezTo>
                  <a:pt x="1297" y="238"/>
                  <a:pt x="1297" y="238"/>
                  <a:pt x="1297" y="238"/>
                </a:cubicBezTo>
                <a:cubicBezTo>
                  <a:pt x="1291" y="240"/>
                  <a:pt x="1291" y="240"/>
                  <a:pt x="1291" y="240"/>
                </a:cubicBezTo>
                <a:cubicBezTo>
                  <a:pt x="1286" y="240"/>
                  <a:pt x="1286" y="240"/>
                  <a:pt x="1286" y="240"/>
                </a:cubicBezTo>
                <a:cubicBezTo>
                  <a:pt x="1283" y="242"/>
                  <a:pt x="1279" y="246"/>
                  <a:pt x="1278" y="246"/>
                </a:cubicBezTo>
                <a:cubicBezTo>
                  <a:pt x="1279" y="243"/>
                  <a:pt x="1279" y="243"/>
                  <a:pt x="1279" y="243"/>
                </a:cubicBezTo>
                <a:cubicBezTo>
                  <a:pt x="1276" y="242"/>
                  <a:pt x="1276" y="242"/>
                  <a:pt x="1276" y="242"/>
                </a:cubicBezTo>
                <a:cubicBezTo>
                  <a:pt x="1267" y="245"/>
                  <a:pt x="1267" y="245"/>
                  <a:pt x="1267" y="245"/>
                </a:cubicBezTo>
                <a:cubicBezTo>
                  <a:pt x="1265" y="246"/>
                  <a:pt x="1265" y="246"/>
                  <a:pt x="1265" y="246"/>
                </a:cubicBezTo>
                <a:cubicBezTo>
                  <a:pt x="1266" y="247"/>
                  <a:pt x="1266" y="247"/>
                  <a:pt x="1266" y="247"/>
                </a:cubicBezTo>
                <a:cubicBezTo>
                  <a:pt x="1257" y="248"/>
                  <a:pt x="1257" y="248"/>
                  <a:pt x="1257" y="248"/>
                </a:cubicBezTo>
                <a:cubicBezTo>
                  <a:pt x="1254" y="252"/>
                  <a:pt x="1254" y="252"/>
                  <a:pt x="1254" y="252"/>
                </a:cubicBezTo>
                <a:cubicBezTo>
                  <a:pt x="1258" y="252"/>
                  <a:pt x="1258" y="252"/>
                  <a:pt x="1258" y="252"/>
                </a:cubicBezTo>
                <a:cubicBezTo>
                  <a:pt x="1259" y="252"/>
                  <a:pt x="1259" y="252"/>
                  <a:pt x="1259" y="252"/>
                </a:cubicBezTo>
                <a:cubicBezTo>
                  <a:pt x="1255" y="256"/>
                  <a:pt x="1255" y="256"/>
                  <a:pt x="1255" y="256"/>
                </a:cubicBezTo>
                <a:cubicBezTo>
                  <a:pt x="1253" y="256"/>
                  <a:pt x="1270" y="247"/>
                  <a:pt x="1249" y="257"/>
                </a:cubicBezTo>
                <a:cubicBezTo>
                  <a:pt x="1249" y="259"/>
                  <a:pt x="1249" y="259"/>
                  <a:pt x="1249" y="259"/>
                </a:cubicBezTo>
                <a:cubicBezTo>
                  <a:pt x="1256" y="263"/>
                  <a:pt x="1256" y="263"/>
                  <a:pt x="1256" y="263"/>
                </a:cubicBezTo>
                <a:cubicBezTo>
                  <a:pt x="1259" y="263"/>
                  <a:pt x="1259" y="263"/>
                  <a:pt x="1259" y="263"/>
                </a:cubicBezTo>
                <a:cubicBezTo>
                  <a:pt x="1259" y="260"/>
                  <a:pt x="1259" y="260"/>
                  <a:pt x="1259" y="260"/>
                </a:cubicBezTo>
                <a:cubicBezTo>
                  <a:pt x="1263" y="258"/>
                  <a:pt x="1263" y="258"/>
                  <a:pt x="1263" y="258"/>
                </a:cubicBezTo>
                <a:cubicBezTo>
                  <a:pt x="1267" y="259"/>
                  <a:pt x="1267" y="259"/>
                  <a:pt x="1267" y="259"/>
                </a:cubicBezTo>
                <a:cubicBezTo>
                  <a:pt x="1268" y="261"/>
                  <a:pt x="1268" y="261"/>
                  <a:pt x="1268" y="261"/>
                </a:cubicBezTo>
                <a:cubicBezTo>
                  <a:pt x="1272" y="260"/>
                  <a:pt x="1272" y="260"/>
                  <a:pt x="1272" y="260"/>
                </a:cubicBezTo>
                <a:cubicBezTo>
                  <a:pt x="1276" y="256"/>
                  <a:pt x="1276" y="256"/>
                  <a:pt x="1276" y="256"/>
                </a:cubicBezTo>
                <a:cubicBezTo>
                  <a:pt x="1269" y="250"/>
                  <a:pt x="1269" y="250"/>
                  <a:pt x="1269" y="250"/>
                </a:cubicBezTo>
                <a:cubicBezTo>
                  <a:pt x="1281" y="254"/>
                  <a:pt x="1281" y="254"/>
                  <a:pt x="1281" y="254"/>
                </a:cubicBezTo>
                <a:cubicBezTo>
                  <a:pt x="1285" y="252"/>
                  <a:pt x="1285" y="252"/>
                  <a:pt x="1285" y="252"/>
                </a:cubicBezTo>
                <a:cubicBezTo>
                  <a:pt x="1289" y="251"/>
                  <a:pt x="1289" y="251"/>
                  <a:pt x="1289" y="251"/>
                </a:cubicBezTo>
                <a:cubicBezTo>
                  <a:pt x="1290" y="248"/>
                  <a:pt x="1290" y="248"/>
                  <a:pt x="1290" y="248"/>
                </a:cubicBezTo>
                <a:cubicBezTo>
                  <a:pt x="1290" y="247"/>
                  <a:pt x="1290" y="247"/>
                  <a:pt x="1290" y="247"/>
                </a:cubicBezTo>
                <a:cubicBezTo>
                  <a:pt x="1294" y="249"/>
                  <a:pt x="1294" y="249"/>
                  <a:pt x="1294" y="249"/>
                </a:cubicBezTo>
                <a:cubicBezTo>
                  <a:pt x="1295" y="247"/>
                  <a:pt x="1300" y="254"/>
                  <a:pt x="1296" y="245"/>
                </a:cubicBezTo>
                <a:cubicBezTo>
                  <a:pt x="1299" y="249"/>
                  <a:pt x="1299" y="249"/>
                  <a:pt x="1299" y="249"/>
                </a:cubicBezTo>
                <a:cubicBezTo>
                  <a:pt x="1297" y="249"/>
                  <a:pt x="1297" y="249"/>
                  <a:pt x="1297" y="249"/>
                </a:cubicBezTo>
                <a:cubicBezTo>
                  <a:pt x="1292" y="251"/>
                  <a:pt x="1292" y="251"/>
                  <a:pt x="1292" y="251"/>
                </a:cubicBezTo>
                <a:cubicBezTo>
                  <a:pt x="1289" y="251"/>
                  <a:pt x="1289" y="251"/>
                  <a:pt x="1289" y="251"/>
                </a:cubicBezTo>
                <a:cubicBezTo>
                  <a:pt x="1288" y="254"/>
                  <a:pt x="1288" y="254"/>
                  <a:pt x="1288" y="254"/>
                </a:cubicBezTo>
                <a:cubicBezTo>
                  <a:pt x="1284" y="253"/>
                  <a:pt x="1290" y="258"/>
                  <a:pt x="1284" y="254"/>
                </a:cubicBezTo>
                <a:cubicBezTo>
                  <a:pt x="1284" y="257"/>
                  <a:pt x="1277" y="254"/>
                  <a:pt x="1285" y="258"/>
                </a:cubicBezTo>
                <a:cubicBezTo>
                  <a:pt x="1290" y="256"/>
                  <a:pt x="1290" y="256"/>
                  <a:pt x="1290" y="256"/>
                </a:cubicBezTo>
                <a:cubicBezTo>
                  <a:pt x="1292" y="257"/>
                  <a:pt x="1292" y="257"/>
                  <a:pt x="1292" y="257"/>
                </a:cubicBezTo>
                <a:cubicBezTo>
                  <a:pt x="1306" y="252"/>
                  <a:pt x="1306" y="252"/>
                  <a:pt x="1306" y="252"/>
                </a:cubicBezTo>
                <a:cubicBezTo>
                  <a:pt x="1321" y="249"/>
                  <a:pt x="1321" y="249"/>
                  <a:pt x="1321" y="249"/>
                </a:cubicBezTo>
                <a:cubicBezTo>
                  <a:pt x="1327" y="248"/>
                  <a:pt x="1327" y="248"/>
                  <a:pt x="1327" y="248"/>
                </a:cubicBezTo>
                <a:cubicBezTo>
                  <a:pt x="1326" y="249"/>
                  <a:pt x="1324" y="250"/>
                  <a:pt x="1327" y="251"/>
                </a:cubicBezTo>
                <a:cubicBezTo>
                  <a:pt x="1329" y="250"/>
                  <a:pt x="1329" y="250"/>
                  <a:pt x="1329" y="250"/>
                </a:cubicBezTo>
                <a:cubicBezTo>
                  <a:pt x="1328" y="248"/>
                  <a:pt x="1328" y="248"/>
                  <a:pt x="1328" y="248"/>
                </a:cubicBezTo>
                <a:cubicBezTo>
                  <a:pt x="1335" y="249"/>
                  <a:pt x="1335" y="249"/>
                  <a:pt x="1335" y="249"/>
                </a:cubicBezTo>
                <a:cubicBezTo>
                  <a:pt x="1336" y="247"/>
                  <a:pt x="1336" y="247"/>
                  <a:pt x="1336" y="247"/>
                </a:cubicBezTo>
                <a:cubicBezTo>
                  <a:pt x="1346" y="245"/>
                  <a:pt x="1346" y="245"/>
                  <a:pt x="1346" y="245"/>
                </a:cubicBezTo>
                <a:cubicBezTo>
                  <a:pt x="1354" y="245"/>
                  <a:pt x="1354" y="245"/>
                  <a:pt x="1354" y="245"/>
                </a:cubicBezTo>
                <a:cubicBezTo>
                  <a:pt x="1377" y="239"/>
                  <a:pt x="1377" y="239"/>
                  <a:pt x="1377" y="239"/>
                </a:cubicBezTo>
                <a:cubicBezTo>
                  <a:pt x="1379" y="238"/>
                  <a:pt x="1379" y="238"/>
                  <a:pt x="1379" y="238"/>
                </a:cubicBezTo>
                <a:cubicBezTo>
                  <a:pt x="1389" y="236"/>
                  <a:pt x="1389" y="236"/>
                  <a:pt x="1389" y="236"/>
                </a:cubicBezTo>
                <a:cubicBezTo>
                  <a:pt x="1389" y="234"/>
                  <a:pt x="1389" y="234"/>
                  <a:pt x="1389" y="234"/>
                </a:cubicBezTo>
                <a:cubicBezTo>
                  <a:pt x="1392" y="232"/>
                  <a:pt x="1392" y="232"/>
                  <a:pt x="1392" y="232"/>
                </a:cubicBezTo>
                <a:cubicBezTo>
                  <a:pt x="1393" y="234"/>
                  <a:pt x="1393" y="234"/>
                  <a:pt x="1393" y="234"/>
                </a:cubicBezTo>
                <a:cubicBezTo>
                  <a:pt x="1392" y="236"/>
                  <a:pt x="1392" y="236"/>
                  <a:pt x="1392" y="236"/>
                </a:cubicBezTo>
                <a:cubicBezTo>
                  <a:pt x="1384" y="238"/>
                  <a:pt x="1384" y="238"/>
                  <a:pt x="1384" y="238"/>
                </a:cubicBezTo>
                <a:cubicBezTo>
                  <a:pt x="1391" y="240"/>
                  <a:pt x="1391" y="240"/>
                  <a:pt x="1391" y="240"/>
                </a:cubicBezTo>
                <a:cubicBezTo>
                  <a:pt x="1396" y="235"/>
                  <a:pt x="1396" y="235"/>
                  <a:pt x="1396" y="235"/>
                </a:cubicBezTo>
                <a:cubicBezTo>
                  <a:pt x="1397" y="238"/>
                  <a:pt x="1397" y="238"/>
                  <a:pt x="1397" y="238"/>
                </a:cubicBezTo>
                <a:cubicBezTo>
                  <a:pt x="1403" y="239"/>
                  <a:pt x="1403" y="239"/>
                  <a:pt x="1403" y="239"/>
                </a:cubicBezTo>
                <a:cubicBezTo>
                  <a:pt x="1402" y="241"/>
                  <a:pt x="1402" y="241"/>
                  <a:pt x="1402" y="241"/>
                </a:cubicBezTo>
                <a:cubicBezTo>
                  <a:pt x="1409" y="242"/>
                  <a:pt x="1409" y="242"/>
                  <a:pt x="1409" y="242"/>
                </a:cubicBezTo>
                <a:cubicBezTo>
                  <a:pt x="1420" y="240"/>
                  <a:pt x="1420" y="240"/>
                  <a:pt x="1420" y="240"/>
                </a:cubicBezTo>
                <a:cubicBezTo>
                  <a:pt x="1424" y="239"/>
                  <a:pt x="1424" y="239"/>
                  <a:pt x="1424" y="239"/>
                </a:cubicBezTo>
                <a:cubicBezTo>
                  <a:pt x="1423" y="238"/>
                  <a:pt x="1423" y="238"/>
                  <a:pt x="1423" y="238"/>
                </a:cubicBezTo>
                <a:cubicBezTo>
                  <a:pt x="1426" y="238"/>
                  <a:pt x="1426" y="238"/>
                  <a:pt x="1426" y="238"/>
                </a:cubicBezTo>
                <a:cubicBezTo>
                  <a:pt x="1426" y="240"/>
                  <a:pt x="1425" y="233"/>
                  <a:pt x="1428" y="240"/>
                </a:cubicBezTo>
                <a:cubicBezTo>
                  <a:pt x="1435" y="240"/>
                  <a:pt x="1435" y="240"/>
                  <a:pt x="1435" y="240"/>
                </a:cubicBezTo>
                <a:cubicBezTo>
                  <a:pt x="1447" y="239"/>
                  <a:pt x="1447" y="239"/>
                  <a:pt x="1447" y="239"/>
                </a:cubicBezTo>
                <a:cubicBezTo>
                  <a:pt x="1454" y="239"/>
                  <a:pt x="1454" y="239"/>
                  <a:pt x="1454" y="239"/>
                </a:cubicBezTo>
                <a:cubicBezTo>
                  <a:pt x="1454" y="239"/>
                  <a:pt x="1451" y="241"/>
                  <a:pt x="1454" y="237"/>
                </a:cubicBezTo>
                <a:cubicBezTo>
                  <a:pt x="1457" y="239"/>
                  <a:pt x="1457" y="239"/>
                  <a:pt x="1457" y="239"/>
                </a:cubicBezTo>
                <a:cubicBezTo>
                  <a:pt x="1461" y="238"/>
                  <a:pt x="1461" y="238"/>
                  <a:pt x="1461" y="238"/>
                </a:cubicBezTo>
                <a:cubicBezTo>
                  <a:pt x="1480" y="240"/>
                  <a:pt x="1480" y="240"/>
                  <a:pt x="1480" y="240"/>
                </a:cubicBezTo>
                <a:cubicBezTo>
                  <a:pt x="1488" y="241"/>
                  <a:pt x="1488" y="241"/>
                  <a:pt x="1488" y="241"/>
                </a:cubicBezTo>
                <a:cubicBezTo>
                  <a:pt x="1492" y="242"/>
                  <a:pt x="1492" y="242"/>
                  <a:pt x="1492" y="242"/>
                </a:cubicBezTo>
                <a:cubicBezTo>
                  <a:pt x="1490" y="243"/>
                  <a:pt x="1490" y="243"/>
                  <a:pt x="1490" y="243"/>
                </a:cubicBezTo>
                <a:cubicBezTo>
                  <a:pt x="1490" y="244"/>
                  <a:pt x="1489" y="244"/>
                  <a:pt x="1493" y="245"/>
                </a:cubicBezTo>
                <a:cubicBezTo>
                  <a:pt x="1493" y="245"/>
                  <a:pt x="1493" y="245"/>
                  <a:pt x="1493" y="245"/>
                </a:cubicBezTo>
                <a:cubicBezTo>
                  <a:pt x="1494" y="242"/>
                  <a:pt x="1494" y="242"/>
                  <a:pt x="1494" y="242"/>
                </a:cubicBezTo>
                <a:cubicBezTo>
                  <a:pt x="1498" y="244"/>
                  <a:pt x="1498" y="244"/>
                  <a:pt x="1498" y="244"/>
                </a:cubicBezTo>
                <a:cubicBezTo>
                  <a:pt x="1497" y="248"/>
                  <a:pt x="1497" y="248"/>
                  <a:pt x="1497" y="248"/>
                </a:cubicBezTo>
                <a:cubicBezTo>
                  <a:pt x="1494" y="249"/>
                  <a:pt x="1494" y="249"/>
                  <a:pt x="1494" y="249"/>
                </a:cubicBezTo>
                <a:cubicBezTo>
                  <a:pt x="1488" y="256"/>
                  <a:pt x="1488" y="256"/>
                  <a:pt x="1488" y="256"/>
                </a:cubicBezTo>
                <a:cubicBezTo>
                  <a:pt x="1468" y="267"/>
                  <a:pt x="1468" y="267"/>
                  <a:pt x="1468" y="267"/>
                </a:cubicBezTo>
                <a:cubicBezTo>
                  <a:pt x="1469" y="269"/>
                  <a:pt x="1466" y="268"/>
                  <a:pt x="1466" y="270"/>
                </a:cubicBezTo>
                <a:cubicBezTo>
                  <a:pt x="1464" y="268"/>
                  <a:pt x="1464" y="268"/>
                  <a:pt x="1464" y="268"/>
                </a:cubicBezTo>
                <a:cubicBezTo>
                  <a:pt x="1457" y="272"/>
                  <a:pt x="1457" y="272"/>
                  <a:pt x="1457" y="272"/>
                </a:cubicBezTo>
                <a:cubicBezTo>
                  <a:pt x="1454" y="270"/>
                  <a:pt x="1454" y="270"/>
                  <a:pt x="1454" y="270"/>
                </a:cubicBezTo>
                <a:cubicBezTo>
                  <a:pt x="1452" y="272"/>
                  <a:pt x="1452" y="272"/>
                  <a:pt x="1452" y="272"/>
                </a:cubicBezTo>
                <a:cubicBezTo>
                  <a:pt x="1454" y="273"/>
                  <a:pt x="1454" y="273"/>
                  <a:pt x="1454" y="273"/>
                </a:cubicBezTo>
                <a:cubicBezTo>
                  <a:pt x="1452" y="274"/>
                  <a:pt x="1452" y="274"/>
                  <a:pt x="1452" y="274"/>
                </a:cubicBezTo>
                <a:cubicBezTo>
                  <a:pt x="1457" y="275"/>
                  <a:pt x="1457" y="275"/>
                  <a:pt x="1457" y="275"/>
                </a:cubicBezTo>
                <a:cubicBezTo>
                  <a:pt x="1468" y="272"/>
                  <a:pt x="1468" y="272"/>
                  <a:pt x="1468" y="272"/>
                </a:cubicBezTo>
                <a:cubicBezTo>
                  <a:pt x="1470" y="275"/>
                  <a:pt x="1470" y="275"/>
                  <a:pt x="1470" y="275"/>
                </a:cubicBezTo>
                <a:cubicBezTo>
                  <a:pt x="1470" y="276"/>
                  <a:pt x="1469" y="277"/>
                  <a:pt x="1471" y="278"/>
                </a:cubicBezTo>
                <a:cubicBezTo>
                  <a:pt x="1474" y="275"/>
                  <a:pt x="1474" y="275"/>
                  <a:pt x="1474" y="275"/>
                </a:cubicBezTo>
                <a:cubicBezTo>
                  <a:pt x="1473" y="275"/>
                  <a:pt x="1473" y="275"/>
                  <a:pt x="1473" y="275"/>
                </a:cubicBezTo>
                <a:cubicBezTo>
                  <a:pt x="1475" y="273"/>
                  <a:pt x="1475" y="273"/>
                  <a:pt x="1475" y="273"/>
                </a:cubicBezTo>
                <a:cubicBezTo>
                  <a:pt x="1476" y="274"/>
                  <a:pt x="1476" y="274"/>
                  <a:pt x="1476" y="274"/>
                </a:cubicBezTo>
                <a:cubicBezTo>
                  <a:pt x="1477" y="271"/>
                  <a:pt x="1477" y="271"/>
                  <a:pt x="1477" y="271"/>
                </a:cubicBezTo>
                <a:cubicBezTo>
                  <a:pt x="1479" y="273"/>
                  <a:pt x="1479" y="273"/>
                  <a:pt x="1479" y="273"/>
                </a:cubicBezTo>
                <a:cubicBezTo>
                  <a:pt x="1479" y="274"/>
                  <a:pt x="1479" y="274"/>
                  <a:pt x="1479" y="274"/>
                </a:cubicBezTo>
                <a:cubicBezTo>
                  <a:pt x="1482" y="272"/>
                  <a:pt x="1482" y="272"/>
                  <a:pt x="1482" y="272"/>
                </a:cubicBezTo>
                <a:cubicBezTo>
                  <a:pt x="1485" y="273"/>
                  <a:pt x="1485" y="273"/>
                  <a:pt x="1485" y="273"/>
                </a:cubicBezTo>
                <a:cubicBezTo>
                  <a:pt x="1484" y="275"/>
                  <a:pt x="1484" y="275"/>
                  <a:pt x="1484" y="275"/>
                </a:cubicBezTo>
                <a:cubicBezTo>
                  <a:pt x="1486" y="276"/>
                  <a:pt x="1486" y="276"/>
                  <a:pt x="1486" y="276"/>
                </a:cubicBezTo>
                <a:cubicBezTo>
                  <a:pt x="1488" y="276"/>
                  <a:pt x="1488" y="276"/>
                  <a:pt x="1488" y="276"/>
                </a:cubicBezTo>
                <a:cubicBezTo>
                  <a:pt x="1486" y="273"/>
                  <a:pt x="1486" y="273"/>
                  <a:pt x="1486" y="273"/>
                </a:cubicBezTo>
                <a:cubicBezTo>
                  <a:pt x="1488" y="272"/>
                  <a:pt x="1488" y="272"/>
                  <a:pt x="1488" y="272"/>
                </a:cubicBezTo>
                <a:cubicBezTo>
                  <a:pt x="1490" y="275"/>
                  <a:pt x="1490" y="275"/>
                  <a:pt x="1490" y="275"/>
                </a:cubicBezTo>
                <a:cubicBezTo>
                  <a:pt x="1492" y="274"/>
                  <a:pt x="1492" y="274"/>
                  <a:pt x="1492" y="274"/>
                </a:cubicBezTo>
                <a:cubicBezTo>
                  <a:pt x="1492" y="274"/>
                  <a:pt x="1491" y="273"/>
                  <a:pt x="1492" y="275"/>
                </a:cubicBezTo>
                <a:cubicBezTo>
                  <a:pt x="1494" y="275"/>
                  <a:pt x="1494" y="275"/>
                  <a:pt x="1494" y="275"/>
                </a:cubicBezTo>
                <a:cubicBezTo>
                  <a:pt x="1496" y="272"/>
                  <a:pt x="1496" y="272"/>
                  <a:pt x="1496" y="272"/>
                </a:cubicBezTo>
                <a:cubicBezTo>
                  <a:pt x="1494" y="271"/>
                  <a:pt x="1494" y="271"/>
                  <a:pt x="1494" y="271"/>
                </a:cubicBezTo>
                <a:cubicBezTo>
                  <a:pt x="1496" y="269"/>
                  <a:pt x="1496" y="269"/>
                  <a:pt x="1496" y="269"/>
                </a:cubicBezTo>
                <a:cubicBezTo>
                  <a:pt x="1507" y="268"/>
                  <a:pt x="1507" y="268"/>
                  <a:pt x="1507" y="268"/>
                </a:cubicBezTo>
                <a:cubicBezTo>
                  <a:pt x="1513" y="269"/>
                  <a:pt x="1513" y="269"/>
                  <a:pt x="1513" y="269"/>
                </a:cubicBezTo>
                <a:cubicBezTo>
                  <a:pt x="1507" y="270"/>
                  <a:pt x="1507" y="270"/>
                  <a:pt x="1507" y="270"/>
                </a:cubicBezTo>
                <a:cubicBezTo>
                  <a:pt x="1508" y="274"/>
                  <a:pt x="1508" y="274"/>
                  <a:pt x="1508" y="274"/>
                </a:cubicBezTo>
                <a:cubicBezTo>
                  <a:pt x="1506" y="275"/>
                  <a:pt x="1506" y="275"/>
                  <a:pt x="1506" y="275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6" y="276"/>
                  <a:pt x="1516" y="276"/>
                  <a:pt x="1516" y="276"/>
                </a:cubicBezTo>
                <a:cubicBezTo>
                  <a:pt x="1517" y="277"/>
                  <a:pt x="1517" y="277"/>
                  <a:pt x="1517" y="277"/>
                </a:cubicBezTo>
                <a:cubicBezTo>
                  <a:pt x="1518" y="277"/>
                  <a:pt x="1513" y="280"/>
                  <a:pt x="1518" y="275"/>
                </a:cubicBezTo>
                <a:cubicBezTo>
                  <a:pt x="1520" y="276"/>
                  <a:pt x="1520" y="276"/>
                  <a:pt x="1520" y="276"/>
                </a:cubicBezTo>
                <a:cubicBezTo>
                  <a:pt x="1523" y="273"/>
                  <a:pt x="1523" y="273"/>
                  <a:pt x="1523" y="273"/>
                </a:cubicBezTo>
                <a:cubicBezTo>
                  <a:pt x="1526" y="272"/>
                  <a:pt x="1526" y="272"/>
                  <a:pt x="1526" y="272"/>
                </a:cubicBezTo>
                <a:cubicBezTo>
                  <a:pt x="1527" y="269"/>
                  <a:pt x="1527" y="269"/>
                  <a:pt x="1527" y="269"/>
                </a:cubicBezTo>
                <a:cubicBezTo>
                  <a:pt x="1530" y="271"/>
                  <a:pt x="1530" y="271"/>
                  <a:pt x="1530" y="271"/>
                </a:cubicBezTo>
                <a:cubicBezTo>
                  <a:pt x="1533" y="269"/>
                  <a:pt x="1533" y="269"/>
                  <a:pt x="1533" y="269"/>
                </a:cubicBezTo>
                <a:cubicBezTo>
                  <a:pt x="1534" y="272"/>
                  <a:pt x="1534" y="272"/>
                  <a:pt x="1534" y="272"/>
                </a:cubicBezTo>
                <a:cubicBezTo>
                  <a:pt x="1536" y="273"/>
                  <a:pt x="1536" y="273"/>
                  <a:pt x="1536" y="273"/>
                </a:cubicBezTo>
                <a:cubicBezTo>
                  <a:pt x="1548" y="270"/>
                  <a:pt x="1548" y="270"/>
                  <a:pt x="1548" y="270"/>
                </a:cubicBezTo>
                <a:cubicBezTo>
                  <a:pt x="1553" y="264"/>
                  <a:pt x="1553" y="264"/>
                  <a:pt x="1553" y="264"/>
                </a:cubicBezTo>
                <a:cubicBezTo>
                  <a:pt x="1554" y="265"/>
                  <a:pt x="1554" y="265"/>
                  <a:pt x="1554" y="265"/>
                </a:cubicBezTo>
                <a:cubicBezTo>
                  <a:pt x="1559" y="262"/>
                  <a:pt x="1559" y="262"/>
                  <a:pt x="1559" y="262"/>
                </a:cubicBezTo>
                <a:cubicBezTo>
                  <a:pt x="1557" y="267"/>
                  <a:pt x="1557" y="267"/>
                  <a:pt x="1557" y="267"/>
                </a:cubicBezTo>
                <a:cubicBezTo>
                  <a:pt x="1553" y="271"/>
                  <a:pt x="1553" y="271"/>
                  <a:pt x="1553" y="271"/>
                </a:cubicBezTo>
                <a:cubicBezTo>
                  <a:pt x="1552" y="270"/>
                  <a:pt x="1552" y="270"/>
                  <a:pt x="1552" y="270"/>
                </a:cubicBezTo>
                <a:cubicBezTo>
                  <a:pt x="1551" y="271"/>
                  <a:pt x="1551" y="271"/>
                  <a:pt x="1551" y="271"/>
                </a:cubicBezTo>
                <a:cubicBezTo>
                  <a:pt x="1553" y="274"/>
                  <a:pt x="1553" y="274"/>
                  <a:pt x="1553" y="274"/>
                </a:cubicBezTo>
                <a:cubicBezTo>
                  <a:pt x="1554" y="272"/>
                  <a:pt x="1554" y="272"/>
                  <a:pt x="1554" y="272"/>
                </a:cubicBezTo>
                <a:cubicBezTo>
                  <a:pt x="1558" y="275"/>
                  <a:pt x="1558" y="275"/>
                  <a:pt x="1558" y="275"/>
                </a:cubicBezTo>
                <a:cubicBezTo>
                  <a:pt x="1562" y="275"/>
                  <a:pt x="1562" y="275"/>
                  <a:pt x="1562" y="275"/>
                </a:cubicBezTo>
                <a:cubicBezTo>
                  <a:pt x="1563" y="277"/>
                  <a:pt x="1563" y="277"/>
                  <a:pt x="1563" y="277"/>
                </a:cubicBezTo>
                <a:cubicBezTo>
                  <a:pt x="1563" y="278"/>
                  <a:pt x="1563" y="278"/>
                  <a:pt x="1563" y="278"/>
                </a:cubicBezTo>
                <a:cubicBezTo>
                  <a:pt x="1567" y="275"/>
                  <a:pt x="1567" y="275"/>
                  <a:pt x="1567" y="275"/>
                </a:cubicBezTo>
                <a:cubicBezTo>
                  <a:pt x="1565" y="278"/>
                  <a:pt x="1571" y="273"/>
                  <a:pt x="1567" y="277"/>
                </a:cubicBezTo>
                <a:cubicBezTo>
                  <a:pt x="1572" y="281"/>
                  <a:pt x="1572" y="281"/>
                  <a:pt x="1572" y="281"/>
                </a:cubicBezTo>
                <a:cubicBezTo>
                  <a:pt x="1568" y="280"/>
                  <a:pt x="1568" y="280"/>
                  <a:pt x="1568" y="280"/>
                </a:cubicBezTo>
                <a:cubicBezTo>
                  <a:pt x="1567" y="280"/>
                  <a:pt x="1576" y="277"/>
                  <a:pt x="1565" y="281"/>
                </a:cubicBezTo>
                <a:cubicBezTo>
                  <a:pt x="1566" y="283"/>
                  <a:pt x="1566" y="283"/>
                  <a:pt x="1566" y="283"/>
                </a:cubicBezTo>
                <a:cubicBezTo>
                  <a:pt x="1574" y="285"/>
                  <a:pt x="1574" y="285"/>
                  <a:pt x="1574" y="285"/>
                </a:cubicBezTo>
                <a:cubicBezTo>
                  <a:pt x="1569" y="290"/>
                  <a:pt x="1569" y="290"/>
                  <a:pt x="1569" y="290"/>
                </a:cubicBezTo>
                <a:cubicBezTo>
                  <a:pt x="1569" y="290"/>
                  <a:pt x="1575" y="286"/>
                  <a:pt x="1567" y="291"/>
                </a:cubicBezTo>
                <a:cubicBezTo>
                  <a:pt x="1567" y="292"/>
                  <a:pt x="1567" y="292"/>
                  <a:pt x="1567" y="292"/>
                </a:cubicBezTo>
                <a:cubicBezTo>
                  <a:pt x="1572" y="292"/>
                  <a:pt x="1572" y="292"/>
                  <a:pt x="1572" y="292"/>
                </a:cubicBezTo>
                <a:cubicBezTo>
                  <a:pt x="1571" y="291"/>
                  <a:pt x="1571" y="291"/>
                  <a:pt x="1571" y="291"/>
                </a:cubicBezTo>
                <a:cubicBezTo>
                  <a:pt x="1572" y="292"/>
                  <a:pt x="1572" y="292"/>
                  <a:pt x="1572" y="292"/>
                </a:cubicBezTo>
                <a:cubicBezTo>
                  <a:pt x="1575" y="293"/>
                  <a:pt x="1572" y="286"/>
                  <a:pt x="1577" y="292"/>
                </a:cubicBezTo>
                <a:cubicBezTo>
                  <a:pt x="1579" y="291"/>
                  <a:pt x="1579" y="291"/>
                  <a:pt x="1579" y="291"/>
                </a:cubicBezTo>
                <a:cubicBezTo>
                  <a:pt x="1583" y="292"/>
                  <a:pt x="1583" y="292"/>
                  <a:pt x="1583" y="292"/>
                </a:cubicBezTo>
                <a:cubicBezTo>
                  <a:pt x="1583" y="293"/>
                  <a:pt x="1583" y="293"/>
                  <a:pt x="1583" y="293"/>
                </a:cubicBezTo>
                <a:cubicBezTo>
                  <a:pt x="1579" y="291"/>
                  <a:pt x="1579" y="291"/>
                  <a:pt x="1579" y="291"/>
                </a:cubicBezTo>
                <a:cubicBezTo>
                  <a:pt x="1581" y="296"/>
                  <a:pt x="1581" y="296"/>
                  <a:pt x="1581" y="296"/>
                </a:cubicBezTo>
                <a:cubicBezTo>
                  <a:pt x="1585" y="296"/>
                  <a:pt x="1585" y="296"/>
                  <a:pt x="1585" y="296"/>
                </a:cubicBezTo>
                <a:cubicBezTo>
                  <a:pt x="1582" y="298"/>
                  <a:pt x="1582" y="298"/>
                  <a:pt x="1582" y="298"/>
                </a:cubicBezTo>
                <a:cubicBezTo>
                  <a:pt x="1582" y="300"/>
                  <a:pt x="1582" y="300"/>
                  <a:pt x="1582" y="300"/>
                </a:cubicBezTo>
                <a:cubicBezTo>
                  <a:pt x="1586" y="301"/>
                  <a:pt x="1586" y="301"/>
                  <a:pt x="1586" y="301"/>
                </a:cubicBezTo>
                <a:cubicBezTo>
                  <a:pt x="1584" y="305"/>
                  <a:pt x="1584" y="305"/>
                  <a:pt x="1584" y="305"/>
                </a:cubicBezTo>
                <a:cubicBezTo>
                  <a:pt x="1590" y="304"/>
                  <a:pt x="1590" y="304"/>
                  <a:pt x="1590" y="304"/>
                </a:cubicBezTo>
                <a:cubicBezTo>
                  <a:pt x="1590" y="303"/>
                  <a:pt x="1590" y="303"/>
                  <a:pt x="1590" y="303"/>
                </a:cubicBezTo>
                <a:cubicBezTo>
                  <a:pt x="1593" y="303"/>
                  <a:pt x="1593" y="303"/>
                  <a:pt x="1593" y="303"/>
                </a:cubicBezTo>
                <a:cubicBezTo>
                  <a:pt x="1594" y="304"/>
                  <a:pt x="1594" y="304"/>
                  <a:pt x="1594" y="304"/>
                </a:cubicBezTo>
                <a:cubicBezTo>
                  <a:pt x="1590" y="306"/>
                  <a:pt x="1590" y="306"/>
                  <a:pt x="1590" y="306"/>
                </a:cubicBezTo>
                <a:cubicBezTo>
                  <a:pt x="1591" y="307"/>
                  <a:pt x="1591" y="307"/>
                  <a:pt x="1591" y="307"/>
                </a:cubicBezTo>
                <a:cubicBezTo>
                  <a:pt x="1588" y="307"/>
                  <a:pt x="1588" y="307"/>
                  <a:pt x="1588" y="307"/>
                </a:cubicBezTo>
                <a:cubicBezTo>
                  <a:pt x="1580" y="313"/>
                  <a:pt x="1580" y="313"/>
                  <a:pt x="1580" y="313"/>
                </a:cubicBezTo>
                <a:cubicBezTo>
                  <a:pt x="1585" y="314"/>
                  <a:pt x="1585" y="314"/>
                  <a:pt x="1585" y="314"/>
                </a:cubicBezTo>
                <a:cubicBezTo>
                  <a:pt x="1594" y="313"/>
                  <a:pt x="1594" y="313"/>
                  <a:pt x="1594" y="313"/>
                </a:cubicBezTo>
                <a:cubicBezTo>
                  <a:pt x="1590" y="316"/>
                  <a:pt x="1590" y="316"/>
                  <a:pt x="1590" y="316"/>
                </a:cubicBezTo>
                <a:cubicBezTo>
                  <a:pt x="1587" y="316"/>
                  <a:pt x="1587" y="316"/>
                  <a:pt x="1587" y="316"/>
                </a:cubicBezTo>
                <a:cubicBezTo>
                  <a:pt x="1584" y="319"/>
                  <a:pt x="1593" y="316"/>
                  <a:pt x="1586" y="319"/>
                </a:cubicBezTo>
                <a:cubicBezTo>
                  <a:pt x="1594" y="320"/>
                  <a:pt x="1594" y="320"/>
                  <a:pt x="1594" y="320"/>
                </a:cubicBezTo>
                <a:cubicBezTo>
                  <a:pt x="1595" y="320"/>
                  <a:pt x="1595" y="320"/>
                  <a:pt x="1595" y="320"/>
                </a:cubicBezTo>
                <a:cubicBezTo>
                  <a:pt x="1600" y="322"/>
                  <a:pt x="1600" y="322"/>
                  <a:pt x="1600" y="322"/>
                </a:cubicBezTo>
                <a:cubicBezTo>
                  <a:pt x="1603" y="321"/>
                  <a:pt x="1603" y="321"/>
                  <a:pt x="1603" y="321"/>
                </a:cubicBezTo>
                <a:cubicBezTo>
                  <a:pt x="1604" y="323"/>
                  <a:pt x="1604" y="323"/>
                  <a:pt x="1604" y="323"/>
                </a:cubicBezTo>
                <a:cubicBezTo>
                  <a:pt x="1600" y="324"/>
                  <a:pt x="1600" y="324"/>
                  <a:pt x="1600" y="324"/>
                </a:cubicBezTo>
                <a:cubicBezTo>
                  <a:pt x="1608" y="332"/>
                  <a:pt x="1608" y="332"/>
                  <a:pt x="1608" y="332"/>
                </a:cubicBezTo>
                <a:cubicBezTo>
                  <a:pt x="1607" y="334"/>
                  <a:pt x="1609" y="332"/>
                  <a:pt x="1612" y="332"/>
                </a:cubicBezTo>
                <a:cubicBezTo>
                  <a:pt x="1611" y="329"/>
                  <a:pt x="1611" y="329"/>
                  <a:pt x="1611" y="329"/>
                </a:cubicBezTo>
                <a:cubicBezTo>
                  <a:pt x="1608" y="329"/>
                  <a:pt x="1608" y="329"/>
                  <a:pt x="1608" y="329"/>
                </a:cubicBezTo>
                <a:cubicBezTo>
                  <a:pt x="1608" y="328"/>
                  <a:pt x="1610" y="328"/>
                  <a:pt x="1609" y="327"/>
                </a:cubicBezTo>
                <a:cubicBezTo>
                  <a:pt x="1607" y="326"/>
                  <a:pt x="1607" y="326"/>
                  <a:pt x="1607" y="326"/>
                </a:cubicBezTo>
                <a:cubicBezTo>
                  <a:pt x="1605" y="324"/>
                  <a:pt x="1605" y="324"/>
                  <a:pt x="1605" y="324"/>
                </a:cubicBezTo>
                <a:cubicBezTo>
                  <a:pt x="1607" y="328"/>
                  <a:pt x="1606" y="321"/>
                  <a:pt x="1611" y="324"/>
                </a:cubicBezTo>
                <a:cubicBezTo>
                  <a:pt x="1610" y="326"/>
                  <a:pt x="1610" y="326"/>
                  <a:pt x="1610" y="326"/>
                </a:cubicBezTo>
                <a:cubicBezTo>
                  <a:pt x="1614" y="332"/>
                  <a:pt x="1614" y="332"/>
                  <a:pt x="1614" y="332"/>
                </a:cubicBezTo>
                <a:cubicBezTo>
                  <a:pt x="1614" y="335"/>
                  <a:pt x="1614" y="335"/>
                  <a:pt x="1614" y="335"/>
                </a:cubicBezTo>
                <a:cubicBezTo>
                  <a:pt x="1618" y="338"/>
                  <a:pt x="1618" y="338"/>
                  <a:pt x="1618" y="338"/>
                </a:cubicBezTo>
                <a:cubicBezTo>
                  <a:pt x="1621" y="338"/>
                  <a:pt x="1621" y="338"/>
                  <a:pt x="1621" y="338"/>
                </a:cubicBezTo>
                <a:cubicBezTo>
                  <a:pt x="1619" y="343"/>
                  <a:pt x="1619" y="343"/>
                  <a:pt x="1619" y="343"/>
                </a:cubicBezTo>
                <a:cubicBezTo>
                  <a:pt x="1616" y="341"/>
                  <a:pt x="1616" y="341"/>
                  <a:pt x="1616" y="341"/>
                </a:cubicBezTo>
                <a:cubicBezTo>
                  <a:pt x="1613" y="342"/>
                  <a:pt x="1617" y="337"/>
                  <a:pt x="1613" y="343"/>
                </a:cubicBezTo>
                <a:cubicBezTo>
                  <a:pt x="1615" y="344"/>
                  <a:pt x="1615" y="344"/>
                  <a:pt x="1615" y="344"/>
                </a:cubicBezTo>
                <a:cubicBezTo>
                  <a:pt x="1614" y="344"/>
                  <a:pt x="1614" y="344"/>
                  <a:pt x="1614" y="344"/>
                </a:cubicBezTo>
                <a:cubicBezTo>
                  <a:pt x="1614" y="343"/>
                  <a:pt x="1609" y="350"/>
                  <a:pt x="1619" y="344"/>
                </a:cubicBezTo>
                <a:cubicBezTo>
                  <a:pt x="1622" y="345"/>
                  <a:pt x="1622" y="345"/>
                  <a:pt x="1622" y="345"/>
                </a:cubicBezTo>
                <a:cubicBezTo>
                  <a:pt x="1625" y="343"/>
                  <a:pt x="1625" y="343"/>
                  <a:pt x="1625" y="343"/>
                </a:cubicBezTo>
                <a:cubicBezTo>
                  <a:pt x="1628" y="347"/>
                  <a:pt x="1628" y="347"/>
                  <a:pt x="1628" y="347"/>
                </a:cubicBezTo>
                <a:cubicBezTo>
                  <a:pt x="1627" y="349"/>
                  <a:pt x="1627" y="349"/>
                  <a:pt x="1627" y="349"/>
                </a:cubicBezTo>
                <a:cubicBezTo>
                  <a:pt x="1628" y="351"/>
                  <a:pt x="1628" y="351"/>
                  <a:pt x="1628" y="351"/>
                </a:cubicBezTo>
                <a:cubicBezTo>
                  <a:pt x="1627" y="353"/>
                  <a:pt x="1627" y="353"/>
                  <a:pt x="1627" y="353"/>
                </a:cubicBezTo>
                <a:cubicBezTo>
                  <a:pt x="1618" y="353"/>
                  <a:pt x="1618" y="353"/>
                  <a:pt x="1618" y="353"/>
                </a:cubicBezTo>
                <a:cubicBezTo>
                  <a:pt x="1618" y="355"/>
                  <a:pt x="1613" y="353"/>
                  <a:pt x="1617" y="357"/>
                </a:cubicBezTo>
                <a:cubicBezTo>
                  <a:pt x="1615" y="352"/>
                  <a:pt x="1615" y="352"/>
                  <a:pt x="1615" y="352"/>
                </a:cubicBezTo>
                <a:cubicBezTo>
                  <a:pt x="1617" y="352"/>
                  <a:pt x="1620" y="351"/>
                  <a:pt x="1618" y="348"/>
                </a:cubicBezTo>
                <a:cubicBezTo>
                  <a:pt x="1610" y="347"/>
                  <a:pt x="1610" y="347"/>
                  <a:pt x="1610" y="347"/>
                </a:cubicBezTo>
                <a:cubicBezTo>
                  <a:pt x="1607" y="348"/>
                  <a:pt x="1607" y="348"/>
                  <a:pt x="1607" y="348"/>
                </a:cubicBezTo>
                <a:cubicBezTo>
                  <a:pt x="1603" y="348"/>
                  <a:pt x="1603" y="348"/>
                  <a:pt x="1603" y="348"/>
                </a:cubicBezTo>
                <a:cubicBezTo>
                  <a:pt x="1601" y="349"/>
                  <a:pt x="1624" y="343"/>
                  <a:pt x="1594" y="351"/>
                </a:cubicBezTo>
                <a:cubicBezTo>
                  <a:pt x="1594" y="353"/>
                  <a:pt x="1594" y="353"/>
                  <a:pt x="1594" y="353"/>
                </a:cubicBezTo>
                <a:cubicBezTo>
                  <a:pt x="1601" y="355"/>
                  <a:pt x="1601" y="355"/>
                  <a:pt x="1601" y="355"/>
                </a:cubicBezTo>
                <a:cubicBezTo>
                  <a:pt x="1601" y="355"/>
                  <a:pt x="1601" y="355"/>
                  <a:pt x="1601" y="355"/>
                </a:cubicBezTo>
                <a:cubicBezTo>
                  <a:pt x="1601" y="353"/>
                  <a:pt x="1601" y="353"/>
                  <a:pt x="1601" y="353"/>
                </a:cubicBezTo>
                <a:cubicBezTo>
                  <a:pt x="1609" y="356"/>
                  <a:pt x="1609" y="356"/>
                  <a:pt x="1609" y="356"/>
                </a:cubicBezTo>
                <a:cubicBezTo>
                  <a:pt x="1613" y="353"/>
                  <a:pt x="1613" y="353"/>
                  <a:pt x="1613" y="353"/>
                </a:cubicBezTo>
                <a:cubicBezTo>
                  <a:pt x="1612" y="357"/>
                  <a:pt x="1612" y="357"/>
                  <a:pt x="1612" y="357"/>
                </a:cubicBezTo>
                <a:cubicBezTo>
                  <a:pt x="1614" y="357"/>
                  <a:pt x="1614" y="357"/>
                  <a:pt x="1614" y="357"/>
                </a:cubicBezTo>
                <a:cubicBezTo>
                  <a:pt x="1614" y="359"/>
                  <a:pt x="1614" y="359"/>
                  <a:pt x="1614" y="359"/>
                </a:cubicBezTo>
                <a:cubicBezTo>
                  <a:pt x="1618" y="362"/>
                  <a:pt x="1618" y="362"/>
                  <a:pt x="1618" y="362"/>
                </a:cubicBezTo>
                <a:cubicBezTo>
                  <a:pt x="1617" y="362"/>
                  <a:pt x="1617" y="362"/>
                  <a:pt x="1617" y="362"/>
                </a:cubicBezTo>
                <a:cubicBezTo>
                  <a:pt x="1619" y="364"/>
                  <a:pt x="1619" y="364"/>
                  <a:pt x="1619" y="364"/>
                </a:cubicBezTo>
                <a:cubicBezTo>
                  <a:pt x="1620" y="360"/>
                  <a:pt x="1620" y="360"/>
                  <a:pt x="1620" y="360"/>
                </a:cubicBezTo>
                <a:cubicBezTo>
                  <a:pt x="1622" y="360"/>
                  <a:pt x="1622" y="360"/>
                  <a:pt x="1622" y="360"/>
                </a:cubicBezTo>
                <a:cubicBezTo>
                  <a:pt x="1623" y="365"/>
                  <a:pt x="1623" y="365"/>
                  <a:pt x="1623" y="365"/>
                </a:cubicBezTo>
                <a:cubicBezTo>
                  <a:pt x="1620" y="365"/>
                  <a:pt x="1620" y="365"/>
                  <a:pt x="1620" y="365"/>
                </a:cubicBezTo>
                <a:cubicBezTo>
                  <a:pt x="1619" y="365"/>
                  <a:pt x="1619" y="365"/>
                  <a:pt x="1619" y="365"/>
                </a:cubicBezTo>
                <a:cubicBezTo>
                  <a:pt x="1618" y="369"/>
                  <a:pt x="1618" y="369"/>
                  <a:pt x="1618" y="369"/>
                </a:cubicBezTo>
                <a:cubicBezTo>
                  <a:pt x="1621" y="368"/>
                  <a:pt x="1621" y="368"/>
                  <a:pt x="1621" y="368"/>
                </a:cubicBezTo>
                <a:cubicBezTo>
                  <a:pt x="1624" y="370"/>
                  <a:pt x="1624" y="370"/>
                  <a:pt x="1624" y="370"/>
                </a:cubicBezTo>
                <a:cubicBezTo>
                  <a:pt x="1621" y="371"/>
                  <a:pt x="1621" y="371"/>
                  <a:pt x="1621" y="371"/>
                </a:cubicBezTo>
                <a:cubicBezTo>
                  <a:pt x="1618" y="370"/>
                  <a:pt x="1618" y="370"/>
                  <a:pt x="1618" y="370"/>
                </a:cubicBezTo>
                <a:cubicBezTo>
                  <a:pt x="1615" y="371"/>
                  <a:pt x="1615" y="371"/>
                  <a:pt x="1615" y="371"/>
                </a:cubicBezTo>
                <a:cubicBezTo>
                  <a:pt x="1614" y="372"/>
                  <a:pt x="1614" y="372"/>
                  <a:pt x="1614" y="372"/>
                </a:cubicBezTo>
                <a:cubicBezTo>
                  <a:pt x="1617" y="373"/>
                  <a:pt x="1612" y="372"/>
                  <a:pt x="1615" y="374"/>
                </a:cubicBezTo>
                <a:cubicBezTo>
                  <a:pt x="1618" y="373"/>
                  <a:pt x="1618" y="373"/>
                  <a:pt x="1618" y="373"/>
                </a:cubicBezTo>
                <a:cubicBezTo>
                  <a:pt x="1619" y="374"/>
                  <a:pt x="1619" y="374"/>
                  <a:pt x="1619" y="374"/>
                </a:cubicBezTo>
                <a:cubicBezTo>
                  <a:pt x="1626" y="374"/>
                  <a:pt x="1619" y="366"/>
                  <a:pt x="1628" y="374"/>
                </a:cubicBezTo>
                <a:cubicBezTo>
                  <a:pt x="1633" y="372"/>
                  <a:pt x="1633" y="372"/>
                  <a:pt x="1633" y="372"/>
                </a:cubicBezTo>
                <a:cubicBezTo>
                  <a:pt x="1635" y="369"/>
                  <a:pt x="1635" y="369"/>
                  <a:pt x="1635" y="369"/>
                </a:cubicBezTo>
                <a:cubicBezTo>
                  <a:pt x="1636" y="371"/>
                  <a:pt x="1636" y="371"/>
                  <a:pt x="1636" y="371"/>
                </a:cubicBezTo>
                <a:cubicBezTo>
                  <a:pt x="1637" y="370"/>
                  <a:pt x="1637" y="370"/>
                  <a:pt x="1637" y="370"/>
                </a:cubicBezTo>
                <a:cubicBezTo>
                  <a:pt x="1639" y="371"/>
                  <a:pt x="1639" y="371"/>
                  <a:pt x="1639" y="371"/>
                </a:cubicBezTo>
                <a:cubicBezTo>
                  <a:pt x="1636" y="374"/>
                  <a:pt x="1636" y="374"/>
                  <a:pt x="1636" y="374"/>
                </a:cubicBezTo>
                <a:cubicBezTo>
                  <a:pt x="1630" y="376"/>
                  <a:pt x="1630" y="376"/>
                  <a:pt x="1630" y="376"/>
                </a:cubicBezTo>
                <a:cubicBezTo>
                  <a:pt x="1635" y="377"/>
                  <a:pt x="1635" y="377"/>
                  <a:pt x="1635" y="377"/>
                </a:cubicBezTo>
                <a:cubicBezTo>
                  <a:pt x="1625" y="389"/>
                  <a:pt x="1625" y="389"/>
                  <a:pt x="1625" y="389"/>
                </a:cubicBezTo>
                <a:cubicBezTo>
                  <a:pt x="1623" y="394"/>
                  <a:pt x="1623" y="394"/>
                  <a:pt x="1623" y="394"/>
                </a:cubicBezTo>
                <a:cubicBezTo>
                  <a:pt x="1622" y="393"/>
                  <a:pt x="1622" y="393"/>
                  <a:pt x="1622" y="393"/>
                </a:cubicBezTo>
                <a:cubicBezTo>
                  <a:pt x="1618" y="395"/>
                  <a:pt x="1618" y="395"/>
                  <a:pt x="1618" y="395"/>
                </a:cubicBezTo>
                <a:cubicBezTo>
                  <a:pt x="1617" y="398"/>
                  <a:pt x="1617" y="398"/>
                  <a:pt x="1617" y="398"/>
                </a:cubicBezTo>
                <a:cubicBezTo>
                  <a:pt x="1616" y="398"/>
                  <a:pt x="1620" y="397"/>
                  <a:pt x="1615" y="397"/>
                </a:cubicBezTo>
                <a:cubicBezTo>
                  <a:pt x="1614" y="399"/>
                  <a:pt x="1614" y="399"/>
                  <a:pt x="1614" y="399"/>
                </a:cubicBezTo>
                <a:cubicBezTo>
                  <a:pt x="1611" y="398"/>
                  <a:pt x="1611" y="398"/>
                  <a:pt x="1611" y="398"/>
                </a:cubicBezTo>
                <a:cubicBezTo>
                  <a:pt x="1611" y="404"/>
                  <a:pt x="1611" y="404"/>
                  <a:pt x="1611" y="404"/>
                </a:cubicBezTo>
                <a:cubicBezTo>
                  <a:pt x="1605" y="404"/>
                  <a:pt x="1605" y="404"/>
                  <a:pt x="1605" y="404"/>
                </a:cubicBezTo>
                <a:cubicBezTo>
                  <a:pt x="1607" y="407"/>
                  <a:pt x="1607" y="407"/>
                  <a:pt x="1607" y="407"/>
                </a:cubicBezTo>
                <a:cubicBezTo>
                  <a:pt x="1601" y="412"/>
                  <a:pt x="1601" y="412"/>
                  <a:pt x="1601" y="412"/>
                </a:cubicBezTo>
                <a:cubicBezTo>
                  <a:pt x="1602" y="414"/>
                  <a:pt x="1602" y="414"/>
                  <a:pt x="1602" y="414"/>
                </a:cubicBezTo>
                <a:cubicBezTo>
                  <a:pt x="1604" y="413"/>
                  <a:pt x="1604" y="413"/>
                  <a:pt x="1604" y="413"/>
                </a:cubicBezTo>
                <a:cubicBezTo>
                  <a:pt x="1605" y="413"/>
                  <a:pt x="1605" y="413"/>
                  <a:pt x="1605" y="413"/>
                </a:cubicBezTo>
                <a:cubicBezTo>
                  <a:pt x="1605" y="413"/>
                  <a:pt x="1604" y="412"/>
                  <a:pt x="1605" y="414"/>
                </a:cubicBezTo>
                <a:cubicBezTo>
                  <a:pt x="1611" y="412"/>
                  <a:pt x="1611" y="412"/>
                  <a:pt x="1611" y="412"/>
                </a:cubicBezTo>
                <a:cubicBezTo>
                  <a:pt x="1613" y="411"/>
                  <a:pt x="1613" y="411"/>
                  <a:pt x="1613" y="411"/>
                </a:cubicBezTo>
                <a:cubicBezTo>
                  <a:pt x="1615" y="414"/>
                  <a:pt x="1615" y="414"/>
                  <a:pt x="1615" y="414"/>
                </a:cubicBezTo>
                <a:cubicBezTo>
                  <a:pt x="1621" y="413"/>
                  <a:pt x="1621" y="413"/>
                  <a:pt x="1621" y="413"/>
                </a:cubicBezTo>
                <a:cubicBezTo>
                  <a:pt x="1626" y="411"/>
                  <a:pt x="1611" y="409"/>
                  <a:pt x="1625" y="410"/>
                </a:cubicBezTo>
                <a:cubicBezTo>
                  <a:pt x="1626" y="411"/>
                  <a:pt x="1626" y="411"/>
                  <a:pt x="1626" y="411"/>
                </a:cubicBezTo>
                <a:cubicBezTo>
                  <a:pt x="1629" y="409"/>
                  <a:pt x="1629" y="409"/>
                  <a:pt x="1629" y="409"/>
                </a:cubicBezTo>
                <a:cubicBezTo>
                  <a:pt x="1631" y="412"/>
                  <a:pt x="1631" y="412"/>
                  <a:pt x="1631" y="412"/>
                </a:cubicBezTo>
                <a:cubicBezTo>
                  <a:pt x="1629" y="413"/>
                  <a:pt x="1629" y="413"/>
                  <a:pt x="1629" y="413"/>
                </a:cubicBezTo>
                <a:cubicBezTo>
                  <a:pt x="1632" y="413"/>
                  <a:pt x="1632" y="413"/>
                  <a:pt x="1632" y="413"/>
                </a:cubicBezTo>
                <a:cubicBezTo>
                  <a:pt x="1633" y="411"/>
                  <a:pt x="1633" y="411"/>
                  <a:pt x="1633" y="411"/>
                </a:cubicBezTo>
                <a:cubicBezTo>
                  <a:pt x="1636" y="408"/>
                  <a:pt x="1636" y="408"/>
                  <a:pt x="1636" y="408"/>
                </a:cubicBezTo>
                <a:cubicBezTo>
                  <a:pt x="1636" y="409"/>
                  <a:pt x="1636" y="409"/>
                  <a:pt x="1636" y="409"/>
                </a:cubicBezTo>
                <a:cubicBezTo>
                  <a:pt x="1642" y="410"/>
                  <a:pt x="1642" y="410"/>
                  <a:pt x="1642" y="410"/>
                </a:cubicBezTo>
                <a:cubicBezTo>
                  <a:pt x="1649" y="414"/>
                  <a:pt x="1638" y="402"/>
                  <a:pt x="1651" y="409"/>
                </a:cubicBezTo>
                <a:cubicBezTo>
                  <a:pt x="1652" y="409"/>
                  <a:pt x="1653" y="410"/>
                  <a:pt x="1654" y="409"/>
                </a:cubicBezTo>
                <a:cubicBezTo>
                  <a:pt x="1653" y="413"/>
                  <a:pt x="1653" y="413"/>
                  <a:pt x="1653" y="413"/>
                </a:cubicBezTo>
                <a:cubicBezTo>
                  <a:pt x="1651" y="413"/>
                  <a:pt x="1651" y="413"/>
                  <a:pt x="1651" y="413"/>
                </a:cubicBezTo>
                <a:cubicBezTo>
                  <a:pt x="1652" y="416"/>
                  <a:pt x="1652" y="416"/>
                  <a:pt x="1652" y="416"/>
                </a:cubicBezTo>
                <a:cubicBezTo>
                  <a:pt x="1652" y="419"/>
                  <a:pt x="1658" y="416"/>
                  <a:pt x="1655" y="420"/>
                </a:cubicBezTo>
                <a:cubicBezTo>
                  <a:pt x="1652" y="418"/>
                  <a:pt x="1652" y="418"/>
                  <a:pt x="1652" y="418"/>
                </a:cubicBezTo>
                <a:cubicBezTo>
                  <a:pt x="1651" y="419"/>
                  <a:pt x="1651" y="419"/>
                  <a:pt x="1651" y="419"/>
                </a:cubicBezTo>
                <a:cubicBezTo>
                  <a:pt x="1653" y="423"/>
                  <a:pt x="1653" y="423"/>
                  <a:pt x="1653" y="423"/>
                </a:cubicBezTo>
                <a:cubicBezTo>
                  <a:pt x="1658" y="423"/>
                  <a:pt x="1658" y="423"/>
                  <a:pt x="1658" y="423"/>
                </a:cubicBezTo>
                <a:cubicBezTo>
                  <a:pt x="1656" y="425"/>
                  <a:pt x="1656" y="425"/>
                  <a:pt x="1656" y="425"/>
                </a:cubicBezTo>
                <a:cubicBezTo>
                  <a:pt x="1661" y="428"/>
                  <a:pt x="1661" y="428"/>
                  <a:pt x="1661" y="428"/>
                </a:cubicBezTo>
                <a:cubicBezTo>
                  <a:pt x="1661" y="429"/>
                  <a:pt x="1657" y="428"/>
                  <a:pt x="1662" y="430"/>
                </a:cubicBezTo>
                <a:cubicBezTo>
                  <a:pt x="1658" y="431"/>
                  <a:pt x="1666" y="429"/>
                  <a:pt x="1659" y="429"/>
                </a:cubicBezTo>
                <a:cubicBezTo>
                  <a:pt x="1655" y="433"/>
                  <a:pt x="1655" y="433"/>
                  <a:pt x="1655" y="433"/>
                </a:cubicBezTo>
                <a:cubicBezTo>
                  <a:pt x="1654" y="432"/>
                  <a:pt x="1661" y="433"/>
                  <a:pt x="1651" y="431"/>
                </a:cubicBezTo>
                <a:cubicBezTo>
                  <a:pt x="1650" y="432"/>
                  <a:pt x="1650" y="432"/>
                  <a:pt x="1650" y="432"/>
                </a:cubicBezTo>
                <a:cubicBezTo>
                  <a:pt x="1652" y="434"/>
                  <a:pt x="1652" y="434"/>
                  <a:pt x="1652" y="434"/>
                </a:cubicBezTo>
                <a:cubicBezTo>
                  <a:pt x="1650" y="434"/>
                  <a:pt x="1650" y="434"/>
                  <a:pt x="1650" y="434"/>
                </a:cubicBezTo>
                <a:cubicBezTo>
                  <a:pt x="1650" y="435"/>
                  <a:pt x="1654" y="431"/>
                  <a:pt x="1650" y="436"/>
                </a:cubicBezTo>
                <a:cubicBezTo>
                  <a:pt x="1641" y="436"/>
                  <a:pt x="1658" y="430"/>
                  <a:pt x="1642" y="435"/>
                </a:cubicBezTo>
                <a:cubicBezTo>
                  <a:pt x="1642" y="436"/>
                  <a:pt x="1649" y="431"/>
                  <a:pt x="1640" y="438"/>
                </a:cubicBezTo>
                <a:cubicBezTo>
                  <a:pt x="1640" y="439"/>
                  <a:pt x="1640" y="439"/>
                  <a:pt x="1640" y="439"/>
                </a:cubicBezTo>
                <a:cubicBezTo>
                  <a:pt x="1643" y="438"/>
                  <a:pt x="1643" y="438"/>
                  <a:pt x="1643" y="438"/>
                </a:cubicBezTo>
                <a:cubicBezTo>
                  <a:pt x="1641" y="442"/>
                  <a:pt x="1641" y="442"/>
                  <a:pt x="1641" y="442"/>
                </a:cubicBezTo>
                <a:cubicBezTo>
                  <a:pt x="1642" y="442"/>
                  <a:pt x="1642" y="442"/>
                  <a:pt x="1642" y="442"/>
                </a:cubicBezTo>
                <a:cubicBezTo>
                  <a:pt x="1635" y="445"/>
                  <a:pt x="1635" y="445"/>
                  <a:pt x="1635" y="445"/>
                </a:cubicBezTo>
                <a:cubicBezTo>
                  <a:pt x="1632" y="449"/>
                  <a:pt x="1632" y="449"/>
                  <a:pt x="1632" y="449"/>
                </a:cubicBezTo>
                <a:cubicBezTo>
                  <a:pt x="1629" y="449"/>
                  <a:pt x="1629" y="449"/>
                  <a:pt x="1629" y="449"/>
                </a:cubicBezTo>
                <a:cubicBezTo>
                  <a:pt x="1628" y="447"/>
                  <a:pt x="1628" y="447"/>
                  <a:pt x="1628" y="447"/>
                </a:cubicBezTo>
                <a:cubicBezTo>
                  <a:pt x="1627" y="446"/>
                  <a:pt x="1627" y="446"/>
                  <a:pt x="1627" y="446"/>
                </a:cubicBezTo>
                <a:cubicBezTo>
                  <a:pt x="1622" y="449"/>
                  <a:pt x="1622" y="449"/>
                  <a:pt x="1622" y="449"/>
                </a:cubicBezTo>
                <a:cubicBezTo>
                  <a:pt x="1622" y="449"/>
                  <a:pt x="1624" y="446"/>
                  <a:pt x="1623" y="450"/>
                </a:cubicBezTo>
                <a:cubicBezTo>
                  <a:pt x="1625" y="449"/>
                  <a:pt x="1625" y="449"/>
                  <a:pt x="1625" y="449"/>
                </a:cubicBezTo>
                <a:cubicBezTo>
                  <a:pt x="1631" y="451"/>
                  <a:pt x="1631" y="451"/>
                  <a:pt x="1631" y="451"/>
                </a:cubicBezTo>
                <a:cubicBezTo>
                  <a:pt x="1629" y="453"/>
                  <a:pt x="1629" y="453"/>
                  <a:pt x="1629" y="453"/>
                </a:cubicBezTo>
                <a:cubicBezTo>
                  <a:pt x="1630" y="453"/>
                  <a:pt x="1632" y="451"/>
                  <a:pt x="1631" y="454"/>
                </a:cubicBezTo>
                <a:cubicBezTo>
                  <a:pt x="1627" y="458"/>
                  <a:pt x="1627" y="458"/>
                  <a:pt x="1627" y="458"/>
                </a:cubicBezTo>
                <a:cubicBezTo>
                  <a:pt x="1627" y="458"/>
                  <a:pt x="1627" y="458"/>
                  <a:pt x="1627" y="458"/>
                </a:cubicBezTo>
                <a:cubicBezTo>
                  <a:pt x="1627" y="456"/>
                  <a:pt x="1627" y="456"/>
                  <a:pt x="1627" y="456"/>
                </a:cubicBezTo>
                <a:cubicBezTo>
                  <a:pt x="1622" y="457"/>
                  <a:pt x="1622" y="457"/>
                  <a:pt x="1622" y="457"/>
                </a:cubicBezTo>
                <a:cubicBezTo>
                  <a:pt x="1622" y="458"/>
                  <a:pt x="1626" y="451"/>
                  <a:pt x="1621" y="459"/>
                </a:cubicBezTo>
                <a:cubicBezTo>
                  <a:pt x="1619" y="459"/>
                  <a:pt x="1619" y="459"/>
                  <a:pt x="1619" y="459"/>
                </a:cubicBezTo>
                <a:cubicBezTo>
                  <a:pt x="1619" y="461"/>
                  <a:pt x="1619" y="461"/>
                  <a:pt x="1619" y="461"/>
                </a:cubicBezTo>
                <a:cubicBezTo>
                  <a:pt x="1619" y="462"/>
                  <a:pt x="1617" y="457"/>
                  <a:pt x="1621" y="462"/>
                </a:cubicBezTo>
                <a:cubicBezTo>
                  <a:pt x="1621" y="464"/>
                  <a:pt x="1621" y="464"/>
                  <a:pt x="1621" y="464"/>
                </a:cubicBezTo>
                <a:cubicBezTo>
                  <a:pt x="1613" y="463"/>
                  <a:pt x="1613" y="463"/>
                  <a:pt x="1613" y="463"/>
                </a:cubicBezTo>
                <a:cubicBezTo>
                  <a:pt x="1613" y="464"/>
                  <a:pt x="1609" y="464"/>
                  <a:pt x="1611" y="463"/>
                </a:cubicBezTo>
                <a:cubicBezTo>
                  <a:pt x="1615" y="461"/>
                  <a:pt x="1615" y="461"/>
                  <a:pt x="1615" y="461"/>
                </a:cubicBezTo>
                <a:cubicBezTo>
                  <a:pt x="1615" y="460"/>
                  <a:pt x="1615" y="460"/>
                  <a:pt x="1615" y="460"/>
                </a:cubicBezTo>
                <a:cubicBezTo>
                  <a:pt x="1604" y="460"/>
                  <a:pt x="1604" y="460"/>
                  <a:pt x="1604" y="460"/>
                </a:cubicBezTo>
                <a:cubicBezTo>
                  <a:pt x="1600" y="463"/>
                  <a:pt x="1600" y="463"/>
                  <a:pt x="1600" y="463"/>
                </a:cubicBezTo>
                <a:cubicBezTo>
                  <a:pt x="1601" y="464"/>
                  <a:pt x="1591" y="464"/>
                  <a:pt x="1603" y="465"/>
                </a:cubicBezTo>
                <a:cubicBezTo>
                  <a:pt x="1602" y="465"/>
                  <a:pt x="1603" y="466"/>
                  <a:pt x="1602" y="466"/>
                </a:cubicBezTo>
                <a:cubicBezTo>
                  <a:pt x="1597" y="465"/>
                  <a:pt x="1597" y="465"/>
                  <a:pt x="1597" y="465"/>
                </a:cubicBezTo>
                <a:cubicBezTo>
                  <a:pt x="1595" y="469"/>
                  <a:pt x="1595" y="469"/>
                  <a:pt x="1595" y="469"/>
                </a:cubicBezTo>
                <a:cubicBezTo>
                  <a:pt x="1593" y="469"/>
                  <a:pt x="1593" y="469"/>
                  <a:pt x="1593" y="469"/>
                </a:cubicBezTo>
                <a:cubicBezTo>
                  <a:pt x="1577" y="479"/>
                  <a:pt x="1577" y="479"/>
                  <a:pt x="1577" y="479"/>
                </a:cubicBezTo>
                <a:cubicBezTo>
                  <a:pt x="1569" y="484"/>
                  <a:pt x="1569" y="484"/>
                  <a:pt x="1569" y="484"/>
                </a:cubicBezTo>
                <a:cubicBezTo>
                  <a:pt x="1568" y="485"/>
                  <a:pt x="1578" y="478"/>
                  <a:pt x="1566" y="485"/>
                </a:cubicBezTo>
                <a:cubicBezTo>
                  <a:pt x="1571" y="487"/>
                  <a:pt x="1571" y="487"/>
                  <a:pt x="1571" y="487"/>
                </a:cubicBezTo>
                <a:cubicBezTo>
                  <a:pt x="1572" y="487"/>
                  <a:pt x="1567" y="490"/>
                  <a:pt x="1573" y="486"/>
                </a:cubicBezTo>
                <a:cubicBezTo>
                  <a:pt x="1572" y="485"/>
                  <a:pt x="1572" y="485"/>
                  <a:pt x="1572" y="485"/>
                </a:cubicBezTo>
                <a:cubicBezTo>
                  <a:pt x="1574" y="484"/>
                  <a:pt x="1574" y="484"/>
                  <a:pt x="1574" y="484"/>
                </a:cubicBezTo>
                <a:cubicBezTo>
                  <a:pt x="1575" y="485"/>
                  <a:pt x="1575" y="485"/>
                  <a:pt x="1575" y="485"/>
                </a:cubicBezTo>
                <a:cubicBezTo>
                  <a:pt x="1578" y="483"/>
                  <a:pt x="1578" y="483"/>
                  <a:pt x="1578" y="483"/>
                </a:cubicBezTo>
                <a:cubicBezTo>
                  <a:pt x="1579" y="484"/>
                  <a:pt x="1579" y="484"/>
                  <a:pt x="1579" y="484"/>
                </a:cubicBezTo>
                <a:cubicBezTo>
                  <a:pt x="1578" y="483"/>
                  <a:pt x="1579" y="484"/>
                  <a:pt x="1581" y="482"/>
                </a:cubicBezTo>
                <a:cubicBezTo>
                  <a:pt x="1581" y="484"/>
                  <a:pt x="1581" y="484"/>
                  <a:pt x="1581" y="484"/>
                </a:cubicBezTo>
                <a:cubicBezTo>
                  <a:pt x="1582" y="484"/>
                  <a:pt x="1582" y="484"/>
                  <a:pt x="1582" y="484"/>
                </a:cubicBezTo>
                <a:cubicBezTo>
                  <a:pt x="1583" y="483"/>
                  <a:pt x="1585" y="483"/>
                  <a:pt x="1586" y="481"/>
                </a:cubicBezTo>
                <a:cubicBezTo>
                  <a:pt x="1583" y="477"/>
                  <a:pt x="1582" y="483"/>
                  <a:pt x="1579" y="482"/>
                </a:cubicBezTo>
                <a:cubicBezTo>
                  <a:pt x="1578" y="480"/>
                  <a:pt x="1581" y="481"/>
                  <a:pt x="1579" y="480"/>
                </a:cubicBezTo>
                <a:cubicBezTo>
                  <a:pt x="1585" y="481"/>
                  <a:pt x="1577" y="475"/>
                  <a:pt x="1586" y="480"/>
                </a:cubicBezTo>
                <a:cubicBezTo>
                  <a:pt x="1587" y="477"/>
                  <a:pt x="1587" y="477"/>
                  <a:pt x="1587" y="477"/>
                </a:cubicBezTo>
                <a:cubicBezTo>
                  <a:pt x="1590" y="477"/>
                  <a:pt x="1590" y="477"/>
                  <a:pt x="1590" y="477"/>
                </a:cubicBezTo>
                <a:cubicBezTo>
                  <a:pt x="1587" y="480"/>
                  <a:pt x="1587" y="480"/>
                  <a:pt x="1587" y="480"/>
                </a:cubicBezTo>
                <a:cubicBezTo>
                  <a:pt x="1587" y="480"/>
                  <a:pt x="1587" y="480"/>
                  <a:pt x="1587" y="480"/>
                </a:cubicBezTo>
                <a:cubicBezTo>
                  <a:pt x="1597" y="479"/>
                  <a:pt x="1597" y="479"/>
                  <a:pt x="1597" y="479"/>
                </a:cubicBezTo>
                <a:cubicBezTo>
                  <a:pt x="1596" y="475"/>
                  <a:pt x="1596" y="475"/>
                  <a:pt x="1596" y="475"/>
                </a:cubicBezTo>
                <a:cubicBezTo>
                  <a:pt x="1603" y="478"/>
                  <a:pt x="1600" y="471"/>
                  <a:pt x="1608" y="473"/>
                </a:cubicBezTo>
                <a:cubicBezTo>
                  <a:pt x="1612" y="473"/>
                  <a:pt x="1612" y="473"/>
                  <a:pt x="1612" y="473"/>
                </a:cubicBezTo>
                <a:cubicBezTo>
                  <a:pt x="1612" y="473"/>
                  <a:pt x="1615" y="473"/>
                  <a:pt x="1611" y="474"/>
                </a:cubicBezTo>
                <a:cubicBezTo>
                  <a:pt x="1613" y="475"/>
                  <a:pt x="1613" y="475"/>
                  <a:pt x="1613" y="475"/>
                </a:cubicBezTo>
                <a:cubicBezTo>
                  <a:pt x="1621" y="472"/>
                  <a:pt x="1621" y="472"/>
                  <a:pt x="1621" y="472"/>
                </a:cubicBezTo>
                <a:cubicBezTo>
                  <a:pt x="1636" y="468"/>
                  <a:pt x="1636" y="468"/>
                  <a:pt x="1636" y="468"/>
                </a:cubicBezTo>
                <a:cubicBezTo>
                  <a:pt x="1645" y="467"/>
                  <a:pt x="1645" y="467"/>
                  <a:pt x="1645" y="467"/>
                </a:cubicBezTo>
                <a:cubicBezTo>
                  <a:pt x="1654" y="463"/>
                  <a:pt x="1654" y="463"/>
                  <a:pt x="1654" y="463"/>
                </a:cubicBezTo>
                <a:cubicBezTo>
                  <a:pt x="1668" y="460"/>
                  <a:pt x="1668" y="460"/>
                  <a:pt x="1668" y="460"/>
                </a:cubicBezTo>
                <a:cubicBezTo>
                  <a:pt x="1670" y="459"/>
                  <a:pt x="1670" y="459"/>
                  <a:pt x="1670" y="459"/>
                </a:cubicBezTo>
                <a:cubicBezTo>
                  <a:pt x="1675" y="461"/>
                  <a:pt x="1675" y="461"/>
                  <a:pt x="1675" y="461"/>
                </a:cubicBezTo>
                <a:cubicBezTo>
                  <a:pt x="1677" y="459"/>
                  <a:pt x="1677" y="459"/>
                  <a:pt x="1677" y="459"/>
                </a:cubicBezTo>
                <a:cubicBezTo>
                  <a:pt x="1676" y="463"/>
                  <a:pt x="1676" y="463"/>
                  <a:pt x="1676" y="463"/>
                </a:cubicBezTo>
                <a:cubicBezTo>
                  <a:pt x="1680" y="459"/>
                  <a:pt x="1659" y="461"/>
                  <a:pt x="1683" y="462"/>
                </a:cubicBezTo>
                <a:cubicBezTo>
                  <a:pt x="1684" y="462"/>
                  <a:pt x="1682" y="461"/>
                  <a:pt x="1684" y="461"/>
                </a:cubicBezTo>
                <a:cubicBezTo>
                  <a:pt x="1682" y="459"/>
                  <a:pt x="1682" y="459"/>
                  <a:pt x="1682" y="459"/>
                </a:cubicBezTo>
                <a:cubicBezTo>
                  <a:pt x="1690" y="457"/>
                  <a:pt x="1690" y="457"/>
                  <a:pt x="1690" y="457"/>
                </a:cubicBezTo>
                <a:cubicBezTo>
                  <a:pt x="1692" y="457"/>
                  <a:pt x="1692" y="457"/>
                  <a:pt x="1692" y="457"/>
                </a:cubicBezTo>
                <a:cubicBezTo>
                  <a:pt x="1692" y="461"/>
                  <a:pt x="1692" y="461"/>
                  <a:pt x="1692" y="461"/>
                </a:cubicBezTo>
                <a:cubicBezTo>
                  <a:pt x="1686" y="460"/>
                  <a:pt x="1686" y="460"/>
                  <a:pt x="1686" y="460"/>
                </a:cubicBezTo>
                <a:cubicBezTo>
                  <a:pt x="1686" y="462"/>
                  <a:pt x="1686" y="462"/>
                  <a:pt x="1686" y="462"/>
                </a:cubicBezTo>
                <a:cubicBezTo>
                  <a:pt x="1683" y="463"/>
                  <a:pt x="1688" y="457"/>
                  <a:pt x="1682" y="462"/>
                </a:cubicBezTo>
                <a:cubicBezTo>
                  <a:pt x="1686" y="465"/>
                  <a:pt x="1686" y="465"/>
                  <a:pt x="1686" y="465"/>
                </a:cubicBezTo>
                <a:cubicBezTo>
                  <a:pt x="1684" y="466"/>
                  <a:pt x="1684" y="466"/>
                  <a:pt x="1684" y="466"/>
                </a:cubicBezTo>
                <a:cubicBezTo>
                  <a:pt x="1683" y="465"/>
                  <a:pt x="1683" y="465"/>
                  <a:pt x="1683" y="465"/>
                </a:cubicBezTo>
                <a:cubicBezTo>
                  <a:pt x="1673" y="473"/>
                  <a:pt x="1673" y="473"/>
                  <a:pt x="1673" y="473"/>
                </a:cubicBezTo>
                <a:cubicBezTo>
                  <a:pt x="1668" y="475"/>
                  <a:pt x="1668" y="475"/>
                  <a:pt x="1668" y="475"/>
                </a:cubicBezTo>
                <a:cubicBezTo>
                  <a:pt x="1665" y="477"/>
                  <a:pt x="1665" y="477"/>
                  <a:pt x="1665" y="477"/>
                </a:cubicBezTo>
                <a:cubicBezTo>
                  <a:pt x="1656" y="481"/>
                  <a:pt x="1656" y="481"/>
                  <a:pt x="1656" y="481"/>
                </a:cubicBezTo>
                <a:cubicBezTo>
                  <a:pt x="1654" y="479"/>
                  <a:pt x="1663" y="480"/>
                  <a:pt x="1653" y="483"/>
                </a:cubicBezTo>
                <a:cubicBezTo>
                  <a:pt x="1653" y="480"/>
                  <a:pt x="1653" y="480"/>
                  <a:pt x="1653" y="480"/>
                </a:cubicBezTo>
                <a:cubicBezTo>
                  <a:pt x="1650" y="481"/>
                  <a:pt x="1650" y="481"/>
                  <a:pt x="1650" y="481"/>
                </a:cubicBezTo>
                <a:cubicBezTo>
                  <a:pt x="1650" y="484"/>
                  <a:pt x="1650" y="484"/>
                  <a:pt x="1650" y="484"/>
                </a:cubicBezTo>
                <a:cubicBezTo>
                  <a:pt x="1649" y="484"/>
                  <a:pt x="1649" y="484"/>
                  <a:pt x="1649" y="484"/>
                </a:cubicBezTo>
                <a:cubicBezTo>
                  <a:pt x="1648" y="483"/>
                  <a:pt x="1648" y="483"/>
                  <a:pt x="1648" y="483"/>
                </a:cubicBezTo>
                <a:cubicBezTo>
                  <a:pt x="1655" y="478"/>
                  <a:pt x="1655" y="478"/>
                  <a:pt x="1655" y="478"/>
                </a:cubicBezTo>
                <a:cubicBezTo>
                  <a:pt x="1658" y="479"/>
                  <a:pt x="1658" y="479"/>
                  <a:pt x="1658" y="479"/>
                </a:cubicBezTo>
                <a:cubicBezTo>
                  <a:pt x="1659" y="477"/>
                  <a:pt x="1659" y="477"/>
                  <a:pt x="1659" y="477"/>
                </a:cubicBezTo>
                <a:cubicBezTo>
                  <a:pt x="1650" y="475"/>
                  <a:pt x="1650" y="475"/>
                  <a:pt x="1650" y="475"/>
                </a:cubicBezTo>
                <a:cubicBezTo>
                  <a:pt x="1644" y="477"/>
                  <a:pt x="1644" y="477"/>
                  <a:pt x="1644" y="477"/>
                </a:cubicBezTo>
                <a:cubicBezTo>
                  <a:pt x="1646" y="475"/>
                  <a:pt x="1646" y="475"/>
                  <a:pt x="1646" y="475"/>
                </a:cubicBezTo>
                <a:cubicBezTo>
                  <a:pt x="1651" y="471"/>
                  <a:pt x="1648" y="478"/>
                  <a:pt x="1656" y="473"/>
                </a:cubicBezTo>
                <a:cubicBezTo>
                  <a:pt x="1657" y="474"/>
                  <a:pt x="1657" y="474"/>
                  <a:pt x="1657" y="474"/>
                </a:cubicBezTo>
                <a:cubicBezTo>
                  <a:pt x="1664" y="470"/>
                  <a:pt x="1664" y="470"/>
                  <a:pt x="1664" y="470"/>
                </a:cubicBezTo>
                <a:cubicBezTo>
                  <a:pt x="1657" y="470"/>
                  <a:pt x="1657" y="470"/>
                  <a:pt x="1657" y="470"/>
                </a:cubicBezTo>
                <a:cubicBezTo>
                  <a:pt x="1657" y="470"/>
                  <a:pt x="1657" y="470"/>
                  <a:pt x="1657" y="470"/>
                </a:cubicBezTo>
                <a:cubicBezTo>
                  <a:pt x="1657" y="470"/>
                  <a:pt x="1657" y="471"/>
                  <a:pt x="1656" y="470"/>
                </a:cubicBezTo>
                <a:cubicBezTo>
                  <a:pt x="1658" y="468"/>
                  <a:pt x="1658" y="468"/>
                  <a:pt x="1658" y="468"/>
                </a:cubicBezTo>
                <a:cubicBezTo>
                  <a:pt x="1664" y="469"/>
                  <a:pt x="1648" y="476"/>
                  <a:pt x="1667" y="468"/>
                </a:cubicBezTo>
                <a:cubicBezTo>
                  <a:pt x="1668" y="469"/>
                  <a:pt x="1668" y="469"/>
                  <a:pt x="1668" y="469"/>
                </a:cubicBezTo>
                <a:cubicBezTo>
                  <a:pt x="1677" y="467"/>
                  <a:pt x="1677" y="467"/>
                  <a:pt x="1677" y="467"/>
                </a:cubicBezTo>
                <a:cubicBezTo>
                  <a:pt x="1679" y="466"/>
                  <a:pt x="1679" y="466"/>
                  <a:pt x="1679" y="466"/>
                </a:cubicBezTo>
                <a:cubicBezTo>
                  <a:pt x="1672" y="464"/>
                  <a:pt x="1672" y="464"/>
                  <a:pt x="1672" y="464"/>
                </a:cubicBezTo>
                <a:cubicBezTo>
                  <a:pt x="1655" y="467"/>
                  <a:pt x="1655" y="467"/>
                  <a:pt x="1655" y="467"/>
                </a:cubicBezTo>
                <a:cubicBezTo>
                  <a:pt x="1651" y="470"/>
                  <a:pt x="1651" y="470"/>
                  <a:pt x="1651" y="470"/>
                </a:cubicBezTo>
                <a:cubicBezTo>
                  <a:pt x="1650" y="471"/>
                  <a:pt x="1664" y="461"/>
                  <a:pt x="1644" y="473"/>
                </a:cubicBezTo>
                <a:cubicBezTo>
                  <a:pt x="1639" y="473"/>
                  <a:pt x="1639" y="473"/>
                  <a:pt x="1639" y="473"/>
                </a:cubicBezTo>
                <a:cubicBezTo>
                  <a:pt x="1632" y="477"/>
                  <a:pt x="1632" y="477"/>
                  <a:pt x="1632" y="477"/>
                </a:cubicBezTo>
                <a:cubicBezTo>
                  <a:pt x="1630" y="475"/>
                  <a:pt x="1630" y="475"/>
                  <a:pt x="1630" y="475"/>
                </a:cubicBezTo>
                <a:cubicBezTo>
                  <a:pt x="1629" y="479"/>
                  <a:pt x="1629" y="479"/>
                  <a:pt x="1629" y="479"/>
                </a:cubicBezTo>
                <a:cubicBezTo>
                  <a:pt x="1620" y="482"/>
                  <a:pt x="1620" y="482"/>
                  <a:pt x="1620" y="482"/>
                </a:cubicBezTo>
                <a:cubicBezTo>
                  <a:pt x="1618" y="484"/>
                  <a:pt x="1618" y="484"/>
                  <a:pt x="1618" y="484"/>
                </a:cubicBezTo>
                <a:cubicBezTo>
                  <a:pt x="1627" y="482"/>
                  <a:pt x="1627" y="482"/>
                  <a:pt x="1627" y="482"/>
                </a:cubicBezTo>
                <a:cubicBezTo>
                  <a:pt x="1623" y="485"/>
                  <a:pt x="1623" y="485"/>
                  <a:pt x="1623" y="485"/>
                </a:cubicBezTo>
                <a:cubicBezTo>
                  <a:pt x="1617" y="486"/>
                  <a:pt x="1617" y="486"/>
                  <a:pt x="1617" y="486"/>
                </a:cubicBezTo>
                <a:cubicBezTo>
                  <a:pt x="1621" y="483"/>
                  <a:pt x="1621" y="489"/>
                  <a:pt x="1609" y="489"/>
                </a:cubicBezTo>
                <a:cubicBezTo>
                  <a:pt x="1607" y="491"/>
                  <a:pt x="1607" y="491"/>
                  <a:pt x="1607" y="491"/>
                </a:cubicBezTo>
                <a:cubicBezTo>
                  <a:pt x="1602" y="493"/>
                  <a:pt x="1602" y="493"/>
                  <a:pt x="1602" y="493"/>
                </a:cubicBezTo>
                <a:cubicBezTo>
                  <a:pt x="1600" y="490"/>
                  <a:pt x="1608" y="491"/>
                  <a:pt x="1597" y="494"/>
                </a:cubicBezTo>
                <a:cubicBezTo>
                  <a:pt x="1598" y="490"/>
                  <a:pt x="1602" y="496"/>
                  <a:pt x="1603" y="490"/>
                </a:cubicBezTo>
                <a:cubicBezTo>
                  <a:pt x="1604" y="488"/>
                  <a:pt x="1607" y="492"/>
                  <a:pt x="1608" y="489"/>
                </a:cubicBezTo>
                <a:cubicBezTo>
                  <a:pt x="1608" y="488"/>
                  <a:pt x="1608" y="488"/>
                  <a:pt x="1608" y="488"/>
                </a:cubicBezTo>
                <a:cubicBezTo>
                  <a:pt x="1604" y="484"/>
                  <a:pt x="1608" y="491"/>
                  <a:pt x="1615" y="486"/>
                </a:cubicBezTo>
                <a:cubicBezTo>
                  <a:pt x="1618" y="484"/>
                  <a:pt x="1618" y="484"/>
                  <a:pt x="1618" y="484"/>
                </a:cubicBezTo>
                <a:cubicBezTo>
                  <a:pt x="1615" y="482"/>
                  <a:pt x="1611" y="481"/>
                  <a:pt x="1608" y="484"/>
                </a:cubicBezTo>
                <a:cubicBezTo>
                  <a:pt x="1601" y="487"/>
                  <a:pt x="1601" y="487"/>
                  <a:pt x="1601" y="487"/>
                </a:cubicBezTo>
                <a:cubicBezTo>
                  <a:pt x="1601" y="489"/>
                  <a:pt x="1601" y="489"/>
                  <a:pt x="1601" y="489"/>
                </a:cubicBezTo>
                <a:cubicBezTo>
                  <a:pt x="1593" y="488"/>
                  <a:pt x="1592" y="491"/>
                  <a:pt x="1584" y="494"/>
                </a:cubicBezTo>
                <a:cubicBezTo>
                  <a:pt x="1584" y="495"/>
                  <a:pt x="1584" y="495"/>
                  <a:pt x="1584" y="495"/>
                </a:cubicBezTo>
                <a:cubicBezTo>
                  <a:pt x="1582" y="494"/>
                  <a:pt x="1582" y="494"/>
                  <a:pt x="1582" y="494"/>
                </a:cubicBezTo>
                <a:cubicBezTo>
                  <a:pt x="1567" y="500"/>
                  <a:pt x="1567" y="500"/>
                  <a:pt x="1567" y="500"/>
                </a:cubicBezTo>
                <a:cubicBezTo>
                  <a:pt x="1557" y="503"/>
                  <a:pt x="1557" y="503"/>
                  <a:pt x="1557" y="503"/>
                </a:cubicBezTo>
                <a:cubicBezTo>
                  <a:pt x="1557" y="505"/>
                  <a:pt x="1557" y="505"/>
                  <a:pt x="1557" y="505"/>
                </a:cubicBezTo>
                <a:cubicBezTo>
                  <a:pt x="1557" y="504"/>
                  <a:pt x="1557" y="504"/>
                  <a:pt x="1557" y="504"/>
                </a:cubicBezTo>
                <a:cubicBezTo>
                  <a:pt x="1544" y="509"/>
                  <a:pt x="1544" y="509"/>
                  <a:pt x="1544" y="509"/>
                </a:cubicBezTo>
                <a:cubicBezTo>
                  <a:pt x="1541" y="512"/>
                  <a:pt x="1541" y="512"/>
                  <a:pt x="1541" y="512"/>
                </a:cubicBezTo>
                <a:cubicBezTo>
                  <a:pt x="1535" y="514"/>
                  <a:pt x="1535" y="514"/>
                  <a:pt x="1535" y="514"/>
                </a:cubicBezTo>
                <a:cubicBezTo>
                  <a:pt x="1535" y="512"/>
                  <a:pt x="1535" y="512"/>
                  <a:pt x="1535" y="512"/>
                </a:cubicBezTo>
                <a:cubicBezTo>
                  <a:pt x="1528" y="516"/>
                  <a:pt x="1528" y="516"/>
                  <a:pt x="1528" y="516"/>
                </a:cubicBezTo>
                <a:cubicBezTo>
                  <a:pt x="1526" y="515"/>
                  <a:pt x="1526" y="515"/>
                  <a:pt x="1526" y="515"/>
                </a:cubicBezTo>
                <a:cubicBezTo>
                  <a:pt x="1524" y="518"/>
                  <a:pt x="1524" y="518"/>
                  <a:pt x="1524" y="518"/>
                </a:cubicBezTo>
                <a:cubicBezTo>
                  <a:pt x="1518" y="516"/>
                  <a:pt x="1518" y="516"/>
                  <a:pt x="1518" y="516"/>
                </a:cubicBezTo>
                <a:cubicBezTo>
                  <a:pt x="1502" y="525"/>
                  <a:pt x="1502" y="525"/>
                  <a:pt x="1502" y="525"/>
                </a:cubicBezTo>
                <a:cubicBezTo>
                  <a:pt x="1499" y="525"/>
                  <a:pt x="1499" y="525"/>
                  <a:pt x="1499" y="525"/>
                </a:cubicBezTo>
                <a:cubicBezTo>
                  <a:pt x="1499" y="524"/>
                  <a:pt x="1499" y="524"/>
                  <a:pt x="1499" y="524"/>
                </a:cubicBezTo>
                <a:cubicBezTo>
                  <a:pt x="1499" y="524"/>
                  <a:pt x="1499" y="524"/>
                  <a:pt x="1499" y="524"/>
                </a:cubicBezTo>
                <a:cubicBezTo>
                  <a:pt x="1498" y="525"/>
                  <a:pt x="1498" y="525"/>
                  <a:pt x="1498" y="525"/>
                </a:cubicBezTo>
                <a:cubicBezTo>
                  <a:pt x="1499" y="528"/>
                  <a:pt x="1499" y="528"/>
                  <a:pt x="1499" y="528"/>
                </a:cubicBezTo>
                <a:cubicBezTo>
                  <a:pt x="1498" y="528"/>
                  <a:pt x="1498" y="528"/>
                  <a:pt x="1498" y="528"/>
                </a:cubicBezTo>
                <a:cubicBezTo>
                  <a:pt x="1499" y="531"/>
                  <a:pt x="1499" y="531"/>
                  <a:pt x="1499" y="531"/>
                </a:cubicBezTo>
                <a:cubicBezTo>
                  <a:pt x="1480" y="540"/>
                  <a:pt x="1480" y="540"/>
                  <a:pt x="1480" y="540"/>
                </a:cubicBezTo>
                <a:cubicBezTo>
                  <a:pt x="1470" y="545"/>
                  <a:pt x="1470" y="545"/>
                  <a:pt x="1470" y="545"/>
                </a:cubicBezTo>
                <a:cubicBezTo>
                  <a:pt x="1465" y="547"/>
                  <a:pt x="1465" y="547"/>
                  <a:pt x="1465" y="547"/>
                </a:cubicBezTo>
                <a:cubicBezTo>
                  <a:pt x="1465" y="548"/>
                  <a:pt x="1468" y="542"/>
                  <a:pt x="1464" y="550"/>
                </a:cubicBezTo>
                <a:cubicBezTo>
                  <a:pt x="1465" y="551"/>
                  <a:pt x="1465" y="551"/>
                  <a:pt x="1465" y="551"/>
                </a:cubicBezTo>
                <a:cubicBezTo>
                  <a:pt x="1466" y="550"/>
                  <a:pt x="1466" y="550"/>
                  <a:pt x="1466" y="550"/>
                </a:cubicBezTo>
                <a:cubicBezTo>
                  <a:pt x="1464" y="554"/>
                  <a:pt x="1464" y="554"/>
                  <a:pt x="1464" y="554"/>
                </a:cubicBezTo>
                <a:cubicBezTo>
                  <a:pt x="1465" y="554"/>
                  <a:pt x="1459" y="553"/>
                  <a:pt x="1466" y="554"/>
                </a:cubicBezTo>
                <a:cubicBezTo>
                  <a:pt x="1466" y="556"/>
                  <a:pt x="1466" y="556"/>
                  <a:pt x="1466" y="556"/>
                </a:cubicBezTo>
                <a:cubicBezTo>
                  <a:pt x="1465" y="556"/>
                  <a:pt x="1462" y="555"/>
                  <a:pt x="1464" y="558"/>
                </a:cubicBezTo>
                <a:cubicBezTo>
                  <a:pt x="1464" y="557"/>
                  <a:pt x="1463" y="558"/>
                  <a:pt x="1462" y="557"/>
                </a:cubicBezTo>
                <a:cubicBezTo>
                  <a:pt x="1464" y="556"/>
                  <a:pt x="1464" y="556"/>
                  <a:pt x="1464" y="556"/>
                </a:cubicBezTo>
                <a:cubicBezTo>
                  <a:pt x="1463" y="554"/>
                  <a:pt x="1463" y="554"/>
                  <a:pt x="1463" y="554"/>
                </a:cubicBezTo>
                <a:cubicBezTo>
                  <a:pt x="1457" y="552"/>
                  <a:pt x="1457" y="552"/>
                  <a:pt x="1457" y="552"/>
                </a:cubicBezTo>
                <a:cubicBezTo>
                  <a:pt x="1457" y="554"/>
                  <a:pt x="1457" y="554"/>
                  <a:pt x="1457" y="554"/>
                </a:cubicBezTo>
                <a:cubicBezTo>
                  <a:pt x="1451" y="554"/>
                  <a:pt x="1451" y="554"/>
                  <a:pt x="1451" y="554"/>
                </a:cubicBezTo>
                <a:cubicBezTo>
                  <a:pt x="1452" y="555"/>
                  <a:pt x="1452" y="555"/>
                  <a:pt x="1452" y="555"/>
                </a:cubicBezTo>
                <a:cubicBezTo>
                  <a:pt x="1450" y="555"/>
                  <a:pt x="1450" y="555"/>
                  <a:pt x="1450" y="555"/>
                </a:cubicBezTo>
                <a:cubicBezTo>
                  <a:pt x="1448" y="557"/>
                  <a:pt x="1448" y="557"/>
                  <a:pt x="1448" y="557"/>
                </a:cubicBezTo>
                <a:cubicBezTo>
                  <a:pt x="1452" y="561"/>
                  <a:pt x="1452" y="561"/>
                  <a:pt x="1452" y="561"/>
                </a:cubicBezTo>
                <a:cubicBezTo>
                  <a:pt x="1451" y="562"/>
                  <a:pt x="1451" y="562"/>
                  <a:pt x="1451" y="562"/>
                </a:cubicBezTo>
                <a:cubicBezTo>
                  <a:pt x="1450" y="559"/>
                  <a:pt x="1450" y="559"/>
                  <a:pt x="1450" y="559"/>
                </a:cubicBezTo>
                <a:cubicBezTo>
                  <a:pt x="1449" y="560"/>
                  <a:pt x="1449" y="560"/>
                  <a:pt x="1449" y="560"/>
                </a:cubicBezTo>
                <a:cubicBezTo>
                  <a:pt x="1444" y="563"/>
                  <a:pt x="1444" y="563"/>
                  <a:pt x="1444" y="563"/>
                </a:cubicBezTo>
                <a:cubicBezTo>
                  <a:pt x="1443" y="562"/>
                  <a:pt x="1443" y="562"/>
                  <a:pt x="1443" y="562"/>
                </a:cubicBezTo>
                <a:cubicBezTo>
                  <a:pt x="1441" y="564"/>
                  <a:pt x="1441" y="564"/>
                  <a:pt x="1441" y="564"/>
                </a:cubicBezTo>
                <a:cubicBezTo>
                  <a:pt x="1439" y="564"/>
                  <a:pt x="1439" y="564"/>
                  <a:pt x="1439" y="564"/>
                </a:cubicBezTo>
                <a:cubicBezTo>
                  <a:pt x="1440" y="563"/>
                  <a:pt x="1437" y="563"/>
                  <a:pt x="1439" y="562"/>
                </a:cubicBezTo>
                <a:cubicBezTo>
                  <a:pt x="1437" y="562"/>
                  <a:pt x="1437" y="562"/>
                  <a:pt x="1437" y="562"/>
                </a:cubicBezTo>
                <a:cubicBezTo>
                  <a:pt x="1435" y="564"/>
                  <a:pt x="1435" y="564"/>
                  <a:pt x="1435" y="564"/>
                </a:cubicBezTo>
                <a:cubicBezTo>
                  <a:pt x="1434" y="566"/>
                  <a:pt x="1434" y="566"/>
                  <a:pt x="1434" y="566"/>
                </a:cubicBezTo>
                <a:cubicBezTo>
                  <a:pt x="1433" y="566"/>
                  <a:pt x="1429" y="563"/>
                  <a:pt x="1430" y="567"/>
                </a:cubicBezTo>
                <a:cubicBezTo>
                  <a:pt x="1429" y="567"/>
                  <a:pt x="1439" y="564"/>
                  <a:pt x="1427" y="568"/>
                </a:cubicBezTo>
                <a:cubicBezTo>
                  <a:pt x="1425" y="567"/>
                  <a:pt x="1425" y="567"/>
                  <a:pt x="1425" y="567"/>
                </a:cubicBezTo>
                <a:cubicBezTo>
                  <a:pt x="1407" y="576"/>
                  <a:pt x="1407" y="576"/>
                  <a:pt x="1407" y="576"/>
                </a:cubicBezTo>
                <a:cubicBezTo>
                  <a:pt x="1398" y="580"/>
                  <a:pt x="1398" y="580"/>
                  <a:pt x="1398" y="580"/>
                </a:cubicBezTo>
                <a:cubicBezTo>
                  <a:pt x="1398" y="581"/>
                  <a:pt x="1398" y="581"/>
                  <a:pt x="1398" y="581"/>
                </a:cubicBezTo>
                <a:cubicBezTo>
                  <a:pt x="1393" y="583"/>
                  <a:pt x="1393" y="583"/>
                  <a:pt x="1393" y="583"/>
                </a:cubicBezTo>
                <a:cubicBezTo>
                  <a:pt x="1392" y="586"/>
                  <a:pt x="1392" y="586"/>
                  <a:pt x="1392" y="586"/>
                </a:cubicBezTo>
                <a:cubicBezTo>
                  <a:pt x="1395" y="587"/>
                  <a:pt x="1395" y="587"/>
                  <a:pt x="1395" y="587"/>
                </a:cubicBezTo>
                <a:cubicBezTo>
                  <a:pt x="1399" y="586"/>
                  <a:pt x="1397" y="586"/>
                  <a:pt x="1401" y="585"/>
                </a:cubicBezTo>
                <a:cubicBezTo>
                  <a:pt x="1402" y="585"/>
                  <a:pt x="1402" y="585"/>
                  <a:pt x="1402" y="585"/>
                </a:cubicBezTo>
                <a:cubicBezTo>
                  <a:pt x="1403" y="584"/>
                  <a:pt x="1403" y="584"/>
                  <a:pt x="1403" y="584"/>
                </a:cubicBezTo>
                <a:cubicBezTo>
                  <a:pt x="1402" y="584"/>
                  <a:pt x="1402" y="585"/>
                  <a:pt x="1401" y="584"/>
                </a:cubicBezTo>
                <a:cubicBezTo>
                  <a:pt x="1403" y="583"/>
                  <a:pt x="1403" y="583"/>
                  <a:pt x="1403" y="583"/>
                </a:cubicBezTo>
                <a:cubicBezTo>
                  <a:pt x="1402" y="582"/>
                  <a:pt x="1402" y="582"/>
                  <a:pt x="1402" y="582"/>
                </a:cubicBezTo>
                <a:cubicBezTo>
                  <a:pt x="1403" y="580"/>
                  <a:pt x="1388" y="585"/>
                  <a:pt x="1407" y="579"/>
                </a:cubicBezTo>
                <a:cubicBezTo>
                  <a:pt x="1408" y="580"/>
                  <a:pt x="1408" y="580"/>
                  <a:pt x="1408" y="580"/>
                </a:cubicBezTo>
                <a:cubicBezTo>
                  <a:pt x="1410" y="579"/>
                  <a:pt x="1410" y="579"/>
                  <a:pt x="1410" y="579"/>
                </a:cubicBezTo>
                <a:cubicBezTo>
                  <a:pt x="1409" y="578"/>
                  <a:pt x="1409" y="578"/>
                  <a:pt x="1409" y="578"/>
                </a:cubicBezTo>
                <a:cubicBezTo>
                  <a:pt x="1411" y="578"/>
                  <a:pt x="1411" y="578"/>
                  <a:pt x="1411" y="578"/>
                </a:cubicBezTo>
                <a:cubicBezTo>
                  <a:pt x="1410" y="580"/>
                  <a:pt x="1403" y="572"/>
                  <a:pt x="1407" y="584"/>
                </a:cubicBezTo>
                <a:cubicBezTo>
                  <a:pt x="1417" y="582"/>
                  <a:pt x="1417" y="582"/>
                  <a:pt x="1417" y="582"/>
                </a:cubicBezTo>
                <a:cubicBezTo>
                  <a:pt x="1420" y="580"/>
                  <a:pt x="1420" y="580"/>
                  <a:pt x="1420" y="580"/>
                </a:cubicBezTo>
                <a:cubicBezTo>
                  <a:pt x="1419" y="580"/>
                  <a:pt x="1417" y="578"/>
                  <a:pt x="1417" y="579"/>
                </a:cubicBezTo>
                <a:cubicBezTo>
                  <a:pt x="1417" y="579"/>
                  <a:pt x="1417" y="579"/>
                  <a:pt x="1417" y="579"/>
                </a:cubicBezTo>
                <a:cubicBezTo>
                  <a:pt x="1418" y="576"/>
                  <a:pt x="1418" y="576"/>
                  <a:pt x="1418" y="576"/>
                </a:cubicBezTo>
                <a:cubicBezTo>
                  <a:pt x="1418" y="575"/>
                  <a:pt x="1414" y="576"/>
                  <a:pt x="1417" y="573"/>
                </a:cubicBezTo>
                <a:cubicBezTo>
                  <a:pt x="1419" y="572"/>
                  <a:pt x="1419" y="572"/>
                  <a:pt x="1419" y="572"/>
                </a:cubicBezTo>
                <a:cubicBezTo>
                  <a:pt x="1420" y="573"/>
                  <a:pt x="1420" y="573"/>
                  <a:pt x="1420" y="573"/>
                </a:cubicBezTo>
                <a:cubicBezTo>
                  <a:pt x="1419" y="573"/>
                  <a:pt x="1424" y="568"/>
                  <a:pt x="1419" y="575"/>
                </a:cubicBezTo>
                <a:cubicBezTo>
                  <a:pt x="1421" y="576"/>
                  <a:pt x="1421" y="576"/>
                  <a:pt x="1421" y="576"/>
                </a:cubicBezTo>
                <a:cubicBezTo>
                  <a:pt x="1423" y="576"/>
                  <a:pt x="1423" y="576"/>
                  <a:pt x="1423" y="576"/>
                </a:cubicBezTo>
                <a:cubicBezTo>
                  <a:pt x="1420" y="577"/>
                  <a:pt x="1420" y="577"/>
                  <a:pt x="1420" y="577"/>
                </a:cubicBezTo>
                <a:cubicBezTo>
                  <a:pt x="1420" y="579"/>
                  <a:pt x="1420" y="579"/>
                  <a:pt x="1420" y="579"/>
                </a:cubicBezTo>
                <a:cubicBezTo>
                  <a:pt x="1423" y="580"/>
                  <a:pt x="1427" y="578"/>
                  <a:pt x="1428" y="579"/>
                </a:cubicBezTo>
                <a:cubicBezTo>
                  <a:pt x="1434" y="575"/>
                  <a:pt x="1434" y="575"/>
                  <a:pt x="1434" y="575"/>
                </a:cubicBezTo>
                <a:cubicBezTo>
                  <a:pt x="1435" y="575"/>
                  <a:pt x="1435" y="575"/>
                  <a:pt x="1435" y="575"/>
                </a:cubicBezTo>
                <a:cubicBezTo>
                  <a:pt x="1438" y="572"/>
                  <a:pt x="1438" y="572"/>
                  <a:pt x="1438" y="572"/>
                </a:cubicBezTo>
                <a:cubicBezTo>
                  <a:pt x="1438" y="572"/>
                  <a:pt x="1441" y="574"/>
                  <a:pt x="1437" y="572"/>
                </a:cubicBezTo>
                <a:cubicBezTo>
                  <a:pt x="1440" y="570"/>
                  <a:pt x="1440" y="570"/>
                  <a:pt x="1440" y="570"/>
                </a:cubicBezTo>
                <a:cubicBezTo>
                  <a:pt x="1444" y="573"/>
                  <a:pt x="1444" y="573"/>
                  <a:pt x="1444" y="573"/>
                </a:cubicBezTo>
                <a:cubicBezTo>
                  <a:pt x="1446" y="573"/>
                  <a:pt x="1446" y="573"/>
                  <a:pt x="1446" y="573"/>
                </a:cubicBezTo>
                <a:cubicBezTo>
                  <a:pt x="1446" y="572"/>
                  <a:pt x="1436" y="575"/>
                  <a:pt x="1447" y="569"/>
                </a:cubicBezTo>
                <a:cubicBezTo>
                  <a:pt x="1448" y="570"/>
                  <a:pt x="1448" y="570"/>
                  <a:pt x="1448" y="570"/>
                </a:cubicBezTo>
                <a:cubicBezTo>
                  <a:pt x="1449" y="568"/>
                  <a:pt x="1449" y="568"/>
                  <a:pt x="1449" y="568"/>
                </a:cubicBezTo>
                <a:cubicBezTo>
                  <a:pt x="1451" y="568"/>
                  <a:pt x="1451" y="568"/>
                  <a:pt x="1451" y="568"/>
                </a:cubicBezTo>
                <a:cubicBezTo>
                  <a:pt x="1450" y="571"/>
                  <a:pt x="1450" y="571"/>
                  <a:pt x="1450" y="571"/>
                </a:cubicBezTo>
                <a:cubicBezTo>
                  <a:pt x="1449" y="570"/>
                  <a:pt x="1453" y="571"/>
                  <a:pt x="1448" y="572"/>
                </a:cubicBezTo>
                <a:cubicBezTo>
                  <a:pt x="1451" y="576"/>
                  <a:pt x="1452" y="568"/>
                  <a:pt x="1456" y="571"/>
                </a:cubicBezTo>
                <a:cubicBezTo>
                  <a:pt x="1457" y="570"/>
                  <a:pt x="1457" y="570"/>
                  <a:pt x="1457" y="570"/>
                </a:cubicBezTo>
                <a:cubicBezTo>
                  <a:pt x="1463" y="569"/>
                  <a:pt x="1463" y="569"/>
                  <a:pt x="1463" y="569"/>
                </a:cubicBezTo>
                <a:cubicBezTo>
                  <a:pt x="1464" y="564"/>
                  <a:pt x="1464" y="564"/>
                  <a:pt x="1464" y="564"/>
                </a:cubicBezTo>
                <a:cubicBezTo>
                  <a:pt x="1465" y="562"/>
                  <a:pt x="1469" y="567"/>
                  <a:pt x="1469" y="563"/>
                </a:cubicBezTo>
                <a:cubicBezTo>
                  <a:pt x="1471" y="561"/>
                  <a:pt x="1471" y="561"/>
                  <a:pt x="1471" y="561"/>
                </a:cubicBezTo>
                <a:cubicBezTo>
                  <a:pt x="1472" y="562"/>
                  <a:pt x="1472" y="562"/>
                  <a:pt x="1472" y="562"/>
                </a:cubicBezTo>
                <a:cubicBezTo>
                  <a:pt x="1475" y="561"/>
                  <a:pt x="1475" y="561"/>
                  <a:pt x="1475" y="561"/>
                </a:cubicBezTo>
                <a:cubicBezTo>
                  <a:pt x="1476" y="564"/>
                  <a:pt x="1476" y="564"/>
                  <a:pt x="1476" y="564"/>
                </a:cubicBezTo>
                <a:cubicBezTo>
                  <a:pt x="1485" y="563"/>
                  <a:pt x="1485" y="563"/>
                  <a:pt x="1485" y="563"/>
                </a:cubicBezTo>
                <a:cubicBezTo>
                  <a:pt x="1488" y="559"/>
                  <a:pt x="1488" y="559"/>
                  <a:pt x="1488" y="559"/>
                </a:cubicBezTo>
                <a:cubicBezTo>
                  <a:pt x="1491" y="558"/>
                  <a:pt x="1491" y="558"/>
                  <a:pt x="1491" y="558"/>
                </a:cubicBezTo>
                <a:cubicBezTo>
                  <a:pt x="1492" y="559"/>
                  <a:pt x="1492" y="559"/>
                  <a:pt x="1492" y="559"/>
                </a:cubicBezTo>
                <a:cubicBezTo>
                  <a:pt x="1498" y="557"/>
                  <a:pt x="1498" y="557"/>
                  <a:pt x="1498" y="557"/>
                </a:cubicBezTo>
                <a:cubicBezTo>
                  <a:pt x="1499" y="556"/>
                  <a:pt x="1484" y="556"/>
                  <a:pt x="1502" y="560"/>
                </a:cubicBezTo>
                <a:cubicBezTo>
                  <a:pt x="1502" y="555"/>
                  <a:pt x="1502" y="555"/>
                  <a:pt x="1502" y="555"/>
                </a:cubicBezTo>
                <a:cubicBezTo>
                  <a:pt x="1509" y="555"/>
                  <a:pt x="1509" y="555"/>
                  <a:pt x="1509" y="555"/>
                </a:cubicBezTo>
                <a:cubicBezTo>
                  <a:pt x="1512" y="553"/>
                  <a:pt x="1512" y="553"/>
                  <a:pt x="1512" y="553"/>
                </a:cubicBezTo>
                <a:cubicBezTo>
                  <a:pt x="1513" y="554"/>
                  <a:pt x="1513" y="554"/>
                  <a:pt x="1513" y="554"/>
                </a:cubicBezTo>
                <a:cubicBezTo>
                  <a:pt x="1516" y="553"/>
                  <a:pt x="1516" y="553"/>
                  <a:pt x="1516" y="553"/>
                </a:cubicBezTo>
                <a:cubicBezTo>
                  <a:pt x="1517" y="551"/>
                  <a:pt x="1517" y="551"/>
                  <a:pt x="1517" y="551"/>
                </a:cubicBezTo>
                <a:cubicBezTo>
                  <a:pt x="1514" y="550"/>
                  <a:pt x="1514" y="550"/>
                  <a:pt x="1514" y="550"/>
                </a:cubicBezTo>
                <a:cubicBezTo>
                  <a:pt x="1512" y="552"/>
                  <a:pt x="1512" y="552"/>
                  <a:pt x="1512" y="552"/>
                </a:cubicBezTo>
                <a:cubicBezTo>
                  <a:pt x="1512" y="550"/>
                  <a:pt x="1512" y="550"/>
                  <a:pt x="1512" y="550"/>
                </a:cubicBezTo>
                <a:cubicBezTo>
                  <a:pt x="1516" y="550"/>
                  <a:pt x="1516" y="550"/>
                  <a:pt x="1516" y="550"/>
                </a:cubicBezTo>
                <a:cubicBezTo>
                  <a:pt x="1520" y="551"/>
                  <a:pt x="1520" y="551"/>
                  <a:pt x="1520" y="551"/>
                </a:cubicBezTo>
                <a:cubicBezTo>
                  <a:pt x="1522" y="548"/>
                  <a:pt x="1522" y="548"/>
                  <a:pt x="1522" y="548"/>
                </a:cubicBezTo>
                <a:cubicBezTo>
                  <a:pt x="1525" y="549"/>
                  <a:pt x="1525" y="549"/>
                  <a:pt x="1525" y="549"/>
                </a:cubicBezTo>
                <a:cubicBezTo>
                  <a:pt x="1526" y="549"/>
                  <a:pt x="1526" y="549"/>
                  <a:pt x="1526" y="549"/>
                </a:cubicBezTo>
                <a:cubicBezTo>
                  <a:pt x="1526" y="549"/>
                  <a:pt x="1515" y="552"/>
                  <a:pt x="1527" y="545"/>
                </a:cubicBezTo>
                <a:cubicBezTo>
                  <a:pt x="1527" y="545"/>
                  <a:pt x="1522" y="544"/>
                  <a:pt x="1527" y="547"/>
                </a:cubicBezTo>
                <a:cubicBezTo>
                  <a:pt x="1534" y="544"/>
                  <a:pt x="1534" y="544"/>
                  <a:pt x="1534" y="544"/>
                </a:cubicBezTo>
                <a:cubicBezTo>
                  <a:pt x="1534" y="544"/>
                  <a:pt x="1534" y="544"/>
                  <a:pt x="1534" y="544"/>
                </a:cubicBezTo>
                <a:cubicBezTo>
                  <a:pt x="1537" y="541"/>
                  <a:pt x="1537" y="541"/>
                  <a:pt x="1537" y="541"/>
                </a:cubicBezTo>
                <a:cubicBezTo>
                  <a:pt x="1538" y="542"/>
                  <a:pt x="1538" y="542"/>
                  <a:pt x="1538" y="542"/>
                </a:cubicBezTo>
                <a:cubicBezTo>
                  <a:pt x="1539" y="540"/>
                  <a:pt x="1539" y="540"/>
                  <a:pt x="1539" y="540"/>
                </a:cubicBezTo>
                <a:cubicBezTo>
                  <a:pt x="1543" y="544"/>
                  <a:pt x="1543" y="544"/>
                  <a:pt x="1543" y="544"/>
                </a:cubicBezTo>
                <a:cubicBezTo>
                  <a:pt x="1549" y="541"/>
                  <a:pt x="1549" y="541"/>
                  <a:pt x="1549" y="541"/>
                </a:cubicBezTo>
                <a:cubicBezTo>
                  <a:pt x="1549" y="539"/>
                  <a:pt x="1549" y="539"/>
                  <a:pt x="1549" y="539"/>
                </a:cubicBezTo>
                <a:cubicBezTo>
                  <a:pt x="1554" y="539"/>
                  <a:pt x="1554" y="539"/>
                  <a:pt x="1554" y="539"/>
                </a:cubicBezTo>
                <a:cubicBezTo>
                  <a:pt x="1554" y="538"/>
                  <a:pt x="1554" y="538"/>
                  <a:pt x="1554" y="538"/>
                </a:cubicBezTo>
                <a:cubicBezTo>
                  <a:pt x="1554" y="538"/>
                  <a:pt x="1556" y="537"/>
                  <a:pt x="1555" y="539"/>
                </a:cubicBezTo>
                <a:cubicBezTo>
                  <a:pt x="1558" y="536"/>
                  <a:pt x="1558" y="536"/>
                  <a:pt x="1558" y="536"/>
                </a:cubicBezTo>
                <a:cubicBezTo>
                  <a:pt x="1563" y="536"/>
                  <a:pt x="1563" y="536"/>
                  <a:pt x="1563" y="536"/>
                </a:cubicBezTo>
                <a:cubicBezTo>
                  <a:pt x="1566" y="539"/>
                  <a:pt x="1568" y="534"/>
                  <a:pt x="1569" y="535"/>
                </a:cubicBezTo>
                <a:cubicBezTo>
                  <a:pt x="1569" y="532"/>
                  <a:pt x="1572" y="537"/>
                  <a:pt x="1569" y="532"/>
                </a:cubicBezTo>
                <a:cubicBezTo>
                  <a:pt x="1572" y="532"/>
                  <a:pt x="1572" y="532"/>
                  <a:pt x="1572" y="532"/>
                </a:cubicBezTo>
                <a:cubicBezTo>
                  <a:pt x="1569" y="529"/>
                  <a:pt x="1569" y="529"/>
                  <a:pt x="1569" y="529"/>
                </a:cubicBezTo>
                <a:cubicBezTo>
                  <a:pt x="1575" y="529"/>
                  <a:pt x="1575" y="529"/>
                  <a:pt x="1575" y="529"/>
                </a:cubicBezTo>
                <a:cubicBezTo>
                  <a:pt x="1575" y="526"/>
                  <a:pt x="1575" y="526"/>
                  <a:pt x="1575" y="526"/>
                </a:cubicBezTo>
                <a:cubicBezTo>
                  <a:pt x="1576" y="526"/>
                  <a:pt x="1576" y="527"/>
                  <a:pt x="1577" y="526"/>
                </a:cubicBezTo>
                <a:cubicBezTo>
                  <a:pt x="1577" y="525"/>
                  <a:pt x="1577" y="525"/>
                  <a:pt x="1577" y="525"/>
                </a:cubicBezTo>
                <a:cubicBezTo>
                  <a:pt x="1572" y="525"/>
                  <a:pt x="1572" y="525"/>
                  <a:pt x="1572" y="525"/>
                </a:cubicBezTo>
                <a:cubicBezTo>
                  <a:pt x="1568" y="529"/>
                  <a:pt x="1568" y="529"/>
                  <a:pt x="1568" y="529"/>
                </a:cubicBezTo>
                <a:cubicBezTo>
                  <a:pt x="1568" y="531"/>
                  <a:pt x="1568" y="531"/>
                  <a:pt x="1568" y="531"/>
                </a:cubicBezTo>
                <a:cubicBezTo>
                  <a:pt x="1563" y="532"/>
                  <a:pt x="1563" y="532"/>
                  <a:pt x="1563" y="532"/>
                </a:cubicBezTo>
                <a:cubicBezTo>
                  <a:pt x="1559" y="531"/>
                  <a:pt x="1559" y="531"/>
                  <a:pt x="1559" y="531"/>
                </a:cubicBezTo>
                <a:cubicBezTo>
                  <a:pt x="1556" y="533"/>
                  <a:pt x="1556" y="533"/>
                  <a:pt x="1556" y="533"/>
                </a:cubicBezTo>
                <a:cubicBezTo>
                  <a:pt x="1557" y="533"/>
                  <a:pt x="1559" y="531"/>
                  <a:pt x="1561" y="535"/>
                </a:cubicBezTo>
                <a:cubicBezTo>
                  <a:pt x="1556" y="535"/>
                  <a:pt x="1556" y="535"/>
                  <a:pt x="1556" y="535"/>
                </a:cubicBezTo>
                <a:cubicBezTo>
                  <a:pt x="1550" y="538"/>
                  <a:pt x="1550" y="538"/>
                  <a:pt x="1550" y="538"/>
                </a:cubicBezTo>
                <a:cubicBezTo>
                  <a:pt x="1548" y="537"/>
                  <a:pt x="1548" y="537"/>
                  <a:pt x="1548" y="537"/>
                </a:cubicBezTo>
                <a:cubicBezTo>
                  <a:pt x="1548" y="540"/>
                  <a:pt x="1548" y="540"/>
                  <a:pt x="1548" y="540"/>
                </a:cubicBezTo>
                <a:cubicBezTo>
                  <a:pt x="1546" y="540"/>
                  <a:pt x="1546" y="540"/>
                  <a:pt x="1546" y="540"/>
                </a:cubicBezTo>
                <a:cubicBezTo>
                  <a:pt x="1546" y="538"/>
                  <a:pt x="1546" y="538"/>
                  <a:pt x="1546" y="538"/>
                </a:cubicBezTo>
                <a:cubicBezTo>
                  <a:pt x="1543" y="538"/>
                  <a:pt x="1543" y="538"/>
                  <a:pt x="1543" y="538"/>
                </a:cubicBezTo>
                <a:cubicBezTo>
                  <a:pt x="1544" y="534"/>
                  <a:pt x="1544" y="534"/>
                  <a:pt x="1544" y="534"/>
                </a:cubicBezTo>
                <a:cubicBezTo>
                  <a:pt x="1545" y="536"/>
                  <a:pt x="1545" y="536"/>
                  <a:pt x="1545" y="536"/>
                </a:cubicBezTo>
                <a:cubicBezTo>
                  <a:pt x="1549" y="536"/>
                  <a:pt x="1549" y="536"/>
                  <a:pt x="1549" y="536"/>
                </a:cubicBezTo>
                <a:cubicBezTo>
                  <a:pt x="1549" y="534"/>
                  <a:pt x="1549" y="534"/>
                  <a:pt x="1549" y="534"/>
                </a:cubicBezTo>
                <a:cubicBezTo>
                  <a:pt x="1545" y="534"/>
                  <a:pt x="1545" y="534"/>
                  <a:pt x="1545" y="534"/>
                </a:cubicBezTo>
                <a:cubicBezTo>
                  <a:pt x="1546" y="532"/>
                  <a:pt x="1546" y="532"/>
                  <a:pt x="1546" y="532"/>
                </a:cubicBezTo>
                <a:cubicBezTo>
                  <a:pt x="1546" y="532"/>
                  <a:pt x="1546" y="532"/>
                  <a:pt x="1546" y="532"/>
                </a:cubicBezTo>
                <a:cubicBezTo>
                  <a:pt x="1555" y="528"/>
                  <a:pt x="1555" y="528"/>
                  <a:pt x="1555" y="528"/>
                </a:cubicBezTo>
                <a:cubicBezTo>
                  <a:pt x="1556" y="529"/>
                  <a:pt x="1556" y="529"/>
                  <a:pt x="1556" y="529"/>
                </a:cubicBezTo>
                <a:cubicBezTo>
                  <a:pt x="1561" y="525"/>
                  <a:pt x="1561" y="525"/>
                  <a:pt x="1561" y="525"/>
                </a:cubicBezTo>
                <a:cubicBezTo>
                  <a:pt x="1565" y="525"/>
                  <a:pt x="1565" y="525"/>
                  <a:pt x="1565" y="525"/>
                </a:cubicBezTo>
                <a:cubicBezTo>
                  <a:pt x="1564" y="525"/>
                  <a:pt x="1564" y="525"/>
                  <a:pt x="1564" y="525"/>
                </a:cubicBezTo>
                <a:cubicBezTo>
                  <a:pt x="1567" y="526"/>
                  <a:pt x="1567" y="526"/>
                  <a:pt x="1567" y="526"/>
                </a:cubicBezTo>
                <a:cubicBezTo>
                  <a:pt x="1571" y="525"/>
                  <a:pt x="1571" y="525"/>
                  <a:pt x="1571" y="525"/>
                </a:cubicBezTo>
                <a:cubicBezTo>
                  <a:pt x="1571" y="523"/>
                  <a:pt x="1571" y="523"/>
                  <a:pt x="1571" y="523"/>
                </a:cubicBezTo>
                <a:cubicBezTo>
                  <a:pt x="1573" y="523"/>
                  <a:pt x="1573" y="523"/>
                  <a:pt x="1573" y="523"/>
                </a:cubicBezTo>
                <a:cubicBezTo>
                  <a:pt x="1575" y="522"/>
                  <a:pt x="1575" y="522"/>
                  <a:pt x="1575" y="522"/>
                </a:cubicBezTo>
                <a:cubicBezTo>
                  <a:pt x="1573" y="521"/>
                  <a:pt x="1573" y="521"/>
                  <a:pt x="1573" y="521"/>
                </a:cubicBezTo>
                <a:cubicBezTo>
                  <a:pt x="1576" y="520"/>
                  <a:pt x="1576" y="520"/>
                  <a:pt x="1576" y="520"/>
                </a:cubicBezTo>
                <a:cubicBezTo>
                  <a:pt x="1578" y="516"/>
                  <a:pt x="1578" y="516"/>
                  <a:pt x="1578" y="516"/>
                </a:cubicBezTo>
                <a:cubicBezTo>
                  <a:pt x="1582" y="516"/>
                  <a:pt x="1582" y="516"/>
                  <a:pt x="1582" y="516"/>
                </a:cubicBezTo>
                <a:cubicBezTo>
                  <a:pt x="1584" y="514"/>
                  <a:pt x="1584" y="514"/>
                  <a:pt x="1584" y="514"/>
                </a:cubicBezTo>
                <a:cubicBezTo>
                  <a:pt x="1585" y="516"/>
                  <a:pt x="1585" y="516"/>
                  <a:pt x="1585" y="516"/>
                </a:cubicBezTo>
                <a:cubicBezTo>
                  <a:pt x="1586" y="515"/>
                  <a:pt x="1586" y="515"/>
                  <a:pt x="1586" y="515"/>
                </a:cubicBezTo>
                <a:cubicBezTo>
                  <a:pt x="1585" y="520"/>
                  <a:pt x="1585" y="520"/>
                  <a:pt x="1585" y="520"/>
                </a:cubicBezTo>
                <a:cubicBezTo>
                  <a:pt x="1585" y="520"/>
                  <a:pt x="1585" y="520"/>
                  <a:pt x="1585" y="520"/>
                </a:cubicBezTo>
                <a:cubicBezTo>
                  <a:pt x="1585" y="518"/>
                  <a:pt x="1579" y="522"/>
                  <a:pt x="1583" y="517"/>
                </a:cubicBezTo>
                <a:cubicBezTo>
                  <a:pt x="1582" y="520"/>
                  <a:pt x="1582" y="520"/>
                  <a:pt x="1582" y="520"/>
                </a:cubicBezTo>
                <a:cubicBezTo>
                  <a:pt x="1577" y="521"/>
                  <a:pt x="1577" y="521"/>
                  <a:pt x="1577" y="521"/>
                </a:cubicBezTo>
                <a:cubicBezTo>
                  <a:pt x="1578" y="525"/>
                  <a:pt x="1578" y="525"/>
                  <a:pt x="1578" y="525"/>
                </a:cubicBezTo>
                <a:cubicBezTo>
                  <a:pt x="1581" y="525"/>
                  <a:pt x="1581" y="525"/>
                  <a:pt x="1581" y="525"/>
                </a:cubicBezTo>
                <a:cubicBezTo>
                  <a:pt x="1581" y="523"/>
                  <a:pt x="1583" y="527"/>
                  <a:pt x="1582" y="523"/>
                </a:cubicBezTo>
                <a:cubicBezTo>
                  <a:pt x="1583" y="525"/>
                  <a:pt x="1583" y="525"/>
                  <a:pt x="1583" y="525"/>
                </a:cubicBezTo>
                <a:cubicBezTo>
                  <a:pt x="1584" y="524"/>
                  <a:pt x="1593" y="529"/>
                  <a:pt x="1590" y="522"/>
                </a:cubicBezTo>
                <a:cubicBezTo>
                  <a:pt x="1593" y="520"/>
                  <a:pt x="1593" y="520"/>
                  <a:pt x="1593" y="520"/>
                </a:cubicBezTo>
                <a:cubicBezTo>
                  <a:pt x="1600" y="517"/>
                  <a:pt x="1600" y="517"/>
                  <a:pt x="1600" y="517"/>
                </a:cubicBezTo>
                <a:cubicBezTo>
                  <a:pt x="1599" y="515"/>
                  <a:pt x="1599" y="515"/>
                  <a:pt x="1599" y="515"/>
                </a:cubicBezTo>
                <a:cubicBezTo>
                  <a:pt x="1601" y="515"/>
                  <a:pt x="1601" y="515"/>
                  <a:pt x="1601" y="515"/>
                </a:cubicBezTo>
                <a:cubicBezTo>
                  <a:pt x="1600" y="517"/>
                  <a:pt x="1600" y="517"/>
                  <a:pt x="1600" y="517"/>
                </a:cubicBezTo>
                <a:cubicBezTo>
                  <a:pt x="1600" y="519"/>
                  <a:pt x="1600" y="519"/>
                  <a:pt x="1600" y="519"/>
                </a:cubicBezTo>
                <a:cubicBezTo>
                  <a:pt x="1594" y="522"/>
                  <a:pt x="1594" y="522"/>
                  <a:pt x="1594" y="522"/>
                </a:cubicBezTo>
                <a:cubicBezTo>
                  <a:pt x="1592" y="522"/>
                  <a:pt x="1597" y="520"/>
                  <a:pt x="1591" y="521"/>
                </a:cubicBezTo>
                <a:cubicBezTo>
                  <a:pt x="1588" y="525"/>
                  <a:pt x="1588" y="525"/>
                  <a:pt x="1588" y="525"/>
                </a:cubicBezTo>
                <a:cubicBezTo>
                  <a:pt x="1583" y="527"/>
                  <a:pt x="1619" y="508"/>
                  <a:pt x="1572" y="534"/>
                </a:cubicBezTo>
                <a:cubicBezTo>
                  <a:pt x="1563" y="539"/>
                  <a:pt x="1563" y="539"/>
                  <a:pt x="1563" y="539"/>
                </a:cubicBezTo>
                <a:cubicBezTo>
                  <a:pt x="1562" y="537"/>
                  <a:pt x="1562" y="537"/>
                  <a:pt x="1562" y="537"/>
                </a:cubicBezTo>
                <a:cubicBezTo>
                  <a:pt x="1555" y="545"/>
                  <a:pt x="1555" y="545"/>
                  <a:pt x="1555" y="545"/>
                </a:cubicBezTo>
                <a:cubicBezTo>
                  <a:pt x="1552" y="546"/>
                  <a:pt x="1552" y="546"/>
                  <a:pt x="1552" y="546"/>
                </a:cubicBezTo>
                <a:cubicBezTo>
                  <a:pt x="1552" y="545"/>
                  <a:pt x="1552" y="545"/>
                  <a:pt x="1552" y="545"/>
                </a:cubicBezTo>
                <a:cubicBezTo>
                  <a:pt x="1543" y="549"/>
                  <a:pt x="1543" y="549"/>
                  <a:pt x="1543" y="549"/>
                </a:cubicBezTo>
                <a:cubicBezTo>
                  <a:pt x="1543" y="549"/>
                  <a:pt x="1546" y="550"/>
                  <a:pt x="1542" y="550"/>
                </a:cubicBezTo>
                <a:cubicBezTo>
                  <a:pt x="1544" y="553"/>
                  <a:pt x="1550" y="546"/>
                  <a:pt x="1561" y="547"/>
                </a:cubicBezTo>
                <a:cubicBezTo>
                  <a:pt x="1559" y="547"/>
                  <a:pt x="1559" y="545"/>
                  <a:pt x="1561" y="545"/>
                </a:cubicBezTo>
                <a:cubicBezTo>
                  <a:pt x="1561" y="546"/>
                  <a:pt x="1561" y="546"/>
                  <a:pt x="1561" y="546"/>
                </a:cubicBezTo>
                <a:cubicBezTo>
                  <a:pt x="1557" y="546"/>
                  <a:pt x="1564" y="551"/>
                  <a:pt x="1564" y="543"/>
                </a:cubicBezTo>
                <a:cubicBezTo>
                  <a:pt x="1564" y="544"/>
                  <a:pt x="1564" y="544"/>
                  <a:pt x="1564" y="544"/>
                </a:cubicBezTo>
                <a:cubicBezTo>
                  <a:pt x="1566" y="543"/>
                  <a:pt x="1566" y="543"/>
                  <a:pt x="1566" y="543"/>
                </a:cubicBezTo>
                <a:cubicBezTo>
                  <a:pt x="1572" y="542"/>
                  <a:pt x="1572" y="542"/>
                  <a:pt x="1572" y="542"/>
                </a:cubicBezTo>
                <a:cubicBezTo>
                  <a:pt x="1569" y="544"/>
                  <a:pt x="1569" y="544"/>
                  <a:pt x="1569" y="544"/>
                </a:cubicBezTo>
                <a:cubicBezTo>
                  <a:pt x="1577" y="546"/>
                  <a:pt x="1577" y="546"/>
                  <a:pt x="1577" y="546"/>
                </a:cubicBezTo>
                <a:cubicBezTo>
                  <a:pt x="1578" y="545"/>
                  <a:pt x="1578" y="545"/>
                  <a:pt x="1578" y="545"/>
                </a:cubicBezTo>
                <a:cubicBezTo>
                  <a:pt x="1578" y="547"/>
                  <a:pt x="1578" y="547"/>
                  <a:pt x="1578" y="547"/>
                </a:cubicBezTo>
                <a:cubicBezTo>
                  <a:pt x="1579" y="547"/>
                  <a:pt x="1580" y="549"/>
                  <a:pt x="1581" y="547"/>
                </a:cubicBezTo>
                <a:cubicBezTo>
                  <a:pt x="1581" y="545"/>
                  <a:pt x="1581" y="545"/>
                  <a:pt x="1581" y="545"/>
                </a:cubicBezTo>
                <a:cubicBezTo>
                  <a:pt x="1584" y="543"/>
                  <a:pt x="1584" y="543"/>
                  <a:pt x="1584" y="543"/>
                </a:cubicBezTo>
                <a:cubicBezTo>
                  <a:pt x="1583" y="546"/>
                  <a:pt x="1583" y="546"/>
                  <a:pt x="1583" y="546"/>
                </a:cubicBezTo>
                <a:cubicBezTo>
                  <a:pt x="1588" y="546"/>
                  <a:pt x="1588" y="546"/>
                  <a:pt x="1588" y="546"/>
                </a:cubicBezTo>
                <a:cubicBezTo>
                  <a:pt x="1590" y="543"/>
                  <a:pt x="1590" y="543"/>
                  <a:pt x="1590" y="543"/>
                </a:cubicBezTo>
                <a:cubicBezTo>
                  <a:pt x="1591" y="543"/>
                  <a:pt x="1592" y="543"/>
                  <a:pt x="1593" y="543"/>
                </a:cubicBezTo>
                <a:cubicBezTo>
                  <a:pt x="1589" y="542"/>
                  <a:pt x="1589" y="542"/>
                  <a:pt x="1589" y="542"/>
                </a:cubicBezTo>
                <a:cubicBezTo>
                  <a:pt x="1588" y="542"/>
                  <a:pt x="1588" y="542"/>
                  <a:pt x="1588" y="542"/>
                </a:cubicBezTo>
                <a:cubicBezTo>
                  <a:pt x="1589" y="541"/>
                  <a:pt x="1589" y="541"/>
                  <a:pt x="1589" y="541"/>
                </a:cubicBezTo>
                <a:cubicBezTo>
                  <a:pt x="1587" y="540"/>
                  <a:pt x="1587" y="540"/>
                  <a:pt x="1587" y="540"/>
                </a:cubicBezTo>
                <a:cubicBezTo>
                  <a:pt x="1587" y="536"/>
                  <a:pt x="1587" y="536"/>
                  <a:pt x="1587" y="536"/>
                </a:cubicBezTo>
                <a:cubicBezTo>
                  <a:pt x="1590" y="537"/>
                  <a:pt x="1590" y="537"/>
                  <a:pt x="1590" y="537"/>
                </a:cubicBezTo>
                <a:cubicBezTo>
                  <a:pt x="1590" y="540"/>
                  <a:pt x="1590" y="540"/>
                  <a:pt x="1590" y="540"/>
                </a:cubicBezTo>
                <a:cubicBezTo>
                  <a:pt x="1594" y="539"/>
                  <a:pt x="1594" y="539"/>
                  <a:pt x="1594" y="539"/>
                </a:cubicBezTo>
                <a:cubicBezTo>
                  <a:pt x="1594" y="535"/>
                  <a:pt x="1594" y="535"/>
                  <a:pt x="1594" y="535"/>
                </a:cubicBezTo>
                <a:cubicBezTo>
                  <a:pt x="1597" y="535"/>
                  <a:pt x="1598" y="532"/>
                  <a:pt x="1601" y="535"/>
                </a:cubicBezTo>
                <a:cubicBezTo>
                  <a:pt x="1603" y="535"/>
                  <a:pt x="1604" y="531"/>
                  <a:pt x="1605" y="535"/>
                </a:cubicBezTo>
                <a:cubicBezTo>
                  <a:pt x="1603" y="538"/>
                  <a:pt x="1603" y="538"/>
                  <a:pt x="1603" y="538"/>
                </a:cubicBezTo>
                <a:cubicBezTo>
                  <a:pt x="1605" y="539"/>
                  <a:pt x="1605" y="539"/>
                  <a:pt x="1605" y="539"/>
                </a:cubicBezTo>
                <a:cubicBezTo>
                  <a:pt x="1614" y="535"/>
                  <a:pt x="1614" y="535"/>
                  <a:pt x="1614" y="535"/>
                </a:cubicBezTo>
                <a:cubicBezTo>
                  <a:pt x="1614" y="533"/>
                  <a:pt x="1614" y="533"/>
                  <a:pt x="1614" y="533"/>
                </a:cubicBezTo>
                <a:cubicBezTo>
                  <a:pt x="1623" y="531"/>
                  <a:pt x="1623" y="531"/>
                  <a:pt x="1623" y="531"/>
                </a:cubicBezTo>
                <a:cubicBezTo>
                  <a:pt x="1631" y="527"/>
                  <a:pt x="1631" y="527"/>
                  <a:pt x="1631" y="527"/>
                </a:cubicBezTo>
                <a:cubicBezTo>
                  <a:pt x="1636" y="527"/>
                  <a:pt x="1636" y="527"/>
                  <a:pt x="1636" y="527"/>
                </a:cubicBezTo>
                <a:cubicBezTo>
                  <a:pt x="1636" y="524"/>
                  <a:pt x="1636" y="524"/>
                  <a:pt x="1636" y="524"/>
                </a:cubicBezTo>
                <a:cubicBezTo>
                  <a:pt x="1640" y="524"/>
                  <a:pt x="1640" y="524"/>
                  <a:pt x="1640" y="524"/>
                </a:cubicBezTo>
                <a:cubicBezTo>
                  <a:pt x="1640" y="523"/>
                  <a:pt x="1639" y="523"/>
                  <a:pt x="1640" y="522"/>
                </a:cubicBezTo>
                <a:cubicBezTo>
                  <a:pt x="1641" y="524"/>
                  <a:pt x="1641" y="524"/>
                  <a:pt x="1641" y="524"/>
                </a:cubicBezTo>
                <a:cubicBezTo>
                  <a:pt x="1642" y="522"/>
                  <a:pt x="1644" y="524"/>
                  <a:pt x="1646" y="523"/>
                </a:cubicBezTo>
                <a:cubicBezTo>
                  <a:pt x="1647" y="524"/>
                  <a:pt x="1647" y="524"/>
                  <a:pt x="1647" y="524"/>
                </a:cubicBezTo>
                <a:cubicBezTo>
                  <a:pt x="1643" y="525"/>
                  <a:pt x="1643" y="525"/>
                  <a:pt x="1643" y="525"/>
                </a:cubicBezTo>
                <a:cubicBezTo>
                  <a:pt x="1647" y="522"/>
                  <a:pt x="1640" y="522"/>
                  <a:pt x="1636" y="528"/>
                </a:cubicBezTo>
                <a:cubicBezTo>
                  <a:pt x="1634" y="528"/>
                  <a:pt x="1631" y="528"/>
                  <a:pt x="1631" y="530"/>
                </a:cubicBezTo>
                <a:cubicBezTo>
                  <a:pt x="1631" y="531"/>
                  <a:pt x="1631" y="531"/>
                  <a:pt x="1631" y="531"/>
                </a:cubicBezTo>
                <a:cubicBezTo>
                  <a:pt x="1635" y="532"/>
                  <a:pt x="1635" y="532"/>
                  <a:pt x="1635" y="532"/>
                </a:cubicBezTo>
                <a:cubicBezTo>
                  <a:pt x="1639" y="531"/>
                  <a:pt x="1639" y="531"/>
                  <a:pt x="1639" y="531"/>
                </a:cubicBezTo>
                <a:cubicBezTo>
                  <a:pt x="1640" y="528"/>
                  <a:pt x="1640" y="528"/>
                  <a:pt x="1640" y="528"/>
                </a:cubicBezTo>
                <a:cubicBezTo>
                  <a:pt x="1644" y="528"/>
                  <a:pt x="1644" y="528"/>
                  <a:pt x="1644" y="528"/>
                </a:cubicBezTo>
                <a:cubicBezTo>
                  <a:pt x="1645" y="528"/>
                  <a:pt x="1640" y="528"/>
                  <a:pt x="1646" y="527"/>
                </a:cubicBezTo>
                <a:cubicBezTo>
                  <a:pt x="1640" y="532"/>
                  <a:pt x="1640" y="532"/>
                  <a:pt x="1640" y="532"/>
                </a:cubicBezTo>
                <a:cubicBezTo>
                  <a:pt x="1649" y="529"/>
                  <a:pt x="1649" y="529"/>
                  <a:pt x="1649" y="529"/>
                </a:cubicBezTo>
                <a:cubicBezTo>
                  <a:pt x="1650" y="529"/>
                  <a:pt x="1642" y="531"/>
                  <a:pt x="1653" y="529"/>
                </a:cubicBezTo>
                <a:cubicBezTo>
                  <a:pt x="1654" y="525"/>
                  <a:pt x="1632" y="538"/>
                  <a:pt x="1660" y="522"/>
                </a:cubicBezTo>
                <a:cubicBezTo>
                  <a:pt x="1661" y="522"/>
                  <a:pt x="1661" y="522"/>
                  <a:pt x="1661" y="522"/>
                </a:cubicBezTo>
                <a:cubicBezTo>
                  <a:pt x="1664" y="520"/>
                  <a:pt x="1664" y="520"/>
                  <a:pt x="1664" y="520"/>
                </a:cubicBezTo>
                <a:cubicBezTo>
                  <a:pt x="1660" y="517"/>
                  <a:pt x="1660" y="517"/>
                  <a:pt x="1660" y="517"/>
                </a:cubicBezTo>
                <a:cubicBezTo>
                  <a:pt x="1657" y="516"/>
                  <a:pt x="1659" y="522"/>
                  <a:pt x="1655" y="517"/>
                </a:cubicBezTo>
                <a:cubicBezTo>
                  <a:pt x="1654" y="518"/>
                  <a:pt x="1654" y="518"/>
                  <a:pt x="1654" y="518"/>
                </a:cubicBezTo>
                <a:cubicBezTo>
                  <a:pt x="1653" y="517"/>
                  <a:pt x="1653" y="517"/>
                  <a:pt x="1653" y="517"/>
                </a:cubicBezTo>
                <a:cubicBezTo>
                  <a:pt x="1655" y="515"/>
                  <a:pt x="1655" y="515"/>
                  <a:pt x="1655" y="515"/>
                </a:cubicBezTo>
                <a:cubicBezTo>
                  <a:pt x="1655" y="514"/>
                  <a:pt x="1655" y="514"/>
                  <a:pt x="1655" y="514"/>
                </a:cubicBezTo>
                <a:cubicBezTo>
                  <a:pt x="1657" y="511"/>
                  <a:pt x="1657" y="511"/>
                  <a:pt x="1657" y="511"/>
                </a:cubicBezTo>
                <a:cubicBezTo>
                  <a:pt x="1659" y="512"/>
                  <a:pt x="1659" y="512"/>
                  <a:pt x="1659" y="512"/>
                </a:cubicBezTo>
                <a:cubicBezTo>
                  <a:pt x="1659" y="513"/>
                  <a:pt x="1654" y="509"/>
                  <a:pt x="1658" y="515"/>
                </a:cubicBezTo>
                <a:cubicBezTo>
                  <a:pt x="1660" y="513"/>
                  <a:pt x="1660" y="513"/>
                  <a:pt x="1660" y="513"/>
                </a:cubicBezTo>
                <a:cubicBezTo>
                  <a:pt x="1660" y="515"/>
                  <a:pt x="1660" y="515"/>
                  <a:pt x="1660" y="515"/>
                </a:cubicBezTo>
                <a:cubicBezTo>
                  <a:pt x="1664" y="516"/>
                  <a:pt x="1664" y="516"/>
                  <a:pt x="1664" y="516"/>
                </a:cubicBezTo>
                <a:cubicBezTo>
                  <a:pt x="1667" y="515"/>
                  <a:pt x="1667" y="515"/>
                  <a:pt x="1667" y="515"/>
                </a:cubicBezTo>
                <a:cubicBezTo>
                  <a:pt x="1668" y="517"/>
                  <a:pt x="1668" y="517"/>
                  <a:pt x="1668" y="517"/>
                </a:cubicBezTo>
                <a:cubicBezTo>
                  <a:pt x="1673" y="514"/>
                  <a:pt x="1673" y="514"/>
                  <a:pt x="1673" y="514"/>
                </a:cubicBezTo>
                <a:cubicBezTo>
                  <a:pt x="1672" y="511"/>
                  <a:pt x="1672" y="511"/>
                  <a:pt x="1672" y="511"/>
                </a:cubicBezTo>
                <a:cubicBezTo>
                  <a:pt x="1674" y="509"/>
                  <a:pt x="1674" y="509"/>
                  <a:pt x="1674" y="509"/>
                </a:cubicBezTo>
                <a:cubicBezTo>
                  <a:pt x="1677" y="510"/>
                  <a:pt x="1677" y="510"/>
                  <a:pt x="1677" y="510"/>
                </a:cubicBezTo>
                <a:cubicBezTo>
                  <a:pt x="1679" y="507"/>
                  <a:pt x="1679" y="507"/>
                  <a:pt x="1679" y="507"/>
                </a:cubicBezTo>
                <a:cubicBezTo>
                  <a:pt x="1681" y="507"/>
                  <a:pt x="1681" y="507"/>
                  <a:pt x="1681" y="507"/>
                </a:cubicBezTo>
                <a:cubicBezTo>
                  <a:pt x="1681" y="512"/>
                  <a:pt x="1681" y="512"/>
                  <a:pt x="1681" y="512"/>
                </a:cubicBezTo>
                <a:cubicBezTo>
                  <a:pt x="1678" y="513"/>
                  <a:pt x="1678" y="513"/>
                  <a:pt x="1678" y="513"/>
                </a:cubicBezTo>
                <a:cubicBezTo>
                  <a:pt x="1679" y="514"/>
                  <a:pt x="1679" y="514"/>
                  <a:pt x="1679" y="514"/>
                </a:cubicBezTo>
                <a:cubicBezTo>
                  <a:pt x="1677" y="516"/>
                  <a:pt x="1677" y="516"/>
                  <a:pt x="1677" y="516"/>
                </a:cubicBezTo>
                <a:cubicBezTo>
                  <a:pt x="1678" y="519"/>
                  <a:pt x="1678" y="519"/>
                  <a:pt x="1678" y="519"/>
                </a:cubicBezTo>
                <a:cubicBezTo>
                  <a:pt x="1673" y="519"/>
                  <a:pt x="1673" y="519"/>
                  <a:pt x="1673" y="519"/>
                </a:cubicBezTo>
                <a:cubicBezTo>
                  <a:pt x="1672" y="519"/>
                  <a:pt x="1672" y="520"/>
                  <a:pt x="1675" y="521"/>
                </a:cubicBezTo>
                <a:cubicBezTo>
                  <a:pt x="1668" y="520"/>
                  <a:pt x="1668" y="520"/>
                  <a:pt x="1668" y="520"/>
                </a:cubicBezTo>
                <a:cubicBezTo>
                  <a:pt x="1670" y="522"/>
                  <a:pt x="1670" y="522"/>
                  <a:pt x="1670" y="522"/>
                </a:cubicBezTo>
                <a:cubicBezTo>
                  <a:pt x="1668" y="520"/>
                  <a:pt x="1666" y="527"/>
                  <a:pt x="1665" y="521"/>
                </a:cubicBezTo>
                <a:cubicBezTo>
                  <a:pt x="1657" y="528"/>
                  <a:pt x="1657" y="528"/>
                  <a:pt x="1657" y="528"/>
                </a:cubicBezTo>
                <a:cubicBezTo>
                  <a:pt x="1659" y="529"/>
                  <a:pt x="1659" y="529"/>
                  <a:pt x="1659" y="529"/>
                </a:cubicBezTo>
                <a:cubicBezTo>
                  <a:pt x="1667" y="527"/>
                  <a:pt x="1667" y="527"/>
                  <a:pt x="1667" y="527"/>
                </a:cubicBezTo>
                <a:cubicBezTo>
                  <a:pt x="1672" y="529"/>
                  <a:pt x="1672" y="529"/>
                  <a:pt x="1672" y="529"/>
                </a:cubicBezTo>
                <a:cubicBezTo>
                  <a:pt x="1679" y="527"/>
                  <a:pt x="1679" y="527"/>
                  <a:pt x="1679" y="527"/>
                </a:cubicBezTo>
                <a:cubicBezTo>
                  <a:pt x="1716" y="525"/>
                  <a:pt x="1716" y="525"/>
                  <a:pt x="1716" y="525"/>
                </a:cubicBezTo>
                <a:cubicBezTo>
                  <a:pt x="1721" y="525"/>
                  <a:pt x="1721" y="525"/>
                  <a:pt x="1721" y="525"/>
                </a:cubicBezTo>
                <a:cubicBezTo>
                  <a:pt x="1722" y="526"/>
                  <a:pt x="1722" y="526"/>
                  <a:pt x="1722" y="526"/>
                </a:cubicBezTo>
                <a:cubicBezTo>
                  <a:pt x="1714" y="528"/>
                  <a:pt x="1714" y="528"/>
                  <a:pt x="1714" y="528"/>
                </a:cubicBezTo>
                <a:cubicBezTo>
                  <a:pt x="1752" y="530"/>
                  <a:pt x="1752" y="530"/>
                  <a:pt x="1752" y="530"/>
                </a:cubicBezTo>
                <a:cubicBezTo>
                  <a:pt x="1771" y="528"/>
                  <a:pt x="1771" y="528"/>
                  <a:pt x="1771" y="528"/>
                </a:cubicBezTo>
                <a:cubicBezTo>
                  <a:pt x="1770" y="529"/>
                  <a:pt x="1770" y="529"/>
                  <a:pt x="1770" y="529"/>
                </a:cubicBezTo>
                <a:cubicBezTo>
                  <a:pt x="1771" y="531"/>
                  <a:pt x="1771" y="531"/>
                  <a:pt x="1771" y="531"/>
                </a:cubicBezTo>
                <a:cubicBezTo>
                  <a:pt x="1756" y="532"/>
                  <a:pt x="1756" y="532"/>
                  <a:pt x="1756" y="532"/>
                </a:cubicBezTo>
                <a:cubicBezTo>
                  <a:pt x="1757" y="536"/>
                  <a:pt x="1757" y="536"/>
                  <a:pt x="1757" y="536"/>
                </a:cubicBezTo>
                <a:cubicBezTo>
                  <a:pt x="1757" y="539"/>
                  <a:pt x="1757" y="539"/>
                  <a:pt x="1757" y="539"/>
                </a:cubicBezTo>
                <a:cubicBezTo>
                  <a:pt x="1756" y="539"/>
                  <a:pt x="1756" y="539"/>
                  <a:pt x="1756" y="539"/>
                </a:cubicBezTo>
                <a:cubicBezTo>
                  <a:pt x="1755" y="540"/>
                  <a:pt x="1755" y="540"/>
                  <a:pt x="1755" y="540"/>
                </a:cubicBezTo>
                <a:cubicBezTo>
                  <a:pt x="1757" y="541"/>
                  <a:pt x="1757" y="541"/>
                  <a:pt x="1757" y="541"/>
                </a:cubicBezTo>
                <a:cubicBezTo>
                  <a:pt x="1753" y="542"/>
                  <a:pt x="1753" y="542"/>
                  <a:pt x="1753" y="542"/>
                </a:cubicBezTo>
                <a:cubicBezTo>
                  <a:pt x="1751" y="540"/>
                  <a:pt x="1751" y="540"/>
                  <a:pt x="1751" y="540"/>
                </a:cubicBezTo>
                <a:cubicBezTo>
                  <a:pt x="1749" y="542"/>
                  <a:pt x="1749" y="542"/>
                  <a:pt x="1749" y="542"/>
                </a:cubicBezTo>
                <a:cubicBezTo>
                  <a:pt x="1744" y="542"/>
                  <a:pt x="1744" y="542"/>
                  <a:pt x="1744" y="542"/>
                </a:cubicBezTo>
                <a:cubicBezTo>
                  <a:pt x="1741" y="544"/>
                  <a:pt x="1741" y="544"/>
                  <a:pt x="1741" y="544"/>
                </a:cubicBezTo>
                <a:cubicBezTo>
                  <a:pt x="1742" y="543"/>
                  <a:pt x="1742" y="543"/>
                  <a:pt x="1742" y="543"/>
                </a:cubicBezTo>
                <a:cubicBezTo>
                  <a:pt x="1735" y="544"/>
                  <a:pt x="1735" y="544"/>
                  <a:pt x="1735" y="544"/>
                </a:cubicBezTo>
                <a:cubicBezTo>
                  <a:pt x="1732" y="546"/>
                  <a:pt x="1754" y="540"/>
                  <a:pt x="1728" y="547"/>
                </a:cubicBezTo>
                <a:cubicBezTo>
                  <a:pt x="1726" y="546"/>
                  <a:pt x="1726" y="546"/>
                  <a:pt x="1726" y="546"/>
                </a:cubicBezTo>
                <a:cubicBezTo>
                  <a:pt x="1725" y="546"/>
                  <a:pt x="1729" y="549"/>
                  <a:pt x="1724" y="547"/>
                </a:cubicBezTo>
                <a:cubicBezTo>
                  <a:pt x="1724" y="549"/>
                  <a:pt x="1724" y="549"/>
                  <a:pt x="1724" y="549"/>
                </a:cubicBezTo>
                <a:cubicBezTo>
                  <a:pt x="1721" y="550"/>
                  <a:pt x="1721" y="550"/>
                  <a:pt x="1721" y="550"/>
                </a:cubicBezTo>
                <a:cubicBezTo>
                  <a:pt x="1710" y="552"/>
                  <a:pt x="1710" y="552"/>
                  <a:pt x="1710" y="552"/>
                </a:cubicBezTo>
                <a:cubicBezTo>
                  <a:pt x="1706" y="554"/>
                  <a:pt x="1706" y="554"/>
                  <a:pt x="1706" y="554"/>
                </a:cubicBezTo>
                <a:cubicBezTo>
                  <a:pt x="1704" y="553"/>
                  <a:pt x="1704" y="553"/>
                  <a:pt x="1704" y="553"/>
                </a:cubicBezTo>
                <a:cubicBezTo>
                  <a:pt x="1700" y="553"/>
                  <a:pt x="1700" y="553"/>
                  <a:pt x="1700" y="553"/>
                </a:cubicBezTo>
                <a:cubicBezTo>
                  <a:pt x="1700" y="551"/>
                  <a:pt x="1697" y="554"/>
                  <a:pt x="1698" y="551"/>
                </a:cubicBezTo>
                <a:cubicBezTo>
                  <a:pt x="1695" y="555"/>
                  <a:pt x="1695" y="555"/>
                  <a:pt x="1695" y="555"/>
                </a:cubicBezTo>
                <a:cubicBezTo>
                  <a:pt x="1691" y="558"/>
                  <a:pt x="1691" y="558"/>
                  <a:pt x="1691" y="558"/>
                </a:cubicBezTo>
                <a:cubicBezTo>
                  <a:pt x="1691" y="557"/>
                  <a:pt x="1691" y="557"/>
                  <a:pt x="1691" y="557"/>
                </a:cubicBezTo>
                <a:cubicBezTo>
                  <a:pt x="1684" y="560"/>
                  <a:pt x="1684" y="560"/>
                  <a:pt x="1684" y="560"/>
                </a:cubicBezTo>
                <a:cubicBezTo>
                  <a:pt x="1683" y="561"/>
                  <a:pt x="1683" y="561"/>
                  <a:pt x="1683" y="561"/>
                </a:cubicBezTo>
                <a:cubicBezTo>
                  <a:pt x="1686" y="563"/>
                  <a:pt x="1686" y="563"/>
                  <a:pt x="1686" y="563"/>
                </a:cubicBezTo>
                <a:cubicBezTo>
                  <a:pt x="1708" y="558"/>
                  <a:pt x="1708" y="558"/>
                  <a:pt x="1708" y="558"/>
                </a:cubicBezTo>
                <a:cubicBezTo>
                  <a:pt x="1716" y="556"/>
                  <a:pt x="1716" y="556"/>
                  <a:pt x="1716" y="556"/>
                </a:cubicBezTo>
                <a:cubicBezTo>
                  <a:pt x="1730" y="557"/>
                  <a:pt x="1730" y="557"/>
                  <a:pt x="1730" y="557"/>
                </a:cubicBezTo>
                <a:cubicBezTo>
                  <a:pt x="1732" y="556"/>
                  <a:pt x="1732" y="556"/>
                  <a:pt x="1732" y="556"/>
                </a:cubicBezTo>
                <a:cubicBezTo>
                  <a:pt x="1736" y="557"/>
                  <a:pt x="1736" y="557"/>
                  <a:pt x="1736" y="557"/>
                </a:cubicBezTo>
                <a:cubicBezTo>
                  <a:pt x="1736" y="560"/>
                  <a:pt x="1736" y="560"/>
                  <a:pt x="1736" y="560"/>
                </a:cubicBezTo>
                <a:cubicBezTo>
                  <a:pt x="1732" y="562"/>
                  <a:pt x="1732" y="562"/>
                  <a:pt x="1732" y="562"/>
                </a:cubicBezTo>
                <a:cubicBezTo>
                  <a:pt x="1725" y="562"/>
                  <a:pt x="1725" y="562"/>
                  <a:pt x="1725" y="562"/>
                </a:cubicBezTo>
                <a:cubicBezTo>
                  <a:pt x="1724" y="561"/>
                  <a:pt x="1724" y="561"/>
                  <a:pt x="1724" y="561"/>
                </a:cubicBezTo>
                <a:cubicBezTo>
                  <a:pt x="1714" y="564"/>
                  <a:pt x="1714" y="564"/>
                  <a:pt x="1714" y="564"/>
                </a:cubicBezTo>
                <a:cubicBezTo>
                  <a:pt x="1708" y="563"/>
                  <a:pt x="1708" y="563"/>
                  <a:pt x="1708" y="563"/>
                </a:cubicBezTo>
                <a:cubicBezTo>
                  <a:pt x="1700" y="564"/>
                  <a:pt x="1700" y="564"/>
                  <a:pt x="1700" y="564"/>
                </a:cubicBezTo>
                <a:cubicBezTo>
                  <a:pt x="1701" y="564"/>
                  <a:pt x="1701" y="564"/>
                  <a:pt x="1701" y="564"/>
                </a:cubicBezTo>
                <a:cubicBezTo>
                  <a:pt x="1698" y="568"/>
                  <a:pt x="1698" y="568"/>
                  <a:pt x="1698" y="568"/>
                </a:cubicBezTo>
                <a:cubicBezTo>
                  <a:pt x="1697" y="566"/>
                  <a:pt x="1697" y="566"/>
                  <a:pt x="1697" y="566"/>
                </a:cubicBezTo>
                <a:cubicBezTo>
                  <a:pt x="1694" y="567"/>
                  <a:pt x="1694" y="567"/>
                  <a:pt x="1694" y="567"/>
                </a:cubicBezTo>
                <a:cubicBezTo>
                  <a:pt x="1695" y="568"/>
                  <a:pt x="1693" y="566"/>
                  <a:pt x="1693" y="569"/>
                </a:cubicBezTo>
                <a:cubicBezTo>
                  <a:pt x="1709" y="567"/>
                  <a:pt x="1709" y="567"/>
                  <a:pt x="1709" y="567"/>
                </a:cubicBezTo>
                <a:cubicBezTo>
                  <a:pt x="1708" y="568"/>
                  <a:pt x="1708" y="568"/>
                  <a:pt x="1708" y="568"/>
                </a:cubicBezTo>
                <a:cubicBezTo>
                  <a:pt x="1709" y="569"/>
                  <a:pt x="1709" y="569"/>
                  <a:pt x="1709" y="569"/>
                </a:cubicBezTo>
                <a:cubicBezTo>
                  <a:pt x="1706" y="568"/>
                  <a:pt x="1706" y="568"/>
                  <a:pt x="1706" y="568"/>
                </a:cubicBezTo>
                <a:cubicBezTo>
                  <a:pt x="1704" y="571"/>
                  <a:pt x="1704" y="571"/>
                  <a:pt x="1704" y="571"/>
                </a:cubicBezTo>
                <a:cubicBezTo>
                  <a:pt x="1707" y="576"/>
                  <a:pt x="1707" y="576"/>
                  <a:pt x="1707" y="576"/>
                </a:cubicBezTo>
                <a:cubicBezTo>
                  <a:pt x="1714" y="575"/>
                  <a:pt x="1714" y="575"/>
                  <a:pt x="1714" y="575"/>
                </a:cubicBezTo>
                <a:cubicBezTo>
                  <a:pt x="1715" y="573"/>
                  <a:pt x="1715" y="573"/>
                  <a:pt x="1715" y="573"/>
                </a:cubicBezTo>
                <a:cubicBezTo>
                  <a:pt x="1720" y="573"/>
                  <a:pt x="1720" y="573"/>
                  <a:pt x="1720" y="573"/>
                </a:cubicBezTo>
                <a:cubicBezTo>
                  <a:pt x="1720" y="572"/>
                  <a:pt x="1720" y="572"/>
                  <a:pt x="1720" y="572"/>
                </a:cubicBezTo>
                <a:cubicBezTo>
                  <a:pt x="1720" y="574"/>
                  <a:pt x="1720" y="574"/>
                  <a:pt x="1720" y="574"/>
                </a:cubicBezTo>
                <a:cubicBezTo>
                  <a:pt x="1724" y="574"/>
                  <a:pt x="1724" y="574"/>
                  <a:pt x="1724" y="574"/>
                </a:cubicBezTo>
                <a:cubicBezTo>
                  <a:pt x="1724" y="575"/>
                  <a:pt x="1724" y="575"/>
                  <a:pt x="1724" y="575"/>
                </a:cubicBezTo>
                <a:cubicBezTo>
                  <a:pt x="1710" y="578"/>
                  <a:pt x="1710" y="578"/>
                  <a:pt x="1710" y="578"/>
                </a:cubicBezTo>
                <a:cubicBezTo>
                  <a:pt x="1710" y="579"/>
                  <a:pt x="1719" y="574"/>
                  <a:pt x="1707" y="580"/>
                </a:cubicBezTo>
                <a:cubicBezTo>
                  <a:pt x="1702" y="580"/>
                  <a:pt x="1702" y="580"/>
                  <a:pt x="1702" y="580"/>
                </a:cubicBezTo>
                <a:cubicBezTo>
                  <a:pt x="1701" y="577"/>
                  <a:pt x="1701" y="577"/>
                  <a:pt x="1701" y="577"/>
                </a:cubicBezTo>
                <a:cubicBezTo>
                  <a:pt x="1693" y="581"/>
                  <a:pt x="1693" y="581"/>
                  <a:pt x="1693" y="581"/>
                </a:cubicBezTo>
                <a:cubicBezTo>
                  <a:pt x="1687" y="581"/>
                  <a:pt x="1687" y="581"/>
                  <a:pt x="1687" y="581"/>
                </a:cubicBezTo>
                <a:cubicBezTo>
                  <a:pt x="1679" y="585"/>
                  <a:pt x="1679" y="585"/>
                  <a:pt x="1679" y="585"/>
                </a:cubicBezTo>
                <a:cubicBezTo>
                  <a:pt x="1678" y="586"/>
                  <a:pt x="1678" y="586"/>
                  <a:pt x="1678" y="586"/>
                </a:cubicBezTo>
                <a:cubicBezTo>
                  <a:pt x="1680" y="584"/>
                  <a:pt x="1680" y="584"/>
                  <a:pt x="1680" y="584"/>
                </a:cubicBezTo>
                <a:cubicBezTo>
                  <a:pt x="1677" y="579"/>
                  <a:pt x="1677" y="579"/>
                  <a:pt x="1677" y="579"/>
                </a:cubicBezTo>
                <a:cubicBezTo>
                  <a:pt x="1682" y="579"/>
                  <a:pt x="1682" y="579"/>
                  <a:pt x="1682" y="579"/>
                </a:cubicBezTo>
                <a:cubicBezTo>
                  <a:pt x="1679" y="577"/>
                  <a:pt x="1679" y="577"/>
                  <a:pt x="1679" y="577"/>
                </a:cubicBezTo>
                <a:cubicBezTo>
                  <a:pt x="1672" y="578"/>
                  <a:pt x="1672" y="578"/>
                  <a:pt x="1672" y="578"/>
                </a:cubicBezTo>
                <a:cubicBezTo>
                  <a:pt x="1669" y="574"/>
                  <a:pt x="1669" y="574"/>
                  <a:pt x="1669" y="574"/>
                </a:cubicBezTo>
                <a:cubicBezTo>
                  <a:pt x="1667" y="579"/>
                  <a:pt x="1667" y="579"/>
                  <a:pt x="1667" y="579"/>
                </a:cubicBezTo>
                <a:cubicBezTo>
                  <a:pt x="1656" y="581"/>
                  <a:pt x="1656" y="581"/>
                  <a:pt x="1656" y="581"/>
                </a:cubicBezTo>
                <a:cubicBezTo>
                  <a:pt x="1655" y="581"/>
                  <a:pt x="1654" y="581"/>
                  <a:pt x="1653" y="582"/>
                </a:cubicBezTo>
                <a:cubicBezTo>
                  <a:pt x="1646" y="583"/>
                  <a:pt x="1646" y="583"/>
                  <a:pt x="1646" y="583"/>
                </a:cubicBezTo>
                <a:cubicBezTo>
                  <a:pt x="1641" y="583"/>
                  <a:pt x="1641" y="583"/>
                  <a:pt x="1641" y="583"/>
                </a:cubicBezTo>
                <a:cubicBezTo>
                  <a:pt x="1641" y="583"/>
                  <a:pt x="1639" y="585"/>
                  <a:pt x="1641" y="581"/>
                </a:cubicBezTo>
                <a:cubicBezTo>
                  <a:pt x="1633" y="585"/>
                  <a:pt x="1633" y="585"/>
                  <a:pt x="1633" y="585"/>
                </a:cubicBezTo>
                <a:cubicBezTo>
                  <a:pt x="1631" y="583"/>
                  <a:pt x="1631" y="583"/>
                  <a:pt x="1631" y="583"/>
                </a:cubicBezTo>
                <a:cubicBezTo>
                  <a:pt x="1628" y="587"/>
                  <a:pt x="1628" y="587"/>
                  <a:pt x="1628" y="587"/>
                </a:cubicBezTo>
                <a:cubicBezTo>
                  <a:pt x="1627" y="586"/>
                  <a:pt x="1627" y="586"/>
                  <a:pt x="1627" y="586"/>
                </a:cubicBezTo>
                <a:cubicBezTo>
                  <a:pt x="1626" y="591"/>
                  <a:pt x="1627" y="583"/>
                  <a:pt x="1622" y="587"/>
                </a:cubicBezTo>
                <a:cubicBezTo>
                  <a:pt x="1625" y="588"/>
                  <a:pt x="1625" y="588"/>
                  <a:pt x="1625" y="588"/>
                </a:cubicBezTo>
                <a:cubicBezTo>
                  <a:pt x="1628" y="590"/>
                  <a:pt x="1628" y="590"/>
                  <a:pt x="1628" y="590"/>
                </a:cubicBezTo>
                <a:cubicBezTo>
                  <a:pt x="1625" y="592"/>
                  <a:pt x="1625" y="592"/>
                  <a:pt x="1625" y="592"/>
                </a:cubicBezTo>
                <a:cubicBezTo>
                  <a:pt x="1631" y="593"/>
                  <a:pt x="1631" y="593"/>
                  <a:pt x="1631" y="593"/>
                </a:cubicBezTo>
                <a:cubicBezTo>
                  <a:pt x="1635" y="593"/>
                  <a:pt x="1635" y="593"/>
                  <a:pt x="1635" y="593"/>
                </a:cubicBezTo>
                <a:cubicBezTo>
                  <a:pt x="1639" y="590"/>
                  <a:pt x="1639" y="590"/>
                  <a:pt x="1639" y="590"/>
                </a:cubicBezTo>
                <a:cubicBezTo>
                  <a:pt x="1652" y="587"/>
                  <a:pt x="1652" y="587"/>
                  <a:pt x="1652" y="587"/>
                </a:cubicBezTo>
                <a:cubicBezTo>
                  <a:pt x="1653" y="587"/>
                  <a:pt x="1653" y="587"/>
                  <a:pt x="1653" y="587"/>
                </a:cubicBezTo>
                <a:cubicBezTo>
                  <a:pt x="1653" y="587"/>
                  <a:pt x="1653" y="587"/>
                  <a:pt x="1653" y="587"/>
                </a:cubicBezTo>
                <a:cubicBezTo>
                  <a:pt x="1642" y="591"/>
                  <a:pt x="1642" y="591"/>
                  <a:pt x="1642" y="591"/>
                </a:cubicBezTo>
                <a:cubicBezTo>
                  <a:pt x="1641" y="592"/>
                  <a:pt x="1645" y="590"/>
                  <a:pt x="1641" y="593"/>
                </a:cubicBezTo>
                <a:cubicBezTo>
                  <a:pt x="1642" y="594"/>
                  <a:pt x="1642" y="594"/>
                  <a:pt x="1642" y="594"/>
                </a:cubicBezTo>
                <a:cubicBezTo>
                  <a:pt x="1641" y="594"/>
                  <a:pt x="1641" y="594"/>
                  <a:pt x="1641" y="594"/>
                </a:cubicBezTo>
                <a:cubicBezTo>
                  <a:pt x="1641" y="596"/>
                  <a:pt x="1641" y="596"/>
                  <a:pt x="1641" y="596"/>
                </a:cubicBezTo>
                <a:cubicBezTo>
                  <a:pt x="1642" y="597"/>
                  <a:pt x="1642" y="597"/>
                  <a:pt x="1642" y="597"/>
                </a:cubicBezTo>
                <a:cubicBezTo>
                  <a:pt x="1643" y="596"/>
                  <a:pt x="1643" y="596"/>
                  <a:pt x="1643" y="596"/>
                </a:cubicBezTo>
                <a:cubicBezTo>
                  <a:pt x="1644" y="597"/>
                  <a:pt x="1644" y="597"/>
                  <a:pt x="1644" y="597"/>
                </a:cubicBezTo>
                <a:cubicBezTo>
                  <a:pt x="1650" y="595"/>
                  <a:pt x="1647" y="600"/>
                  <a:pt x="1665" y="597"/>
                </a:cubicBezTo>
                <a:cubicBezTo>
                  <a:pt x="1667" y="598"/>
                  <a:pt x="1667" y="598"/>
                  <a:pt x="1667" y="598"/>
                </a:cubicBezTo>
                <a:cubicBezTo>
                  <a:pt x="1662" y="600"/>
                  <a:pt x="1662" y="600"/>
                  <a:pt x="1662" y="600"/>
                </a:cubicBezTo>
                <a:cubicBezTo>
                  <a:pt x="1660" y="601"/>
                  <a:pt x="1660" y="601"/>
                  <a:pt x="1660" y="601"/>
                </a:cubicBezTo>
                <a:cubicBezTo>
                  <a:pt x="1662" y="603"/>
                  <a:pt x="1662" y="603"/>
                  <a:pt x="1662" y="603"/>
                </a:cubicBezTo>
                <a:cubicBezTo>
                  <a:pt x="1673" y="599"/>
                  <a:pt x="1673" y="599"/>
                  <a:pt x="1673" y="599"/>
                </a:cubicBezTo>
                <a:cubicBezTo>
                  <a:pt x="1679" y="599"/>
                  <a:pt x="1679" y="599"/>
                  <a:pt x="1679" y="599"/>
                </a:cubicBezTo>
                <a:cubicBezTo>
                  <a:pt x="1683" y="595"/>
                  <a:pt x="1685" y="599"/>
                  <a:pt x="1693" y="596"/>
                </a:cubicBezTo>
                <a:cubicBezTo>
                  <a:pt x="1705" y="594"/>
                  <a:pt x="1705" y="594"/>
                  <a:pt x="1705" y="594"/>
                </a:cubicBezTo>
                <a:cubicBezTo>
                  <a:pt x="1724" y="590"/>
                  <a:pt x="1724" y="590"/>
                  <a:pt x="1724" y="590"/>
                </a:cubicBezTo>
                <a:cubicBezTo>
                  <a:pt x="1733" y="593"/>
                  <a:pt x="1733" y="593"/>
                  <a:pt x="1733" y="593"/>
                </a:cubicBezTo>
                <a:cubicBezTo>
                  <a:pt x="1738" y="596"/>
                  <a:pt x="1738" y="596"/>
                  <a:pt x="1738" y="596"/>
                </a:cubicBezTo>
                <a:cubicBezTo>
                  <a:pt x="1740" y="596"/>
                  <a:pt x="1740" y="596"/>
                  <a:pt x="1740" y="596"/>
                </a:cubicBezTo>
                <a:cubicBezTo>
                  <a:pt x="1740" y="594"/>
                  <a:pt x="1740" y="594"/>
                  <a:pt x="1740" y="594"/>
                </a:cubicBezTo>
                <a:cubicBezTo>
                  <a:pt x="1740" y="596"/>
                  <a:pt x="1734" y="591"/>
                  <a:pt x="1742" y="596"/>
                </a:cubicBezTo>
                <a:cubicBezTo>
                  <a:pt x="1743" y="593"/>
                  <a:pt x="1743" y="593"/>
                  <a:pt x="1743" y="593"/>
                </a:cubicBezTo>
                <a:cubicBezTo>
                  <a:pt x="1747" y="592"/>
                  <a:pt x="1747" y="592"/>
                  <a:pt x="1747" y="592"/>
                </a:cubicBezTo>
                <a:cubicBezTo>
                  <a:pt x="1750" y="593"/>
                  <a:pt x="1750" y="593"/>
                  <a:pt x="1750" y="593"/>
                </a:cubicBezTo>
                <a:cubicBezTo>
                  <a:pt x="1755" y="591"/>
                  <a:pt x="1755" y="591"/>
                  <a:pt x="1755" y="591"/>
                </a:cubicBezTo>
                <a:cubicBezTo>
                  <a:pt x="1757" y="592"/>
                  <a:pt x="1757" y="592"/>
                  <a:pt x="1757" y="592"/>
                </a:cubicBezTo>
                <a:cubicBezTo>
                  <a:pt x="1772" y="589"/>
                  <a:pt x="1772" y="589"/>
                  <a:pt x="1772" y="589"/>
                </a:cubicBezTo>
                <a:cubicBezTo>
                  <a:pt x="1775" y="590"/>
                  <a:pt x="1775" y="590"/>
                  <a:pt x="1775" y="590"/>
                </a:cubicBezTo>
                <a:cubicBezTo>
                  <a:pt x="1773" y="592"/>
                  <a:pt x="1773" y="592"/>
                  <a:pt x="1773" y="592"/>
                </a:cubicBezTo>
                <a:cubicBezTo>
                  <a:pt x="1778" y="593"/>
                  <a:pt x="1778" y="593"/>
                  <a:pt x="1778" y="593"/>
                </a:cubicBezTo>
                <a:cubicBezTo>
                  <a:pt x="1775" y="596"/>
                  <a:pt x="1775" y="596"/>
                  <a:pt x="1775" y="596"/>
                </a:cubicBezTo>
                <a:cubicBezTo>
                  <a:pt x="1767" y="596"/>
                  <a:pt x="1767" y="596"/>
                  <a:pt x="1767" y="596"/>
                </a:cubicBezTo>
                <a:cubicBezTo>
                  <a:pt x="1767" y="596"/>
                  <a:pt x="1767" y="596"/>
                  <a:pt x="1767" y="596"/>
                </a:cubicBezTo>
                <a:cubicBezTo>
                  <a:pt x="1761" y="596"/>
                  <a:pt x="1761" y="596"/>
                  <a:pt x="1761" y="596"/>
                </a:cubicBezTo>
                <a:cubicBezTo>
                  <a:pt x="1762" y="599"/>
                  <a:pt x="1762" y="599"/>
                  <a:pt x="1762" y="599"/>
                </a:cubicBezTo>
                <a:cubicBezTo>
                  <a:pt x="1756" y="599"/>
                  <a:pt x="1756" y="599"/>
                  <a:pt x="1756" y="599"/>
                </a:cubicBezTo>
                <a:cubicBezTo>
                  <a:pt x="1748" y="603"/>
                  <a:pt x="1748" y="603"/>
                  <a:pt x="1748" y="603"/>
                </a:cubicBezTo>
                <a:cubicBezTo>
                  <a:pt x="1736" y="608"/>
                  <a:pt x="1736" y="608"/>
                  <a:pt x="1736" y="608"/>
                </a:cubicBezTo>
                <a:cubicBezTo>
                  <a:pt x="1734" y="607"/>
                  <a:pt x="1734" y="607"/>
                  <a:pt x="1734" y="607"/>
                </a:cubicBezTo>
                <a:cubicBezTo>
                  <a:pt x="1733" y="607"/>
                  <a:pt x="1733" y="607"/>
                  <a:pt x="1733" y="607"/>
                </a:cubicBezTo>
                <a:cubicBezTo>
                  <a:pt x="1732" y="609"/>
                  <a:pt x="1732" y="609"/>
                  <a:pt x="1732" y="609"/>
                </a:cubicBezTo>
                <a:cubicBezTo>
                  <a:pt x="1729" y="608"/>
                  <a:pt x="1729" y="608"/>
                  <a:pt x="1729" y="608"/>
                </a:cubicBezTo>
                <a:cubicBezTo>
                  <a:pt x="1727" y="609"/>
                  <a:pt x="1727" y="609"/>
                  <a:pt x="1727" y="609"/>
                </a:cubicBezTo>
                <a:cubicBezTo>
                  <a:pt x="1729" y="610"/>
                  <a:pt x="1729" y="610"/>
                  <a:pt x="1729" y="610"/>
                </a:cubicBezTo>
                <a:cubicBezTo>
                  <a:pt x="1720" y="612"/>
                  <a:pt x="1720" y="612"/>
                  <a:pt x="1720" y="612"/>
                </a:cubicBezTo>
                <a:cubicBezTo>
                  <a:pt x="1715" y="616"/>
                  <a:pt x="1715" y="616"/>
                  <a:pt x="1715" y="616"/>
                </a:cubicBezTo>
                <a:cubicBezTo>
                  <a:pt x="1702" y="620"/>
                  <a:pt x="1702" y="620"/>
                  <a:pt x="1702" y="620"/>
                </a:cubicBezTo>
                <a:cubicBezTo>
                  <a:pt x="1701" y="619"/>
                  <a:pt x="1701" y="619"/>
                  <a:pt x="1701" y="619"/>
                </a:cubicBezTo>
                <a:cubicBezTo>
                  <a:pt x="1700" y="621"/>
                  <a:pt x="1700" y="621"/>
                  <a:pt x="1700" y="621"/>
                </a:cubicBezTo>
                <a:cubicBezTo>
                  <a:pt x="1703" y="620"/>
                  <a:pt x="1699" y="621"/>
                  <a:pt x="1699" y="618"/>
                </a:cubicBezTo>
                <a:cubicBezTo>
                  <a:pt x="1694" y="621"/>
                  <a:pt x="1694" y="621"/>
                  <a:pt x="1694" y="621"/>
                </a:cubicBezTo>
                <a:cubicBezTo>
                  <a:pt x="1693" y="620"/>
                  <a:pt x="1693" y="620"/>
                  <a:pt x="1693" y="620"/>
                </a:cubicBezTo>
                <a:cubicBezTo>
                  <a:pt x="1692" y="622"/>
                  <a:pt x="1692" y="622"/>
                  <a:pt x="1692" y="622"/>
                </a:cubicBezTo>
                <a:cubicBezTo>
                  <a:pt x="1693" y="626"/>
                  <a:pt x="1693" y="626"/>
                  <a:pt x="1693" y="626"/>
                </a:cubicBezTo>
                <a:cubicBezTo>
                  <a:pt x="1689" y="629"/>
                  <a:pt x="1708" y="630"/>
                  <a:pt x="1687" y="627"/>
                </a:cubicBezTo>
                <a:cubicBezTo>
                  <a:pt x="1691" y="629"/>
                  <a:pt x="1691" y="629"/>
                  <a:pt x="1691" y="629"/>
                </a:cubicBezTo>
                <a:cubicBezTo>
                  <a:pt x="1696" y="629"/>
                  <a:pt x="1696" y="629"/>
                  <a:pt x="1696" y="629"/>
                </a:cubicBezTo>
                <a:cubicBezTo>
                  <a:pt x="1697" y="628"/>
                  <a:pt x="1697" y="628"/>
                  <a:pt x="1697" y="628"/>
                </a:cubicBezTo>
                <a:cubicBezTo>
                  <a:pt x="1700" y="628"/>
                  <a:pt x="1698" y="625"/>
                  <a:pt x="1704" y="624"/>
                </a:cubicBezTo>
                <a:cubicBezTo>
                  <a:pt x="1706" y="625"/>
                  <a:pt x="1706" y="625"/>
                  <a:pt x="1706" y="625"/>
                </a:cubicBezTo>
                <a:cubicBezTo>
                  <a:pt x="1707" y="624"/>
                  <a:pt x="1707" y="624"/>
                  <a:pt x="1707" y="624"/>
                </a:cubicBezTo>
                <a:cubicBezTo>
                  <a:pt x="1712" y="625"/>
                  <a:pt x="1712" y="625"/>
                  <a:pt x="1712" y="625"/>
                </a:cubicBezTo>
                <a:cubicBezTo>
                  <a:pt x="1716" y="623"/>
                  <a:pt x="1716" y="623"/>
                  <a:pt x="1716" y="623"/>
                </a:cubicBezTo>
                <a:cubicBezTo>
                  <a:pt x="1719" y="624"/>
                  <a:pt x="1719" y="624"/>
                  <a:pt x="1719" y="624"/>
                </a:cubicBezTo>
                <a:cubicBezTo>
                  <a:pt x="1719" y="626"/>
                  <a:pt x="1719" y="626"/>
                  <a:pt x="1719" y="626"/>
                </a:cubicBezTo>
                <a:cubicBezTo>
                  <a:pt x="1717" y="629"/>
                  <a:pt x="1717" y="629"/>
                  <a:pt x="1717" y="629"/>
                </a:cubicBezTo>
                <a:cubicBezTo>
                  <a:pt x="1709" y="629"/>
                  <a:pt x="1709" y="629"/>
                  <a:pt x="1709" y="629"/>
                </a:cubicBezTo>
                <a:cubicBezTo>
                  <a:pt x="1705" y="632"/>
                  <a:pt x="1705" y="632"/>
                  <a:pt x="1705" y="632"/>
                </a:cubicBezTo>
                <a:cubicBezTo>
                  <a:pt x="1701" y="634"/>
                  <a:pt x="1701" y="634"/>
                  <a:pt x="1701" y="634"/>
                </a:cubicBezTo>
                <a:cubicBezTo>
                  <a:pt x="1700" y="633"/>
                  <a:pt x="1700" y="633"/>
                  <a:pt x="1700" y="633"/>
                </a:cubicBezTo>
                <a:cubicBezTo>
                  <a:pt x="1695" y="632"/>
                  <a:pt x="1695" y="632"/>
                  <a:pt x="1695" y="632"/>
                </a:cubicBezTo>
                <a:cubicBezTo>
                  <a:pt x="1693" y="632"/>
                  <a:pt x="1693" y="632"/>
                  <a:pt x="1693" y="632"/>
                </a:cubicBezTo>
                <a:cubicBezTo>
                  <a:pt x="1692" y="633"/>
                  <a:pt x="1692" y="633"/>
                  <a:pt x="1692" y="633"/>
                </a:cubicBezTo>
                <a:cubicBezTo>
                  <a:pt x="1696" y="636"/>
                  <a:pt x="1696" y="636"/>
                  <a:pt x="1696" y="636"/>
                </a:cubicBezTo>
                <a:cubicBezTo>
                  <a:pt x="1693" y="638"/>
                  <a:pt x="1693" y="638"/>
                  <a:pt x="1693" y="638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83" y="640"/>
                  <a:pt x="1683" y="640"/>
                  <a:pt x="1683" y="640"/>
                </a:cubicBezTo>
                <a:cubicBezTo>
                  <a:pt x="1680" y="640"/>
                  <a:pt x="1688" y="635"/>
                  <a:pt x="1678" y="642"/>
                </a:cubicBezTo>
                <a:cubicBezTo>
                  <a:pt x="1678" y="643"/>
                  <a:pt x="1678" y="643"/>
                  <a:pt x="1678" y="643"/>
                </a:cubicBezTo>
                <a:cubicBezTo>
                  <a:pt x="1684" y="642"/>
                  <a:pt x="1684" y="642"/>
                  <a:pt x="1684" y="642"/>
                </a:cubicBezTo>
                <a:cubicBezTo>
                  <a:pt x="1679" y="645"/>
                  <a:pt x="1679" y="645"/>
                  <a:pt x="1679" y="645"/>
                </a:cubicBezTo>
                <a:cubicBezTo>
                  <a:pt x="1681" y="646"/>
                  <a:pt x="1681" y="646"/>
                  <a:pt x="1681" y="646"/>
                </a:cubicBezTo>
                <a:cubicBezTo>
                  <a:pt x="1686" y="645"/>
                  <a:pt x="1686" y="645"/>
                  <a:pt x="1686" y="645"/>
                </a:cubicBezTo>
                <a:cubicBezTo>
                  <a:pt x="1686" y="647"/>
                  <a:pt x="1679" y="644"/>
                  <a:pt x="1687" y="648"/>
                </a:cubicBezTo>
                <a:cubicBezTo>
                  <a:pt x="1683" y="648"/>
                  <a:pt x="1683" y="648"/>
                  <a:pt x="1683" y="648"/>
                </a:cubicBezTo>
                <a:cubicBezTo>
                  <a:pt x="1683" y="649"/>
                  <a:pt x="1683" y="649"/>
                  <a:pt x="1683" y="649"/>
                </a:cubicBezTo>
                <a:cubicBezTo>
                  <a:pt x="1684" y="650"/>
                  <a:pt x="1684" y="650"/>
                  <a:pt x="1684" y="650"/>
                </a:cubicBezTo>
                <a:cubicBezTo>
                  <a:pt x="1681" y="649"/>
                  <a:pt x="1681" y="649"/>
                  <a:pt x="1681" y="649"/>
                </a:cubicBezTo>
                <a:cubicBezTo>
                  <a:pt x="1680" y="650"/>
                  <a:pt x="1680" y="650"/>
                  <a:pt x="1680" y="650"/>
                </a:cubicBezTo>
                <a:cubicBezTo>
                  <a:pt x="1677" y="646"/>
                  <a:pt x="1677" y="646"/>
                  <a:pt x="1677" y="646"/>
                </a:cubicBezTo>
                <a:cubicBezTo>
                  <a:pt x="1673" y="645"/>
                  <a:pt x="1673" y="645"/>
                  <a:pt x="1673" y="645"/>
                </a:cubicBezTo>
                <a:cubicBezTo>
                  <a:pt x="1676" y="644"/>
                  <a:pt x="1676" y="644"/>
                  <a:pt x="1676" y="644"/>
                </a:cubicBezTo>
                <a:cubicBezTo>
                  <a:pt x="1675" y="643"/>
                  <a:pt x="1673" y="650"/>
                  <a:pt x="1677" y="642"/>
                </a:cubicBezTo>
                <a:cubicBezTo>
                  <a:pt x="1670" y="642"/>
                  <a:pt x="1670" y="642"/>
                  <a:pt x="1670" y="642"/>
                </a:cubicBezTo>
                <a:cubicBezTo>
                  <a:pt x="1669" y="643"/>
                  <a:pt x="1669" y="643"/>
                  <a:pt x="1669" y="643"/>
                </a:cubicBezTo>
                <a:cubicBezTo>
                  <a:pt x="1660" y="644"/>
                  <a:pt x="1660" y="644"/>
                  <a:pt x="1660" y="644"/>
                </a:cubicBezTo>
                <a:cubicBezTo>
                  <a:pt x="1657" y="647"/>
                  <a:pt x="1657" y="647"/>
                  <a:pt x="1657" y="647"/>
                </a:cubicBezTo>
                <a:cubicBezTo>
                  <a:pt x="1657" y="648"/>
                  <a:pt x="1657" y="648"/>
                  <a:pt x="1657" y="648"/>
                </a:cubicBezTo>
                <a:cubicBezTo>
                  <a:pt x="1656" y="647"/>
                  <a:pt x="1656" y="647"/>
                  <a:pt x="1656" y="647"/>
                </a:cubicBezTo>
                <a:cubicBezTo>
                  <a:pt x="1653" y="650"/>
                  <a:pt x="1653" y="650"/>
                  <a:pt x="1653" y="650"/>
                </a:cubicBezTo>
                <a:cubicBezTo>
                  <a:pt x="1648" y="657"/>
                  <a:pt x="1652" y="647"/>
                  <a:pt x="1640" y="652"/>
                </a:cubicBezTo>
                <a:cubicBezTo>
                  <a:pt x="1641" y="651"/>
                  <a:pt x="1641" y="651"/>
                  <a:pt x="1641" y="651"/>
                </a:cubicBezTo>
                <a:cubicBezTo>
                  <a:pt x="1640" y="650"/>
                  <a:pt x="1640" y="650"/>
                  <a:pt x="1640" y="650"/>
                </a:cubicBezTo>
                <a:cubicBezTo>
                  <a:pt x="1628" y="654"/>
                  <a:pt x="1628" y="654"/>
                  <a:pt x="1628" y="654"/>
                </a:cubicBezTo>
                <a:cubicBezTo>
                  <a:pt x="1627" y="654"/>
                  <a:pt x="1635" y="650"/>
                  <a:pt x="1625" y="655"/>
                </a:cubicBezTo>
                <a:cubicBezTo>
                  <a:pt x="1625" y="657"/>
                  <a:pt x="1625" y="657"/>
                  <a:pt x="1625" y="657"/>
                </a:cubicBezTo>
                <a:cubicBezTo>
                  <a:pt x="1627" y="658"/>
                  <a:pt x="1627" y="658"/>
                  <a:pt x="1627" y="658"/>
                </a:cubicBezTo>
                <a:cubicBezTo>
                  <a:pt x="1629" y="657"/>
                  <a:pt x="1629" y="657"/>
                  <a:pt x="1629" y="657"/>
                </a:cubicBezTo>
                <a:cubicBezTo>
                  <a:pt x="1649" y="658"/>
                  <a:pt x="1649" y="658"/>
                  <a:pt x="1649" y="658"/>
                </a:cubicBezTo>
                <a:cubicBezTo>
                  <a:pt x="1650" y="658"/>
                  <a:pt x="1650" y="658"/>
                  <a:pt x="1650" y="658"/>
                </a:cubicBezTo>
                <a:cubicBezTo>
                  <a:pt x="1651" y="657"/>
                  <a:pt x="1651" y="657"/>
                  <a:pt x="1651" y="657"/>
                </a:cubicBezTo>
                <a:cubicBezTo>
                  <a:pt x="1650" y="655"/>
                  <a:pt x="1650" y="655"/>
                  <a:pt x="1650" y="655"/>
                </a:cubicBezTo>
                <a:cubicBezTo>
                  <a:pt x="1651" y="655"/>
                  <a:pt x="1654" y="657"/>
                  <a:pt x="1653" y="654"/>
                </a:cubicBezTo>
                <a:cubicBezTo>
                  <a:pt x="1649" y="652"/>
                  <a:pt x="1649" y="652"/>
                  <a:pt x="1649" y="652"/>
                </a:cubicBezTo>
                <a:cubicBezTo>
                  <a:pt x="1658" y="651"/>
                  <a:pt x="1658" y="651"/>
                  <a:pt x="1658" y="651"/>
                </a:cubicBezTo>
                <a:cubicBezTo>
                  <a:pt x="1656" y="653"/>
                  <a:pt x="1656" y="653"/>
                  <a:pt x="1656" y="653"/>
                </a:cubicBezTo>
                <a:cubicBezTo>
                  <a:pt x="1661" y="658"/>
                  <a:pt x="1661" y="658"/>
                  <a:pt x="1661" y="658"/>
                </a:cubicBezTo>
                <a:cubicBezTo>
                  <a:pt x="1663" y="657"/>
                  <a:pt x="1663" y="657"/>
                  <a:pt x="1663" y="657"/>
                </a:cubicBezTo>
                <a:cubicBezTo>
                  <a:pt x="1665" y="658"/>
                  <a:pt x="1665" y="658"/>
                  <a:pt x="1665" y="658"/>
                </a:cubicBezTo>
                <a:cubicBezTo>
                  <a:pt x="1665" y="657"/>
                  <a:pt x="1665" y="657"/>
                  <a:pt x="1665" y="657"/>
                </a:cubicBezTo>
                <a:cubicBezTo>
                  <a:pt x="1671" y="657"/>
                  <a:pt x="1671" y="657"/>
                  <a:pt x="1671" y="657"/>
                </a:cubicBezTo>
                <a:cubicBezTo>
                  <a:pt x="1670" y="658"/>
                  <a:pt x="1670" y="658"/>
                  <a:pt x="1670" y="658"/>
                </a:cubicBezTo>
                <a:cubicBezTo>
                  <a:pt x="1675" y="657"/>
                  <a:pt x="1675" y="657"/>
                  <a:pt x="1675" y="657"/>
                </a:cubicBezTo>
                <a:cubicBezTo>
                  <a:pt x="1673" y="655"/>
                  <a:pt x="1673" y="655"/>
                  <a:pt x="1673" y="655"/>
                </a:cubicBezTo>
                <a:cubicBezTo>
                  <a:pt x="1676" y="657"/>
                  <a:pt x="1676" y="657"/>
                  <a:pt x="1676" y="657"/>
                </a:cubicBezTo>
                <a:cubicBezTo>
                  <a:pt x="1677" y="657"/>
                  <a:pt x="1677" y="657"/>
                  <a:pt x="1677" y="657"/>
                </a:cubicBezTo>
                <a:cubicBezTo>
                  <a:pt x="1678" y="657"/>
                  <a:pt x="1678" y="657"/>
                  <a:pt x="1678" y="657"/>
                </a:cubicBezTo>
                <a:cubicBezTo>
                  <a:pt x="1679" y="656"/>
                  <a:pt x="1679" y="656"/>
                  <a:pt x="1679" y="656"/>
                </a:cubicBezTo>
                <a:cubicBezTo>
                  <a:pt x="1683" y="659"/>
                  <a:pt x="1683" y="659"/>
                  <a:pt x="1683" y="659"/>
                </a:cubicBezTo>
                <a:cubicBezTo>
                  <a:pt x="1685" y="658"/>
                  <a:pt x="1685" y="658"/>
                  <a:pt x="1685" y="658"/>
                </a:cubicBezTo>
                <a:cubicBezTo>
                  <a:pt x="1686" y="657"/>
                  <a:pt x="1686" y="657"/>
                  <a:pt x="1686" y="657"/>
                </a:cubicBezTo>
                <a:cubicBezTo>
                  <a:pt x="1687" y="658"/>
                  <a:pt x="1687" y="658"/>
                  <a:pt x="1687" y="658"/>
                </a:cubicBezTo>
                <a:cubicBezTo>
                  <a:pt x="1690" y="655"/>
                  <a:pt x="1690" y="655"/>
                  <a:pt x="1690" y="655"/>
                </a:cubicBezTo>
                <a:cubicBezTo>
                  <a:pt x="1689" y="653"/>
                  <a:pt x="1689" y="653"/>
                  <a:pt x="1689" y="653"/>
                </a:cubicBezTo>
                <a:cubicBezTo>
                  <a:pt x="1693" y="654"/>
                  <a:pt x="1693" y="654"/>
                  <a:pt x="1693" y="654"/>
                </a:cubicBezTo>
                <a:cubicBezTo>
                  <a:pt x="1694" y="653"/>
                  <a:pt x="1694" y="653"/>
                  <a:pt x="1694" y="653"/>
                </a:cubicBezTo>
                <a:cubicBezTo>
                  <a:pt x="1700" y="654"/>
                  <a:pt x="1681" y="660"/>
                  <a:pt x="1700" y="653"/>
                </a:cubicBezTo>
                <a:cubicBezTo>
                  <a:pt x="1704" y="652"/>
                  <a:pt x="1704" y="652"/>
                  <a:pt x="1704" y="652"/>
                </a:cubicBezTo>
                <a:cubicBezTo>
                  <a:pt x="1729" y="648"/>
                  <a:pt x="1729" y="648"/>
                  <a:pt x="1729" y="648"/>
                </a:cubicBezTo>
                <a:cubicBezTo>
                  <a:pt x="1743" y="645"/>
                  <a:pt x="1743" y="645"/>
                  <a:pt x="1743" y="645"/>
                </a:cubicBezTo>
                <a:cubicBezTo>
                  <a:pt x="1767" y="644"/>
                  <a:pt x="1767" y="644"/>
                  <a:pt x="1767" y="644"/>
                </a:cubicBezTo>
                <a:cubicBezTo>
                  <a:pt x="1769" y="644"/>
                  <a:pt x="1769" y="644"/>
                  <a:pt x="1769" y="644"/>
                </a:cubicBezTo>
                <a:cubicBezTo>
                  <a:pt x="1764" y="647"/>
                  <a:pt x="1764" y="647"/>
                  <a:pt x="1764" y="647"/>
                </a:cubicBezTo>
                <a:cubicBezTo>
                  <a:pt x="1751" y="650"/>
                  <a:pt x="1751" y="650"/>
                  <a:pt x="1751" y="650"/>
                </a:cubicBezTo>
                <a:cubicBezTo>
                  <a:pt x="1745" y="653"/>
                  <a:pt x="1745" y="653"/>
                  <a:pt x="1745" y="653"/>
                </a:cubicBezTo>
                <a:cubicBezTo>
                  <a:pt x="1737" y="655"/>
                  <a:pt x="1737" y="655"/>
                  <a:pt x="1737" y="655"/>
                </a:cubicBezTo>
                <a:cubicBezTo>
                  <a:pt x="1736" y="661"/>
                  <a:pt x="1736" y="661"/>
                  <a:pt x="1736" y="661"/>
                </a:cubicBezTo>
                <a:cubicBezTo>
                  <a:pt x="1736" y="661"/>
                  <a:pt x="1736" y="661"/>
                  <a:pt x="1736" y="661"/>
                </a:cubicBezTo>
                <a:cubicBezTo>
                  <a:pt x="1743" y="658"/>
                  <a:pt x="1743" y="658"/>
                  <a:pt x="1743" y="658"/>
                </a:cubicBezTo>
                <a:cubicBezTo>
                  <a:pt x="1743" y="659"/>
                  <a:pt x="1743" y="659"/>
                  <a:pt x="1743" y="659"/>
                </a:cubicBezTo>
                <a:cubicBezTo>
                  <a:pt x="1736" y="664"/>
                  <a:pt x="1736" y="664"/>
                  <a:pt x="1736" y="664"/>
                </a:cubicBezTo>
                <a:cubicBezTo>
                  <a:pt x="1720" y="667"/>
                  <a:pt x="1720" y="667"/>
                  <a:pt x="1720" y="667"/>
                </a:cubicBezTo>
                <a:cubicBezTo>
                  <a:pt x="1712" y="670"/>
                  <a:pt x="1712" y="670"/>
                  <a:pt x="1712" y="670"/>
                </a:cubicBezTo>
                <a:cubicBezTo>
                  <a:pt x="1714" y="671"/>
                  <a:pt x="1714" y="671"/>
                  <a:pt x="1714" y="671"/>
                </a:cubicBezTo>
                <a:cubicBezTo>
                  <a:pt x="1714" y="671"/>
                  <a:pt x="1711" y="669"/>
                  <a:pt x="1713" y="673"/>
                </a:cubicBezTo>
                <a:cubicBezTo>
                  <a:pt x="1707" y="668"/>
                  <a:pt x="1707" y="668"/>
                  <a:pt x="1707" y="668"/>
                </a:cubicBezTo>
                <a:cubicBezTo>
                  <a:pt x="1706" y="670"/>
                  <a:pt x="1713" y="665"/>
                  <a:pt x="1704" y="670"/>
                </a:cubicBezTo>
                <a:cubicBezTo>
                  <a:pt x="1706" y="673"/>
                  <a:pt x="1706" y="673"/>
                  <a:pt x="1706" y="673"/>
                </a:cubicBezTo>
                <a:cubicBezTo>
                  <a:pt x="1702" y="674"/>
                  <a:pt x="1702" y="674"/>
                  <a:pt x="1702" y="674"/>
                </a:cubicBezTo>
                <a:cubicBezTo>
                  <a:pt x="1702" y="677"/>
                  <a:pt x="1702" y="677"/>
                  <a:pt x="1702" y="677"/>
                </a:cubicBezTo>
                <a:cubicBezTo>
                  <a:pt x="1698" y="677"/>
                  <a:pt x="1698" y="677"/>
                  <a:pt x="1698" y="677"/>
                </a:cubicBezTo>
                <a:cubicBezTo>
                  <a:pt x="1693" y="681"/>
                  <a:pt x="1693" y="681"/>
                  <a:pt x="1693" y="681"/>
                </a:cubicBezTo>
                <a:cubicBezTo>
                  <a:pt x="1688" y="682"/>
                  <a:pt x="1688" y="682"/>
                  <a:pt x="1688" y="682"/>
                </a:cubicBezTo>
                <a:cubicBezTo>
                  <a:pt x="1687" y="685"/>
                  <a:pt x="1687" y="685"/>
                  <a:pt x="1687" y="685"/>
                </a:cubicBezTo>
                <a:cubicBezTo>
                  <a:pt x="1688" y="686"/>
                  <a:pt x="1688" y="686"/>
                  <a:pt x="1688" y="686"/>
                </a:cubicBezTo>
                <a:cubicBezTo>
                  <a:pt x="1687" y="687"/>
                  <a:pt x="1687" y="687"/>
                  <a:pt x="1687" y="687"/>
                </a:cubicBezTo>
                <a:cubicBezTo>
                  <a:pt x="1677" y="684"/>
                  <a:pt x="1677" y="684"/>
                  <a:pt x="1677" y="684"/>
                </a:cubicBezTo>
                <a:cubicBezTo>
                  <a:pt x="1672" y="683"/>
                  <a:pt x="1693" y="690"/>
                  <a:pt x="1670" y="683"/>
                </a:cubicBezTo>
                <a:cubicBezTo>
                  <a:pt x="1665" y="685"/>
                  <a:pt x="1665" y="685"/>
                  <a:pt x="1665" y="685"/>
                </a:cubicBezTo>
                <a:cubicBezTo>
                  <a:pt x="1672" y="690"/>
                  <a:pt x="1672" y="690"/>
                  <a:pt x="1672" y="690"/>
                </a:cubicBezTo>
                <a:cubicBezTo>
                  <a:pt x="1673" y="692"/>
                  <a:pt x="1673" y="692"/>
                  <a:pt x="1673" y="692"/>
                </a:cubicBezTo>
                <a:cubicBezTo>
                  <a:pt x="1669" y="693"/>
                  <a:pt x="1669" y="693"/>
                  <a:pt x="1669" y="693"/>
                </a:cubicBezTo>
                <a:cubicBezTo>
                  <a:pt x="1664" y="690"/>
                  <a:pt x="1664" y="690"/>
                  <a:pt x="1664" y="690"/>
                </a:cubicBezTo>
                <a:cubicBezTo>
                  <a:pt x="1660" y="690"/>
                  <a:pt x="1660" y="690"/>
                  <a:pt x="1660" y="690"/>
                </a:cubicBezTo>
                <a:cubicBezTo>
                  <a:pt x="1659" y="690"/>
                  <a:pt x="1659" y="690"/>
                  <a:pt x="1659" y="690"/>
                </a:cubicBezTo>
                <a:cubicBezTo>
                  <a:pt x="1661" y="687"/>
                  <a:pt x="1661" y="687"/>
                  <a:pt x="1661" y="687"/>
                </a:cubicBezTo>
                <a:cubicBezTo>
                  <a:pt x="1653" y="688"/>
                  <a:pt x="1653" y="688"/>
                  <a:pt x="1653" y="688"/>
                </a:cubicBezTo>
                <a:cubicBezTo>
                  <a:pt x="1650" y="690"/>
                  <a:pt x="1650" y="690"/>
                  <a:pt x="1650" y="690"/>
                </a:cubicBezTo>
                <a:cubicBezTo>
                  <a:pt x="1639" y="690"/>
                  <a:pt x="1639" y="690"/>
                  <a:pt x="1639" y="690"/>
                </a:cubicBezTo>
                <a:cubicBezTo>
                  <a:pt x="1638" y="695"/>
                  <a:pt x="1638" y="695"/>
                  <a:pt x="1638" y="695"/>
                </a:cubicBezTo>
                <a:cubicBezTo>
                  <a:pt x="1638" y="695"/>
                  <a:pt x="1639" y="695"/>
                  <a:pt x="1640" y="695"/>
                </a:cubicBezTo>
                <a:cubicBezTo>
                  <a:pt x="1634" y="696"/>
                  <a:pt x="1634" y="696"/>
                  <a:pt x="1634" y="696"/>
                </a:cubicBezTo>
                <a:cubicBezTo>
                  <a:pt x="1636" y="696"/>
                  <a:pt x="1636" y="696"/>
                  <a:pt x="1636" y="696"/>
                </a:cubicBezTo>
                <a:cubicBezTo>
                  <a:pt x="1633" y="694"/>
                  <a:pt x="1633" y="694"/>
                  <a:pt x="1633" y="694"/>
                </a:cubicBezTo>
                <a:cubicBezTo>
                  <a:pt x="1630" y="694"/>
                  <a:pt x="1630" y="694"/>
                  <a:pt x="1630" y="694"/>
                </a:cubicBezTo>
                <a:cubicBezTo>
                  <a:pt x="1620" y="696"/>
                  <a:pt x="1620" y="696"/>
                  <a:pt x="1620" y="696"/>
                </a:cubicBezTo>
                <a:cubicBezTo>
                  <a:pt x="1613" y="699"/>
                  <a:pt x="1613" y="699"/>
                  <a:pt x="1613" y="699"/>
                </a:cubicBezTo>
                <a:cubicBezTo>
                  <a:pt x="1611" y="698"/>
                  <a:pt x="1611" y="698"/>
                  <a:pt x="1611" y="698"/>
                </a:cubicBezTo>
                <a:cubicBezTo>
                  <a:pt x="1597" y="702"/>
                  <a:pt x="1597" y="702"/>
                  <a:pt x="1597" y="702"/>
                </a:cubicBezTo>
                <a:cubicBezTo>
                  <a:pt x="1594" y="702"/>
                  <a:pt x="1594" y="702"/>
                  <a:pt x="1594" y="702"/>
                </a:cubicBezTo>
                <a:cubicBezTo>
                  <a:pt x="1594" y="701"/>
                  <a:pt x="1594" y="700"/>
                  <a:pt x="1597" y="701"/>
                </a:cubicBezTo>
                <a:cubicBezTo>
                  <a:pt x="1597" y="701"/>
                  <a:pt x="1597" y="701"/>
                  <a:pt x="1597" y="701"/>
                </a:cubicBezTo>
                <a:cubicBezTo>
                  <a:pt x="1596" y="699"/>
                  <a:pt x="1607" y="702"/>
                  <a:pt x="1593" y="699"/>
                </a:cubicBezTo>
                <a:cubicBezTo>
                  <a:pt x="1592" y="701"/>
                  <a:pt x="1592" y="701"/>
                  <a:pt x="1592" y="701"/>
                </a:cubicBezTo>
                <a:cubicBezTo>
                  <a:pt x="1589" y="700"/>
                  <a:pt x="1597" y="698"/>
                  <a:pt x="1589" y="702"/>
                </a:cubicBezTo>
                <a:cubicBezTo>
                  <a:pt x="1587" y="700"/>
                  <a:pt x="1587" y="700"/>
                  <a:pt x="1587" y="700"/>
                </a:cubicBezTo>
                <a:cubicBezTo>
                  <a:pt x="1587" y="703"/>
                  <a:pt x="1587" y="703"/>
                  <a:pt x="1587" y="703"/>
                </a:cubicBezTo>
                <a:cubicBezTo>
                  <a:pt x="1586" y="702"/>
                  <a:pt x="1586" y="702"/>
                  <a:pt x="1586" y="702"/>
                </a:cubicBezTo>
                <a:cubicBezTo>
                  <a:pt x="1582" y="703"/>
                  <a:pt x="1582" y="703"/>
                  <a:pt x="1582" y="703"/>
                </a:cubicBezTo>
                <a:cubicBezTo>
                  <a:pt x="1581" y="705"/>
                  <a:pt x="1581" y="705"/>
                  <a:pt x="1581" y="705"/>
                </a:cubicBezTo>
                <a:cubicBezTo>
                  <a:pt x="1582" y="705"/>
                  <a:pt x="1583" y="704"/>
                  <a:pt x="1581" y="702"/>
                </a:cubicBezTo>
                <a:cubicBezTo>
                  <a:pt x="1577" y="704"/>
                  <a:pt x="1577" y="704"/>
                  <a:pt x="1577" y="704"/>
                </a:cubicBezTo>
                <a:cubicBezTo>
                  <a:pt x="1572" y="705"/>
                  <a:pt x="1572" y="705"/>
                  <a:pt x="1572" y="705"/>
                </a:cubicBezTo>
                <a:cubicBezTo>
                  <a:pt x="1570" y="707"/>
                  <a:pt x="1570" y="707"/>
                  <a:pt x="1570" y="707"/>
                </a:cubicBezTo>
                <a:cubicBezTo>
                  <a:pt x="1566" y="707"/>
                  <a:pt x="1566" y="707"/>
                  <a:pt x="1566" y="707"/>
                </a:cubicBezTo>
                <a:cubicBezTo>
                  <a:pt x="1561" y="709"/>
                  <a:pt x="1561" y="709"/>
                  <a:pt x="1561" y="709"/>
                </a:cubicBezTo>
                <a:cubicBezTo>
                  <a:pt x="1559" y="708"/>
                  <a:pt x="1559" y="708"/>
                  <a:pt x="1559" y="708"/>
                </a:cubicBezTo>
                <a:cubicBezTo>
                  <a:pt x="1557" y="710"/>
                  <a:pt x="1571" y="706"/>
                  <a:pt x="1554" y="709"/>
                </a:cubicBezTo>
                <a:cubicBezTo>
                  <a:pt x="1553" y="710"/>
                  <a:pt x="1556" y="710"/>
                  <a:pt x="1554" y="711"/>
                </a:cubicBezTo>
                <a:cubicBezTo>
                  <a:pt x="1559" y="712"/>
                  <a:pt x="1559" y="712"/>
                  <a:pt x="1559" y="712"/>
                </a:cubicBezTo>
                <a:cubicBezTo>
                  <a:pt x="1555" y="715"/>
                  <a:pt x="1555" y="715"/>
                  <a:pt x="1555" y="715"/>
                </a:cubicBezTo>
                <a:cubicBezTo>
                  <a:pt x="1549" y="717"/>
                  <a:pt x="1549" y="717"/>
                  <a:pt x="1549" y="717"/>
                </a:cubicBezTo>
                <a:cubicBezTo>
                  <a:pt x="1548" y="718"/>
                  <a:pt x="1548" y="718"/>
                  <a:pt x="1548" y="718"/>
                </a:cubicBezTo>
                <a:cubicBezTo>
                  <a:pt x="1546" y="718"/>
                  <a:pt x="1546" y="718"/>
                  <a:pt x="1546" y="718"/>
                </a:cubicBezTo>
                <a:cubicBezTo>
                  <a:pt x="1541" y="725"/>
                  <a:pt x="1541" y="725"/>
                  <a:pt x="1541" y="725"/>
                </a:cubicBezTo>
                <a:cubicBezTo>
                  <a:pt x="1534" y="733"/>
                  <a:pt x="1534" y="733"/>
                  <a:pt x="1534" y="733"/>
                </a:cubicBezTo>
                <a:cubicBezTo>
                  <a:pt x="1536" y="735"/>
                  <a:pt x="1536" y="735"/>
                  <a:pt x="1536" y="735"/>
                </a:cubicBezTo>
                <a:cubicBezTo>
                  <a:pt x="1541" y="732"/>
                  <a:pt x="1541" y="732"/>
                  <a:pt x="1541" y="732"/>
                </a:cubicBezTo>
                <a:cubicBezTo>
                  <a:pt x="1548" y="733"/>
                  <a:pt x="1548" y="733"/>
                  <a:pt x="1548" y="733"/>
                </a:cubicBezTo>
                <a:cubicBezTo>
                  <a:pt x="1544" y="731"/>
                  <a:pt x="1544" y="731"/>
                  <a:pt x="1544" y="731"/>
                </a:cubicBezTo>
                <a:cubicBezTo>
                  <a:pt x="1545" y="730"/>
                  <a:pt x="1545" y="730"/>
                  <a:pt x="1545" y="730"/>
                </a:cubicBezTo>
                <a:cubicBezTo>
                  <a:pt x="1548" y="732"/>
                  <a:pt x="1548" y="732"/>
                  <a:pt x="1548" y="732"/>
                </a:cubicBezTo>
                <a:cubicBezTo>
                  <a:pt x="1559" y="728"/>
                  <a:pt x="1559" y="728"/>
                  <a:pt x="1559" y="728"/>
                </a:cubicBezTo>
                <a:cubicBezTo>
                  <a:pt x="1558" y="730"/>
                  <a:pt x="1558" y="730"/>
                  <a:pt x="1558" y="730"/>
                </a:cubicBezTo>
                <a:cubicBezTo>
                  <a:pt x="1566" y="730"/>
                  <a:pt x="1566" y="730"/>
                  <a:pt x="1566" y="730"/>
                </a:cubicBezTo>
                <a:cubicBezTo>
                  <a:pt x="1567" y="729"/>
                  <a:pt x="1567" y="729"/>
                  <a:pt x="1567" y="729"/>
                </a:cubicBezTo>
                <a:cubicBezTo>
                  <a:pt x="1562" y="728"/>
                  <a:pt x="1562" y="728"/>
                  <a:pt x="1562" y="728"/>
                </a:cubicBezTo>
                <a:cubicBezTo>
                  <a:pt x="1562" y="726"/>
                  <a:pt x="1562" y="726"/>
                  <a:pt x="1562" y="726"/>
                </a:cubicBezTo>
                <a:cubicBezTo>
                  <a:pt x="1567" y="723"/>
                  <a:pt x="1563" y="733"/>
                  <a:pt x="1568" y="723"/>
                </a:cubicBezTo>
                <a:cubicBezTo>
                  <a:pt x="1569" y="726"/>
                  <a:pt x="1569" y="726"/>
                  <a:pt x="1569" y="726"/>
                </a:cubicBezTo>
                <a:cubicBezTo>
                  <a:pt x="1578" y="726"/>
                  <a:pt x="1578" y="726"/>
                  <a:pt x="1578" y="726"/>
                </a:cubicBezTo>
                <a:cubicBezTo>
                  <a:pt x="1585" y="725"/>
                  <a:pt x="1585" y="725"/>
                  <a:pt x="1585" y="725"/>
                </a:cubicBezTo>
                <a:cubicBezTo>
                  <a:pt x="1583" y="723"/>
                  <a:pt x="1583" y="731"/>
                  <a:pt x="1585" y="723"/>
                </a:cubicBezTo>
                <a:cubicBezTo>
                  <a:pt x="1586" y="723"/>
                  <a:pt x="1586" y="723"/>
                  <a:pt x="1586" y="723"/>
                </a:cubicBezTo>
                <a:cubicBezTo>
                  <a:pt x="1586" y="724"/>
                  <a:pt x="1586" y="724"/>
                  <a:pt x="1586" y="724"/>
                </a:cubicBezTo>
                <a:cubicBezTo>
                  <a:pt x="1591" y="723"/>
                  <a:pt x="1591" y="723"/>
                  <a:pt x="1591" y="723"/>
                </a:cubicBezTo>
                <a:cubicBezTo>
                  <a:pt x="1591" y="722"/>
                  <a:pt x="1591" y="722"/>
                  <a:pt x="1591" y="722"/>
                </a:cubicBezTo>
                <a:cubicBezTo>
                  <a:pt x="1594" y="720"/>
                  <a:pt x="1597" y="723"/>
                  <a:pt x="1597" y="720"/>
                </a:cubicBezTo>
                <a:cubicBezTo>
                  <a:pt x="1597" y="721"/>
                  <a:pt x="1600" y="719"/>
                  <a:pt x="1597" y="722"/>
                </a:cubicBezTo>
                <a:cubicBezTo>
                  <a:pt x="1598" y="721"/>
                  <a:pt x="1598" y="724"/>
                  <a:pt x="1599" y="720"/>
                </a:cubicBezTo>
                <a:cubicBezTo>
                  <a:pt x="1599" y="719"/>
                  <a:pt x="1599" y="719"/>
                  <a:pt x="1599" y="719"/>
                </a:cubicBezTo>
                <a:cubicBezTo>
                  <a:pt x="1603" y="717"/>
                  <a:pt x="1603" y="717"/>
                  <a:pt x="1603" y="717"/>
                </a:cubicBezTo>
                <a:cubicBezTo>
                  <a:pt x="1602" y="715"/>
                  <a:pt x="1609" y="717"/>
                  <a:pt x="1601" y="715"/>
                </a:cubicBezTo>
                <a:cubicBezTo>
                  <a:pt x="1603" y="714"/>
                  <a:pt x="1603" y="714"/>
                  <a:pt x="1603" y="714"/>
                </a:cubicBezTo>
                <a:cubicBezTo>
                  <a:pt x="1605" y="717"/>
                  <a:pt x="1605" y="717"/>
                  <a:pt x="1605" y="717"/>
                </a:cubicBezTo>
                <a:cubicBezTo>
                  <a:pt x="1613" y="715"/>
                  <a:pt x="1613" y="715"/>
                  <a:pt x="1613" y="715"/>
                </a:cubicBezTo>
                <a:cubicBezTo>
                  <a:pt x="1614" y="717"/>
                  <a:pt x="1614" y="717"/>
                  <a:pt x="1614" y="717"/>
                </a:cubicBezTo>
                <a:cubicBezTo>
                  <a:pt x="1611" y="716"/>
                  <a:pt x="1611" y="716"/>
                  <a:pt x="1611" y="716"/>
                </a:cubicBezTo>
                <a:cubicBezTo>
                  <a:pt x="1611" y="718"/>
                  <a:pt x="1611" y="718"/>
                  <a:pt x="1611" y="718"/>
                </a:cubicBezTo>
                <a:cubicBezTo>
                  <a:pt x="1614" y="718"/>
                  <a:pt x="1614" y="718"/>
                  <a:pt x="1614" y="718"/>
                </a:cubicBezTo>
                <a:cubicBezTo>
                  <a:pt x="1617" y="715"/>
                  <a:pt x="1617" y="715"/>
                  <a:pt x="1617" y="715"/>
                </a:cubicBezTo>
                <a:cubicBezTo>
                  <a:pt x="1616" y="714"/>
                  <a:pt x="1615" y="717"/>
                  <a:pt x="1615" y="715"/>
                </a:cubicBezTo>
                <a:cubicBezTo>
                  <a:pt x="1615" y="714"/>
                  <a:pt x="1613" y="715"/>
                  <a:pt x="1615" y="714"/>
                </a:cubicBezTo>
                <a:cubicBezTo>
                  <a:pt x="1618" y="716"/>
                  <a:pt x="1618" y="716"/>
                  <a:pt x="1618" y="716"/>
                </a:cubicBezTo>
                <a:cubicBezTo>
                  <a:pt x="1623" y="718"/>
                  <a:pt x="1604" y="720"/>
                  <a:pt x="1624" y="712"/>
                </a:cubicBezTo>
                <a:cubicBezTo>
                  <a:pt x="1623" y="714"/>
                  <a:pt x="1623" y="714"/>
                  <a:pt x="1623" y="714"/>
                </a:cubicBezTo>
                <a:cubicBezTo>
                  <a:pt x="1625" y="714"/>
                  <a:pt x="1625" y="714"/>
                  <a:pt x="1625" y="714"/>
                </a:cubicBezTo>
                <a:cubicBezTo>
                  <a:pt x="1626" y="712"/>
                  <a:pt x="1626" y="712"/>
                  <a:pt x="1626" y="712"/>
                </a:cubicBezTo>
                <a:cubicBezTo>
                  <a:pt x="1639" y="708"/>
                  <a:pt x="1639" y="708"/>
                  <a:pt x="1639" y="708"/>
                </a:cubicBezTo>
                <a:cubicBezTo>
                  <a:pt x="1641" y="708"/>
                  <a:pt x="1641" y="703"/>
                  <a:pt x="1645" y="707"/>
                </a:cubicBezTo>
                <a:cubicBezTo>
                  <a:pt x="1639" y="704"/>
                  <a:pt x="1639" y="704"/>
                  <a:pt x="1639" y="704"/>
                </a:cubicBezTo>
                <a:cubicBezTo>
                  <a:pt x="1636" y="705"/>
                  <a:pt x="1636" y="705"/>
                  <a:pt x="1636" y="705"/>
                </a:cubicBezTo>
                <a:cubicBezTo>
                  <a:pt x="1635" y="703"/>
                  <a:pt x="1635" y="703"/>
                  <a:pt x="1635" y="703"/>
                </a:cubicBezTo>
                <a:cubicBezTo>
                  <a:pt x="1625" y="703"/>
                  <a:pt x="1625" y="703"/>
                  <a:pt x="1625" y="703"/>
                </a:cubicBezTo>
                <a:cubicBezTo>
                  <a:pt x="1625" y="704"/>
                  <a:pt x="1625" y="703"/>
                  <a:pt x="1624" y="701"/>
                </a:cubicBezTo>
                <a:cubicBezTo>
                  <a:pt x="1622" y="702"/>
                  <a:pt x="1623" y="707"/>
                  <a:pt x="1619" y="703"/>
                </a:cubicBezTo>
                <a:cubicBezTo>
                  <a:pt x="1617" y="701"/>
                  <a:pt x="1617" y="701"/>
                  <a:pt x="1617" y="701"/>
                </a:cubicBezTo>
                <a:cubicBezTo>
                  <a:pt x="1625" y="698"/>
                  <a:pt x="1625" y="698"/>
                  <a:pt x="1625" y="698"/>
                </a:cubicBezTo>
                <a:cubicBezTo>
                  <a:pt x="1627" y="699"/>
                  <a:pt x="1627" y="699"/>
                  <a:pt x="1627" y="699"/>
                </a:cubicBezTo>
                <a:cubicBezTo>
                  <a:pt x="1625" y="700"/>
                  <a:pt x="1629" y="701"/>
                  <a:pt x="1625" y="700"/>
                </a:cubicBezTo>
                <a:cubicBezTo>
                  <a:pt x="1630" y="702"/>
                  <a:pt x="1630" y="702"/>
                  <a:pt x="1630" y="702"/>
                </a:cubicBezTo>
                <a:cubicBezTo>
                  <a:pt x="1631" y="702"/>
                  <a:pt x="1631" y="702"/>
                  <a:pt x="1631" y="702"/>
                </a:cubicBezTo>
                <a:cubicBezTo>
                  <a:pt x="1630" y="700"/>
                  <a:pt x="1639" y="704"/>
                  <a:pt x="1629" y="699"/>
                </a:cubicBezTo>
                <a:cubicBezTo>
                  <a:pt x="1628" y="698"/>
                  <a:pt x="1628" y="698"/>
                  <a:pt x="1628" y="698"/>
                </a:cubicBezTo>
                <a:cubicBezTo>
                  <a:pt x="1629" y="697"/>
                  <a:pt x="1631" y="696"/>
                  <a:pt x="1631" y="697"/>
                </a:cubicBezTo>
                <a:cubicBezTo>
                  <a:pt x="1631" y="698"/>
                  <a:pt x="1631" y="698"/>
                  <a:pt x="1631" y="698"/>
                </a:cubicBezTo>
                <a:cubicBezTo>
                  <a:pt x="1637" y="703"/>
                  <a:pt x="1637" y="703"/>
                  <a:pt x="1637" y="703"/>
                </a:cubicBezTo>
                <a:cubicBezTo>
                  <a:pt x="1646" y="703"/>
                  <a:pt x="1646" y="703"/>
                  <a:pt x="1646" y="703"/>
                </a:cubicBezTo>
                <a:cubicBezTo>
                  <a:pt x="1645" y="707"/>
                  <a:pt x="1649" y="704"/>
                  <a:pt x="1651" y="705"/>
                </a:cubicBezTo>
                <a:cubicBezTo>
                  <a:pt x="1650" y="709"/>
                  <a:pt x="1650" y="709"/>
                  <a:pt x="1650" y="709"/>
                </a:cubicBezTo>
                <a:cubicBezTo>
                  <a:pt x="1651" y="712"/>
                  <a:pt x="1654" y="708"/>
                  <a:pt x="1654" y="711"/>
                </a:cubicBezTo>
                <a:cubicBezTo>
                  <a:pt x="1654" y="710"/>
                  <a:pt x="1654" y="710"/>
                  <a:pt x="1654" y="710"/>
                </a:cubicBezTo>
                <a:cubicBezTo>
                  <a:pt x="1655" y="711"/>
                  <a:pt x="1655" y="711"/>
                  <a:pt x="1655" y="711"/>
                </a:cubicBezTo>
                <a:cubicBezTo>
                  <a:pt x="1656" y="711"/>
                  <a:pt x="1656" y="711"/>
                  <a:pt x="1656" y="711"/>
                </a:cubicBezTo>
                <a:cubicBezTo>
                  <a:pt x="1657" y="710"/>
                  <a:pt x="1657" y="710"/>
                  <a:pt x="1657" y="710"/>
                </a:cubicBezTo>
                <a:cubicBezTo>
                  <a:pt x="1656" y="709"/>
                  <a:pt x="1656" y="709"/>
                  <a:pt x="1656" y="709"/>
                </a:cubicBezTo>
                <a:cubicBezTo>
                  <a:pt x="1665" y="710"/>
                  <a:pt x="1665" y="710"/>
                  <a:pt x="1665" y="710"/>
                </a:cubicBezTo>
                <a:cubicBezTo>
                  <a:pt x="1672" y="706"/>
                  <a:pt x="1672" y="706"/>
                  <a:pt x="1672" y="706"/>
                </a:cubicBezTo>
                <a:cubicBezTo>
                  <a:pt x="1681" y="704"/>
                  <a:pt x="1681" y="704"/>
                  <a:pt x="1681" y="704"/>
                </a:cubicBezTo>
                <a:cubicBezTo>
                  <a:pt x="1681" y="702"/>
                  <a:pt x="1677" y="707"/>
                  <a:pt x="1681" y="702"/>
                </a:cubicBezTo>
                <a:cubicBezTo>
                  <a:pt x="1686" y="703"/>
                  <a:pt x="1686" y="703"/>
                  <a:pt x="1686" y="703"/>
                </a:cubicBezTo>
                <a:cubicBezTo>
                  <a:pt x="1702" y="700"/>
                  <a:pt x="1702" y="700"/>
                  <a:pt x="1702" y="700"/>
                </a:cubicBezTo>
                <a:cubicBezTo>
                  <a:pt x="1702" y="701"/>
                  <a:pt x="1702" y="701"/>
                  <a:pt x="1702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11" y="702"/>
                  <a:pt x="1700" y="703"/>
                  <a:pt x="1711" y="699"/>
                </a:cubicBezTo>
                <a:cubicBezTo>
                  <a:pt x="1711" y="701"/>
                  <a:pt x="1711" y="701"/>
                  <a:pt x="1711" y="701"/>
                </a:cubicBezTo>
                <a:cubicBezTo>
                  <a:pt x="1718" y="700"/>
                  <a:pt x="1718" y="700"/>
                  <a:pt x="1718" y="700"/>
                </a:cubicBezTo>
                <a:cubicBezTo>
                  <a:pt x="1719" y="699"/>
                  <a:pt x="1719" y="699"/>
                  <a:pt x="1719" y="699"/>
                </a:cubicBezTo>
                <a:cubicBezTo>
                  <a:pt x="1716" y="697"/>
                  <a:pt x="1716" y="697"/>
                  <a:pt x="1716" y="697"/>
                </a:cubicBezTo>
                <a:cubicBezTo>
                  <a:pt x="1721" y="696"/>
                  <a:pt x="1721" y="696"/>
                  <a:pt x="1721" y="696"/>
                </a:cubicBezTo>
                <a:cubicBezTo>
                  <a:pt x="1722" y="697"/>
                  <a:pt x="1722" y="697"/>
                  <a:pt x="1722" y="697"/>
                </a:cubicBezTo>
                <a:cubicBezTo>
                  <a:pt x="1731" y="692"/>
                  <a:pt x="1731" y="692"/>
                  <a:pt x="1731" y="692"/>
                </a:cubicBezTo>
                <a:cubicBezTo>
                  <a:pt x="1734" y="693"/>
                  <a:pt x="1737" y="686"/>
                  <a:pt x="1739" y="693"/>
                </a:cubicBezTo>
                <a:cubicBezTo>
                  <a:pt x="1751" y="688"/>
                  <a:pt x="1751" y="688"/>
                  <a:pt x="1751" y="688"/>
                </a:cubicBezTo>
                <a:cubicBezTo>
                  <a:pt x="1752" y="686"/>
                  <a:pt x="1752" y="686"/>
                  <a:pt x="1752" y="686"/>
                </a:cubicBezTo>
                <a:cubicBezTo>
                  <a:pt x="1753" y="688"/>
                  <a:pt x="1753" y="688"/>
                  <a:pt x="1753" y="688"/>
                </a:cubicBezTo>
                <a:cubicBezTo>
                  <a:pt x="1756" y="687"/>
                  <a:pt x="1756" y="687"/>
                  <a:pt x="1756" y="687"/>
                </a:cubicBezTo>
                <a:cubicBezTo>
                  <a:pt x="1760" y="689"/>
                  <a:pt x="1760" y="689"/>
                  <a:pt x="1760" y="689"/>
                </a:cubicBezTo>
                <a:cubicBezTo>
                  <a:pt x="1765" y="693"/>
                  <a:pt x="1765" y="693"/>
                  <a:pt x="1765" y="693"/>
                </a:cubicBezTo>
                <a:cubicBezTo>
                  <a:pt x="1761" y="696"/>
                  <a:pt x="1761" y="696"/>
                  <a:pt x="1761" y="696"/>
                </a:cubicBezTo>
                <a:cubicBezTo>
                  <a:pt x="1758" y="695"/>
                  <a:pt x="1758" y="695"/>
                  <a:pt x="1758" y="695"/>
                </a:cubicBezTo>
                <a:cubicBezTo>
                  <a:pt x="1758" y="697"/>
                  <a:pt x="1754" y="693"/>
                  <a:pt x="1756" y="698"/>
                </a:cubicBezTo>
                <a:cubicBezTo>
                  <a:pt x="1755" y="697"/>
                  <a:pt x="1755" y="697"/>
                  <a:pt x="1755" y="697"/>
                </a:cubicBezTo>
                <a:cubicBezTo>
                  <a:pt x="1743" y="701"/>
                  <a:pt x="1743" y="701"/>
                  <a:pt x="1743" y="701"/>
                </a:cubicBezTo>
                <a:cubicBezTo>
                  <a:pt x="1742" y="704"/>
                  <a:pt x="1742" y="704"/>
                  <a:pt x="1742" y="704"/>
                </a:cubicBezTo>
                <a:cubicBezTo>
                  <a:pt x="1728" y="705"/>
                  <a:pt x="1728" y="705"/>
                  <a:pt x="1728" y="705"/>
                </a:cubicBezTo>
                <a:cubicBezTo>
                  <a:pt x="1726" y="708"/>
                  <a:pt x="1726" y="708"/>
                  <a:pt x="1726" y="708"/>
                </a:cubicBezTo>
                <a:cubicBezTo>
                  <a:pt x="1718" y="710"/>
                  <a:pt x="1718" y="710"/>
                  <a:pt x="1718" y="710"/>
                </a:cubicBezTo>
                <a:cubicBezTo>
                  <a:pt x="1715" y="712"/>
                  <a:pt x="1715" y="712"/>
                  <a:pt x="1715" y="712"/>
                </a:cubicBezTo>
                <a:cubicBezTo>
                  <a:pt x="1707" y="715"/>
                  <a:pt x="1707" y="715"/>
                  <a:pt x="1707" y="715"/>
                </a:cubicBezTo>
                <a:cubicBezTo>
                  <a:pt x="1707" y="718"/>
                  <a:pt x="1707" y="718"/>
                  <a:pt x="1707" y="718"/>
                </a:cubicBezTo>
                <a:cubicBezTo>
                  <a:pt x="1701" y="718"/>
                  <a:pt x="1701" y="718"/>
                  <a:pt x="1701" y="718"/>
                </a:cubicBezTo>
                <a:cubicBezTo>
                  <a:pt x="1701" y="718"/>
                  <a:pt x="1702" y="720"/>
                  <a:pt x="1701" y="717"/>
                </a:cubicBezTo>
                <a:cubicBezTo>
                  <a:pt x="1693" y="722"/>
                  <a:pt x="1693" y="722"/>
                  <a:pt x="1693" y="722"/>
                </a:cubicBezTo>
                <a:cubicBezTo>
                  <a:pt x="1690" y="722"/>
                  <a:pt x="1690" y="722"/>
                  <a:pt x="1690" y="722"/>
                </a:cubicBezTo>
                <a:cubicBezTo>
                  <a:pt x="1688" y="725"/>
                  <a:pt x="1688" y="725"/>
                  <a:pt x="1688" y="725"/>
                </a:cubicBezTo>
                <a:cubicBezTo>
                  <a:pt x="1687" y="722"/>
                  <a:pt x="1687" y="722"/>
                  <a:pt x="1687" y="722"/>
                </a:cubicBezTo>
                <a:cubicBezTo>
                  <a:pt x="1683" y="724"/>
                  <a:pt x="1683" y="724"/>
                  <a:pt x="1683" y="724"/>
                </a:cubicBezTo>
                <a:cubicBezTo>
                  <a:pt x="1683" y="724"/>
                  <a:pt x="1679" y="722"/>
                  <a:pt x="1683" y="727"/>
                </a:cubicBezTo>
                <a:cubicBezTo>
                  <a:pt x="1680" y="727"/>
                  <a:pt x="1680" y="727"/>
                  <a:pt x="1680" y="727"/>
                </a:cubicBezTo>
                <a:cubicBezTo>
                  <a:pt x="1679" y="729"/>
                  <a:pt x="1679" y="729"/>
                  <a:pt x="1679" y="729"/>
                </a:cubicBezTo>
                <a:cubicBezTo>
                  <a:pt x="1675" y="729"/>
                  <a:pt x="1675" y="729"/>
                  <a:pt x="1675" y="729"/>
                </a:cubicBezTo>
                <a:cubicBezTo>
                  <a:pt x="1673" y="732"/>
                  <a:pt x="1673" y="732"/>
                  <a:pt x="1673" y="732"/>
                </a:cubicBezTo>
                <a:cubicBezTo>
                  <a:pt x="1667" y="730"/>
                  <a:pt x="1667" y="730"/>
                  <a:pt x="1667" y="730"/>
                </a:cubicBezTo>
                <a:cubicBezTo>
                  <a:pt x="1662" y="731"/>
                  <a:pt x="1662" y="731"/>
                  <a:pt x="1662" y="731"/>
                </a:cubicBezTo>
                <a:cubicBezTo>
                  <a:pt x="1662" y="733"/>
                  <a:pt x="1662" y="733"/>
                  <a:pt x="1662" y="733"/>
                </a:cubicBezTo>
                <a:cubicBezTo>
                  <a:pt x="1667" y="736"/>
                  <a:pt x="1667" y="736"/>
                  <a:pt x="1667" y="736"/>
                </a:cubicBezTo>
                <a:cubicBezTo>
                  <a:pt x="1671" y="740"/>
                  <a:pt x="1671" y="740"/>
                  <a:pt x="1671" y="740"/>
                </a:cubicBezTo>
                <a:cubicBezTo>
                  <a:pt x="1668" y="742"/>
                  <a:pt x="1668" y="742"/>
                  <a:pt x="1668" y="742"/>
                </a:cubicBezTo>
                <a:cubicBezTo>
                  <a:pt x="1664" y="738"/>
                  <a:pt x="1664" y="738"/>
                  <a:pt x="1664" y="738"/>
                </a:cubicBezTo>
                <a:cubicBezTo>
                  <a:pt x="1645" y="741"/>
                  <a:pt x="1645" y="741"/>
                  <a:pt x="1645" y="741"/>
                </a:cubicBezTo>
                <a:cubicBezTo>
                  <a:pt x="1643" y="740"/>
                  <a:pt x="1643" y="740"/>
                  <a:pt x="1643" y="740"/>
                </a:cubicBezTo>
                <a:cubicBezTo>
                  <a:pt x="1631" y="743"/>
                  <a:pt x="1631" y="743"/>
                  <a:pt x="1631" y="743"/>
                </a:cubicBezTo>
                <a:cubicBezTo>
                  <a:pt x="1631" y="743"/>
                  <a:pt x="1631" y="743"/>
                  <a:pt x="1631" y="743"/>
                </a:cubicBezTo>
                <a:cubicBezTo>
                  <a:pt x="1625" y="743"/>
                  <a:pt x="1625" y="743"/>
                  <a:pt x="1625" y="743"/>
                </a:cubicBezTo>
                <a:cubicBezTo>
                  <a:pt x="1625" y="744"/>
                  <a:pt x="1625" y="744"/>
                  <a:pt x="1625" y="744"/>
                </a:cubicBezTo>
                <a:cubicBezTo>
                  <a:pt x="1622" y="743"/>
                  <a:pt x="1622" y="743"/>
                  <a:pt x="1622" y="743"/>
                </a:cubicBezTo>
                <a:cubicBezTo>
                  <a:pt x="1618" y="746"/>
                  <a:pt x="1618" y="746"/>
                  <a:pt x="1618" y="746"/>
                </a:cubicBezTo>
                <a:cubicBezTo>
                  <a:pt x="1618" y="746"/>
                  <a:pt x="1616" y="748"/>
                  <a:pt x="1616" y="745"/>
                </a:cubicBezTo>
                <a:cubicBezTo>
                  <a:pt x="1615" y="746"/>
                  <a:pt x="1615" y="746"/>
                  <a:pt x="1615" y="746"/>
                </a:cubicBezTo>
                <a:cubicBezTo>
                  <a:pt x="1602" y="748"/>
                  <a:pt x="1602" y="748"/>
                  <a:pt x="1602" y="748"/>
                </a:cubicBezTo>
                <a:cubicBezTo>
                  <a:pt x="1574" y="757"/>
                  <a:pt x="1574" y="757"/>
                  <a:pt x="1574" y="757"/>
                </a:cubicBezTo>
                <a:cubicBezTo>
                  <a:pt x="1569" y="760"/>
                  <a:pt x="1569" y="760"/>
                  <a:pt x="1569" y="760"/>
                </a:cubicBezTo>
                <a:cubicBezTo>
                  <a:pt x="1566" y="759"/>
                  <a:pt x="1566" y="759"/>
                  <a:pt x="1566" y="759"/>
                </a:cubicBezTo>
                <a:cubicBezTo>
                  <a:pt x="1563" y="760"/>
                  <a:pt x="1563" y="760"/>
                  <a:pt x="1563" y="760"/>
                </a:cubicBezTo>
                <a:cubicBezTo>
                  <a:pt x="1563" y="761"/>
                  <a:pt x="1563" y="761"/>
                  <a:pt x="1563" y="761"/>
                </a:cubicBezTo>
                <a:cubicBezTo>
                  <a:pt x="1565" y="762"/>
                  <a:pt x="1565" y="762"/>
                  <a:pt x="1565" y="762"/>
                </a:cubicBezTo>
                <a:cubicBezTo>
                  <a:pt x="1539" y="771"/>
                  <a:pt x="1539" y="771"/>
                  <a:pt x="1539" y="771"/>
                </a:cubicBezTo>
                <a:cubicBezTo>
                  <a:pt x="1531" y="775"/>
                  <a:pt x="1531" y="775"/>
                  <a:pt x="1531" y="775"/>
                </a:cubicBezTo>
                <a:cubicBezTo>
                  <a:pt x="1528" y="775"/>
                  <a:pt x="1528" y="775"/>
                  <a:pt x="1528" y="775"/>
                </a:cubicBezTo>
                <a:cubicBezTo>
                  <a:pt x="1527" y="777"/>
                  <a:pt x="1527" y="777"/>
                  <a:pt x="1527" y="777"/>
                </a:cubicBezTo>
                <a:cubicBezTo>
                  <a:pt x="1525" y="776"/>
                  <a:pt x="1525" y="776"/>
                  <a:pt x="1525" y="776"/>
                </a:cubicBezTo>
                <a:cubicBezTo>
                  <a:pt x="1519" y="779"/>
                  <a:pt x="1519" y="779"/>
                  <a:pt x="1519" y="779"/>
                </a:cubicBezTo>
                <a:cubicBezTo>
                  <a:pt x="1519" y="779"/>
                  <a:pt x="1521" y="781"/>
                  <a:pt x="1518" y="778"/>
                </a:cubicBezTo>
                <a:cubicBezTo>
                  <a:pt x="1502" y="782"/>
                  <a:pt x="1502" y="782"/>
                  <a:pt x="1502" y="782"/>
                </a:cubicBezTo>
                <a:cubicBezTo>
                  <a:pt x="1498" y="783"/>
                  <a:pt x="1498" y="783"/>
                  <a:pt x="1498" y="783"/>
                </a:cubicBezTo>
                <a:cubicBezTo>
                  <a:pt x="1486" y="787"/>
                  <a:pt x="1486" y="787"/>
                  <a:pt x="1486" y="787"/>
                </a:cubicBezTo>
                <a:cubicBezTo>
                  <a:pt x="1480" y="790"/>
                  <a:pt x="1480" y="790"/>
                  <a:pt x="1480" y="790"/>
                </a:cubicBezTo>
                <a:cubicBezTo>
                  <a:pt x="1465" y="805"/>
                  <a:pt x="1465" y="805"/>
                  <a:pt x="1465" y="805"/>
                </a:cubicBezTo>
                <a:cubicBezTo>
                  <a:pt x="1459" y="812"/>
                  <a:pt x="1459" y="812"/>
                  <a:pt x="1459" y="812"/>
                </a:cubicBezTo>
                <a:cubicBezTo>
                  <a:pt x="1454" y="816"/>
                  <a:pt x="1454" y="816"/>
                  <a:pt x="1454" y="816"/>
                </a:cubicBezTo>
                <a:cubicBezTo>
                  <a:pt x="1454" y="820"/>
                  <a:pt x="1467" y="802"/>
                  <a:pt x="1448" y="822"/>
                </a:cubicBezTo>
                <a:cubicBezTo>
                  <a:pt x="1440" y="828"/>
                  <a:pt x="1440" y="828"/>
                  <a:pt x="1440" y="828"/>
                </a:cubicBezTo>
                <a:cubicBezTo>
                  <a:pt x="1439" y="829"/>
                  <a:pt x="1439" y="829"/>
                  <a:pt x="1439" y="829"/>
                </a:cubicBezTo>
                <a:cubicBezTo>
                  <a:pt x="1440" y="830"/>
                  <a:pt x="1440" y="830"/>
                  <a:pt x="1440" y="830"/>
                </a:cubicBezTo>
                <a:cubicBezTo>
                  <a:pt x="1439" y="832"/>
                  <a:pt x="1439" y="832"/>
                  <a:pt x="1439" y="832"/>
                </a:cubicBezTo>
                <a:cubicBezTo>
                  <a:pt x="1438" y="831"/>
                  <a:pt x="1438" y="831"/>
                  <a:pt x="1438" y="831"/>
                </a:cubicBezTo>
                <a:cubicBezTo>
                  <a:pt x="1433" y="835"/>
                  <a:pt x="1433" y="835"/>
                  <a:pt x="1433" y="835"/>
                </a:cubicBezTo>
                <a:cubicBezTo>
                  <a:pt x="1433" y="837"/>
                  <a:pt x="1433" y="837"/>
                  <a:pt x="1433" y="837"/>
                </a:cubicBezTo>
                <a:cubicBezTo>
                  <a:pt x="1429" y="841"/>
                  <a:pt x="1429" y="841"/>
                  <a:pt x="1429" y="841"/>
                </a:cubicBezTo>
                <a:cubicBezTo>
                  <a:pt x="1417" y="851"/>
                  <a:pt x="1417" y="851"/>
                  <a:pt x="1417" y="851"/>
                </a:cubicBezTo>
                <a:cubicBezTo>
                  <a:pt x="1415" y="855"/>
                  <a:pt x="1415" y="855"/>
                  <a:pt x="1415" y="855"/>
                </a:cubicBezTo>
                <a:cubicBezTo>
                  <a:pt x="1409" y="858"/>
                  <a:pt x="1409" y="858"/>
                  <a:pt x="1409" y="858"/>
                </a:cubicBezTo>
                <a:cubicBezTo>
                  <a:pt x="1408" y="857"/>
                  <a:pt x="1407" y="857"/>
                  <a:pt x="1407" y="858"/>
                </a:cubicBezTo>
                <a:cubicBezTo>
                  <a:pt x="1406" y="862"/>
                  <a:pt x="1406" y="862"/>
                  <a:pt x="1406" y="862"/>
                </a:cubicBezTo>
                <a:cubicBezTo>
                  <a:pt x="1398" y="869"/>
                  <a:pt x="1398" y="869"/>
                  <a:pt x="1398" y="869"/>
                </a:cubicBezTo>
                <a:cubicBezTo>
                  <a:pt x="1397" y="869"/>
                  <a:pt x="1397" y="869"/>
                  <a:pt x="1397" y="869"/>
                </a:cubicBezTo>
                <a:cubicBezTo>
                  <a:pt x="1396" y="869"/>
                  <a:pt x="1396" y="869"/>
                  <a:pt x="1396" y="869"/>
                </a:cubicBezTo>
                <a:cubicBezTo>
                  <a:pt x="1396" y="872"/>
                  <a:pt x="1396" y="872"/>
                  <a:pt x="1396" y="872"/>
                </a:cubicBezTo>
                <a:cubicBezTo>
                  <a:pt x="1389" y="878"/>
                  <a:pt x="1389" y="878"/>
                  <a:pt x="1389" y="878"/>
                </a:cubicBezTo>
                <a:cubicBezTo>
                  <a:pt x="1386" y="880"/>
                  <a:pt x="1386" y="880"/>
                  <a:pt x="1386" y="880"/>
                </a:cubicBezTo>
                <a:cubicBezTo>
                  <a:pt x="1386" y="880"/>
                  <a:pt x="1389" y="874"/>
                  <a:pt x="1385" y="881"/>
                </a:cubicBezTo>
                <a:cubicBezTo>
                  <a:pt x="1384" y="881"/>
                  <a:pt x="1384" y="881"/>
                  <a:pt x="1384" y="881"/>
                </a:cubicBezTo>
                <a:cubicBezTo>
                  <a:pt x="1385" y="884"/>
                  <a:pt x="1385" y="884"/>
                  <a:pt x="1385" y="884"/>
                </a:cubicBezTo>
                <a:cubicBezTo>
                  <a:pt x="1381" y="886"/>
                  <a:pt x="1381" y="886"/>
                  <a:pt x="1381" y="886"/>
                </a:cubicBezTo>
                <a:cubicBezTo>
                  <a:pt x="1380" y="887"/>
                  <a:pt x="1380" y="887"/>
                  <a:pt x="1380" y="887"/>
                </a:cubicBezTo>
                <a:cubicBezTo>
                  <a:pt x="1378" y="886"/>
                  <a:pt x="1388" y="884"/>
                  <a:pt x="1377" y="886"/>
                </a:cubicBezTo>
                <a:cubicBezTo>
                  <a:pt x="1375" y="889"/>
                  <a:pt x="1375" y="889"/>
                  <a:pt x="1375" y="889"/>
                </a:cubicBezTo>
                <a:cubicBezTo>
                  <a:pt x="1377" y="890"/>
                  <a:pt x="1377" y="890"/>
                  <a:pt x="1377" y="890"/>
                </a:cubicBezTo>
                <a:cubicBezTo>
                  <a:pt x="1371" y="894"/>
                  <a:pt x="1371" y="894"/>
                  <a:pt x="1371" y="894"/>
                </a:cubicBezTo>
                <a:cubicBezTo>
                  <a:pt x="1369" y="894"/>
                  <a:pt x="1369" y="894"/>
                  <a:pt x="1369" y="894"/>
                </a:cubicBezTo>
                <a:cubicBezTo>
                  <a:pt x="1369" y="897"/>
                  <a:pt x="1369" y="897"/>
                  <a:pt x="1369" y="897"/>
                </a:cubicBezTo>
                <a:cubicBezTo>
                  <a:pt x="1365" y="900"/>
                  <a:pt x="1365" y="900"/>
                  <a:pt x="1365" y="900"/>
                </a:cubicBezTo>
                <a:cubicBezTo>
                  <a:pt x="1364" y="902"/>
                  <a:pt x="1364" y="902"/>
                  <a:pt x="1364" y="902"/>
                </a:cubicBezTo>
                <a:cubicBezTo>
                  <a:pt x="1360" y="902"/>
                  <a:pt x="1360" y="902"/>
                  <a:pt x="1360" y="902"/>
                </a:cubicBezTo>
                <a:cubicBezTo>
                  <a:pt x="1360" y="904"/>
                  <a:pt x="1360" y="904"/>
                  <a:pt x="1360" y="904"/>
                </a:cubicBezTo>
                <a:cubicBezTo>
                  <a:pt x="1353" y="909"/>
                  <a:pt x="1353" y="909"/>
                  <a:pt x="1353" y="909"/>
                </a:cubicBezTo>
                <a:cubicBezTo>
                  <a:pt x="1352" y="909"/>
                  <a:pt x="1355" y="904"/>
                  <a:pt x="1355" y="911"/>
                </a:cubicBezTo>
                <a:cubicBezTo>
                  <a:pt x="1352" y="912"/>
                  <a:pt x="1352" y="912"/>
                  <a:pt x="1352" y="912"/>
                </a:cubicBezTo>
                <a:cubicBezTo>
                  <a:pt x="1350" y="915"/>
                  <a:pt x="1350" y="915"/>
                  <a:pt x="1350" y="915"/>
                </a:cubicBezTo>
                <a:cubicBezTo>
                  <a:pt x="1345" y="916"/>
                  <a:pt x="1345" y="916"/>
                  <a:pt x="1345" y="916"/>
                </a:cubicBezTo>
                <a:cubicBezTo>
                  <a:pt x="1345" y="919"/>
                  <a:pt x="1345" y="919"/>
                  <a:pt x="1345" y="919"/>
                </a:cubicBezTo>
                <a:cubicBezTo>
                  <a:pt x="1341" y="922"/>
                  <a:pt x="1341" y="922"/>
                  <a:pt x="1341" y="922"/>
                </a:cubicBezTo>
                <a:cubicBezTo>
                  <a:pt x="1338" y="922"/>
                  <a:pt x="1338" y="922"/>
                  <a:pt x="1338" y="922"/>
                </a:cubicBezTo>
                <a:cubicBezTo>
                  <a:pt x="1339" y="925"/>
                  <a:pt x="1339" y="925"/>
                  <a:pt x="1339" y="925"/>
                </a:cubicBezTo>
                <a:cubicBezTo>
                  <a:pt x="1335" y="929"/>
                  <a:pt x="1335" y="929"/>
                  <a:pt x="1335" y="929"/>
                </a:cubicBezTo>
                <a:cubicBezTo>
                  <a:pt x="1333" y="929"/>
                  <a:pt x="1333" y="929"/>
                  <a:pt x="1333" y="929"/>
                </a:cubicBezTo>
                <a:cubicBezTo>
                  <a:pt x="1320" y="939"/>
                  <a:pt x="1320" y="939"/>
                  <a:pt x="1320" y="939"/>
                </a:cubicBezTo>
                <a:cubicBezTo>
                  <a:pt x="1321" y="940"/>
                  <a:pt x="1321" y="940"/>
                  <a:pt x="1321" y="940"/>
                </a:cubicBezTo>
                <a:cubicBezTo>
                  <a:pt x="1318" y="942"/>
                  <a:pt x="1318" y="942"/>
                  <a:pt x="1318" y="942"/>
                </a:cubicBezTo>
                <a:cubicBezTo>
                  <a:pt x="1318" y="944"/>
                  <a:pt x="1314" y="939"/>
                  <a:pt x="1319" y="944"/>
                </a:cubicBezTo>
                <a:cubicBezTo>
                  <a:pt x="1317" y="942"/>
                  <a:pt x="1317" y="942"/>
                  <a:pt x="1317" y="942"/>
                </a:cubicBezTo>
                <a:cubicBezTo>
                  <a:pt x="1313" y="947"/>
                  <a:pt x="1313" y="947"/>
                  <a:pt x="1313" y="947"/>
                </a:cubicBezTo>
                <a:cubicBezTo>
                  <a:pt x="1309" y="948"/>
                  <a:pt x="1309" y="948"/>
                  <a:pt x="1309" y="948"/>
                </a:cubicBezTo>
                <a:cubicBezTo>
                  <a:pt x="1311" y="949"/>
                  <a:pt x="1310" y="950"/>
                  <a:pt x="1309" y="951"/>
                </a:cubicBezTo>
                <a:cubicBezTo>
                  <a:pt x="1304" y="954"/>
                  <a:pt x="1304" y="954"/>
                  <a:pt x="1304" y="954"/>
                </a:cubicBezTo>
                <a:cubicBezTo>
                  <a:pt x="1303" y="957"/>
                  <a:pt x="1303" y="957"/>
                  <a:pt x="1303" y="957"/>
                </a:cubicBezTo>
                <a:cubicBezTo>
                  <a:pt x="1299" y="958"/>
                  <a:pt x="1299" y="958"/>
                  <a:pt x="1299" y="958"/>
                </a:cubicBezTo>
                <a:cubicBezTo>
                  <a:pt x="1296" y="963"/>
                  <a:pt x="1296" y="963"/>
                  <a:pt x="1296" y="963"/>
                </a:cubicBezTo>
                <a:cubicBezTo>
                  <a:pt x="1276" y="981"/>
                  <a:pt x="1255" y="1001"/>
                  <a:pt x="1234" y="1020"/>
                </a:cubicBezTo>
                <a:cubicBezTo>
                  <a:pt x="1235" y="1021"/>
                  <a:pt x="1235" y="1021"/>
                  <a:pt x="1235" y="1021"/>
                </a:cubicBezTo>
                <a:cubicBezTo>
                  <a:pt x="1228" y="1024"/>
                  <a:pt x="1224" y="1034"/>
                  <a:pt x="1217" y="1034"/>
                </a:cubicBezTo>
                <a:cubicBezTo>
                  <a:pt x="1218" y="1035"/>
                  <a:pt x="1218" y="1035"/>
                  <a:pt x="1218" y="1035"/>
                </a:cubicBezTo>
                <a:cubicBezTo>
                  <a:pt x="1214" y="1040"/>
                  <a:pt x="1205" y="1047"/>
                  <a:pt x="1203" y="1051"/>
                </a:cubicBezTo>
                <a:cubicBezTo>
                  <a:pt x="1203" y="1054"/>
                  <a:pt x="1200" y="1055"/>
                  <a:pt x="1198" y="1056"/>
                </a:cubicBezTo>
                <a:cubicBezTo>
                  <a:pt x="1199" y="1057"/>
                  <a:pt x="1199" y="1057"/>
                  <a:pt x="1199" y="1057"/>
                </a:cubicBezTo>
                <a:cubicBezTo>
                  <a:pt x="1199" y="1057"/>
                  <a:pt x="1203" y="1056"/>
                  <a:pt x="1198" y="1059"/>
                </a:cubicBezTo>
                <a:cubicBezTo>
                  <a:pt x="1200" y="1060"/>
                  <a:pt x="1200" y="1060"/>
                  <a:pt x="1200" y="1060"/>
                </a:cubicBezTo>
                <a:cubicBezTo>
                  <a:pt x="1200" y="1062"/>
                  <a:pt x="1198" y="1056"/>
                  <a:pt x="1199" y="1062"/>
                </a:cubicBezTo>
                <a:cubicBezTo>
                  <a:pt x="1195" y="1060"/>
                  <a:pt x="1195" y="1060"/>
                  <a:pt x="1195" y="1060"/>
                </a:cubicBezTo>
                <a:cubicBezTo>
                  <a:pt x="1189" y="1063"/>
                  <a:pt x="1183" y="1068"/>
                  <a:pt x="1179" y="1073"/>
                </a:cubicBezTo>
                <a:cubicBezTo>
                  <a:pt x="1178" y="1076"/>
                  <a:pt x="1178" y="1076"/>
                  <a:pt x="1178" y="1076"/>
                </a:cubicBezTo>
                <a:cubicBezTo>
                  <a:pt x="1172" y="1078"/>
                  <a:pt x="1172" y="1078"/>
                  <a:pt x="1172" y="1078"/>
                </a:cubicBezTo>
                <a:cubicBezTo>
                  <a:pt x="1158" y="1078"/>
                  <a:pt x="1158" y="1078"/>
                  <a:pt x="1158" y="1078"/>
                </a:cubicBezTo>
                <a:cubicBezTo>
                  <a:pt x="1154" y="1075"/>
                  <a:pt x="1154" y="1075"/>
                  <a:pt x="1154" y="1075"/>
                </a:cubicBezTo>
                <a:cubicBezTo>
                  <a:pt x="1157" y="1074"/>
                  <a:pt x="1157" y="1074"/>
                  <a:pt x="1157" y="1074"/>
                </a:cubicBezTo>
                <a:cubicBezTo>
                  <a:pt x="1157" y="1072"/>
                  <a:pt x="1157" y="1072"/>
                  <a:pt x="1157" y="1072"/>
                </a:cubicBezTo>
                <a:cubicBezTo>
                  <a:pt x="1162" y="1066"/>
                  <a:pt x="1162" y="1066"/>
                  <a:pt x="1162" y="1066"/>
                </a:cubicBezTo>
                <a:cubicBezTo>
                  <a:pt x="1161" y="1065"/>
                  <a:pt x="1161" y="1065"/>
                  <a:pt x="1161" y="1065"/>
                </a:cubicBezTo>
                <a:cubicBezTo>
                  <a:pt x="1163" y="1063"/>
                  <a:pt x="1163" y="1063"/>
                  <a:pt x="1163" y="1063"/>
                </a:cubicBezTo>
                <a:cubicBezTo>
                  <a:pt x="1162" y="1062"/>
                  <a:pt x="1162" y="1062"/>
                  <a:pt x="1162" y="1062"/>
                </a:cubicBezTo>
                <a:cubicBezTo>
                  <a:pt x="1160" y="1064"/>
                  <a:pt x="1156" y="1064"/>
                  <a:pt x="1154" y="1066"/>
                </a:cubicBezTo>
                <a:cubicBezTo>
                  <a:pt x="1151" y="1072"/>
                  <a:pt x="1151" y="1072"/>
                  <a:pt x="1151" y="1072"/>
                </a:cubicBezTo>
                <a:cubicBezTo>
                  <a:pt x="1147" y="1074"/>
                  <a:pt x="1147" y="1074"/>
                  <a:pt x="1147" y="1074"/>
                </a:cubicBezTo>
                <a:cubicBezTo>
                  <a:pt x="1148" y="1075"/>
                  <a:pt x="1148" y="1075"/>
                  <a:pt x="1148" y="1075"/>
                </a:cubicBezTo>
                <a:cubicBezTo>
                  <a:pt x="1145" y="1078"/>
                  <a:pt x="1145" y="1078"/>
                  <a:pt x="1145" y="1078"/>
                </a:cubicBezTo>
                <a:cubicBezTo>
                  <a:pt x="1127" y="1078"/>
                  <a:pt x="1127" y="1078"/>
                  <a:pt x="1127" y="1078"/>
                </a:cubicBezTo>
                <a:cubicBezTo>
                  <a:pt x="1127" y="1076"/>
                  <a:pt x="1127" y="1076"/>
                  <a:pt x="1127" y="1076"/>
                </a:cubicBezTo>
                <a:cubicBezTo>
                  <a:pt x="1133" y="1074"/>
                  <a:pt x="1133" y="1074"/>
                  <a:pt x="1133" y="1074"/>
                </a:cubicBezTo>
                <a:cubicBezTo>
                  <a:pt x="1136" y="1071"/>
                  <a:pt x="1136" y="1071"/>
                  <a:pt x="1136" y="1071"/>
                </a:cubicBezTo>
                <a:cubicBezTo>
                  <a:pt x="1135" y="1069"/>
                  <a:pt x="1135" y="1069"/>
                  <a:pt x="1135" y="1069"/>
                </a:cubicBezTo>
                <a:cubicBezTo>
                  <a:pt x="1141" y="1065"/>
                  <a:pt x="1141" y="1065"/>
                  <a:pt x="1141" y="1065"/>
                </a:cubicBezTo>
                <a:cubicBezTo>
                  <a:pt x="1141" y="1064"/>
                  <a:pt x="1142" y="1067"/>
                  <a:pt x="1140" y="1064"/>
                </a:cubicBezTo>
                <a:cubicBezTo>
                  <a:pt x="1146" y="1067"/>
                  <a:pt x="1146" y="1067"/>
                  <a:pt x="1146" y="1067"/>
                </a:cubicBezTo>
                <a:cubicBezTo>
                  <a:pt x="1147" y="1066"/>
                  <a:pt x="1147" y="1066"/>
                  <a:pt x="1147" y="1066"/>
                </a:cubicBezTo>
                <a:cubicBezTo>
                  <a:pt x="1146" y="1065"/>
                  <a:pt x="1146" y="1065"/>
                  <a:pt x="1146" y="1065"/>
                </a:cubicBezTo>
                <a:cubicBezTo>
                  <a:pt x="1143" y="1064"/>
                  <a:pt x="1143" y="1064"/>
                  <a:pt x="1143" y="1064"/>
                </a:cubicBezTo>
                <a:cubicBezTo>
                  <a:pt x="1145" y="1062"/>
                  <a:pt x="1145" y="1062"/>
                  <a:pt x="1145" y="1062"/>
                </a:cubicBezTo>
                <a:cubicBezTo>
                  <a:pt x="1145" y="1060"/>
                  <a:pt x="1145" y="1060"/>
                  <a:pt x="1145" y="1060"/>
                </a:cubicBezTo>
                <a:cubicBezTo>
                  <a:pt x="1142" y="1066"/>
                  <a:pt x="1135" y="1060"/>
                  <a:pt x="1133" y="1062"/>
                </a:cubicBezTo>
                <a:cubicBezTo>
                  <a:pt x="1126" y="1068"/>
                  <a:pt x="1126" y="1068"/>
                  <a:pt x="1126" y="1068"/>
                </a:cubicBezTo>
                <a:cubicBezTo>
                  <a:pt x="1127" y="1068"/>
                  <a:pt x="1127" y="1068"/>
                  <a:pt x="1127" y="1068"/>
                </a:cubicBezTo>
                <a:cubicBezTo>
                  <a:pt x="1117" y="1078"/>
                  <a:pt x="1117" y="1078"/>
                  <a:pt x="1117" y="1078"/>
                </a:cubicBezTo>
                <a:cubicBezTo>
                  <a:pt x="1100" y="1078"/>
                  <a:pt x="1100" y="1078"/>
                  <a:pt x="1100" y="1078"/>
                </a:cubicBezTo>
                <a:cubicBezTo>
                  <a:pt x="1102" y="1076"/>
                  <a:pt x="1096" y="1079"/>
                  <a:pt x="1101" y="1075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098" y="1075"/>
                  <a:pt x="1098" y="1075"/>
                  <a:pt x="1098" y="1075"/>
                </a:cubicBezTo>
                <a:cubicBezTo>
                  <a:pt x="1095" y="1078"/>
                  <a:pt x="1095" y="1078"/>
                  <a:pt x="1095" y="1078"/>
                </a:cubicBezTo>
                <a:cubicBezTo>
                  <a:pt x="1091" y="1078"/>
                  <a:pt x="1091" y="1078"/>
                  <a:pt x="1091" y="1078"/>
                </a:cubicBezTo>
                <a:cubicBezTo>
                  <a:pt x="1093" y="1075"/>
                  <a:pt x="1093" y="1075"/>
                  <a:pt x="1093" y="1075"/>
                </a:cubicBezTo>
                <a:cubicBezTo>
                  <a:pt x="1095" y="1073"/>
                  <a:pt x="1095" y="1077"/>
                  <a:pt x="1097" y="1074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100" y="1071"/>
                  <a:pt x="1100" y="1071"/>
                  <a:pt x="1100" y="1071"/>
                </a:cubicBezTo>
                <a:cubicBezTo>
                  <a:pt x="1104" y="1071"/>
                  <a:pt x="1097" y="1069"/>
                  <a:pt x="1104" y="1069"/>
                </a:cubicBezTo>
                <a:cubicBezTo>
                  <a:pt x="1103" y="1068"/>
                  <a:pt x="1103" y="1068"/>
                  <a:pt x="1103" y="1068"/>
                </a:cubicBezTo>
                <a:cubicBezTo>
                  <a:pt x="1100" y="1070"/>
                  <a:pt x="1096" y="1069"/>
                  <a:pt x="1095" y="1070"/>
                </a:cubicBezTo>
                <a:cubicBezTo>
                  <a:pt x="1104" y="1062"/>
                  <a:pt x="1104" y="1062"/>
                  <a:pt x="1104" y="1062"/>
                </a:cubicBezTo>
                <a:cubicBezTo>
                  <a:pt x="1114" y="1055"/>
                  <a:pt x="1114" y="1055"/>
                  <a:pt x="1114" y="1055"/>
                </a:cubicBezTo>
                <a:cubicBezTo>
                  <a:pt x="1114" y="1052"/>
                  <a:pt x="1114" y="1052"/>
                  <a:pt x="1114" y="1052"/>
                </a:cubicBezTo>
                <a:cubicBezTo>
                  <a:pt x="1117" y="1052"/>
                  <a:pt x="1117" y="1052"/>
                  <a:pt x="1117" y="1052"/>
                </a:cubicBezTo>
                <a:cubicBezTo>
                  <a:pt x="1120" y="1050"/>
                  <a:pt x="1122" y="1046"/>
                  <a:pt x="1122" y="1043"/>
                </a:cubicBezTo>
                <a:cubicBezTo>
                  <a:pt x="1119" y="1046"/>
                  <a:pt x="1119" y="1046"/>
                  <a:pt x="1119" y="1046"/>
                </a:cubicBezTo>
                <a:cubicBezTo>
                  <a:pt x="1108" y="1051"/>
                  <a:pt x="1098" y="1064"/>
                  <a:pt x="1088" y="1071"/>
                </a:cubicBezTo>
                <a:cubicBezTo>
                  <a:pt x="1088" y="1074"/>
                  <a:pt x="1088" y="1074"/>
                  <a:pt x="1088" y="1074"/>
                </a:cubicBezTo>
                <a:cubicBezTo>
                  <a:pt x="1084" y="1078"/>
                  <a:pt x="1084" y="1078"/>
                  <a:pt x="1084" y="1078"/>
                </a:cubicBezTo>
                <a:cubicBezTo>
                  <a:pt x="1070" y="1078"/>
                  <a:pt x="1070" y="1078"/>
                  <a:pt x="1070" y="1078"/>
                </a:cubicBezTo>
                <a:cubicBezTo>
                  <a:pt x="1077" y="1070"/>
                  <a:pt x="1077" y="1070"/>
                  <a:pt x="1077" y="1070"/>
                </a:cubicBezTo>
                <a:cubicBezTo>
                  <a:pt x="1077" y="1069"/>
                  <a:pt x="1077" y="1069"/>
                  <a:pt x="1077" y="1069"/>
                </a:cubicBezTo>
                <a:cubicBezTo>
                  <a:pt x="1088" y="1057"/>
                  <a:pt x="1088" y="1057"/>
                  <a:pt x="1088" y="1057"/>
                </a:cubicBezTo>
                <a:cubicBezTo>
                  <a:pt x="1084" y="1055"/>
                  <a:pt x="1088" y="1055"/>
                  <a:pt x="1087" y="1052"/>
                </a:cubicBezTo>
                <a:cubicBezTo>
                  <a:pt x="1087" y="1051"/>
                  <a:pt x="1087" y="1051"/>
                  <a:pt x="1087" y="1051"/>
                </a:cubicBezTo>
                <a:cubicBezTo>
                  <a:pt x="1081" y="1055"/>
                  <a:pt x="1081" y="1055"/>
                  <a:pt x="1081" y="1055"/>
                </a:cubicBezTo>
                <a:cubicBezTo>
                  <a:pt x="1075" y="1059"/>
                  <a:pt x="1075" y="1059"/>
                  <a:pt x="1075" y="1059"/>
                </a:cubicBezTo>
                <a:cubicBezTo>
                  <a:pt x="1081" y="1051"/>
                  <a:pt x="1081" y="1051"/>
                  <a:pt x="1081" y="1051"/>
                </a:cubicBezTo>
                <a:cubicBezTo>
                  <a:pt x="1083" y="1049"/>
                  <a:pt x="1083" y="1049"/>
                  <a:pt x="1083" y="1049"/>
                </a:cubicBezTo>
                <a:cubicBezTo>
                  <a:pt x="1082" y="1048"/>
                  <a:pt x="1082" y="1048"/>
                  <a:pt x="1082" y="1048"/>
                </a:cubicBezTo>
                <a:cubicBezTo>
                  <a:pt x="1084" y="1045"/>
                  <a:pt x="1084" y="1045"/>
                  <a:pt x="1084" y="1045"/>
                </a:cubicBezTo>
                <a:cubicBezTo>
                  <a:pt x="1083" y="1044"/>
                  <a:pt x="1083" y="1044"/>
                  <a:pt x="1083" y="1044"/>
                </a:cubicBezTo>
                <a:cubicBezTo>
                  <a:pt x="1080" y="1045"/>
                  <a:pt x="1080" y="1045"/>
                  <a:pt x="1080" y="1045"/>
                </a:cubicBezTo>
                <a:cubicBezTo>
                  <a:pt x="1077" y="1047"/>
                  <a:pt x="1083" y="1047"/>
                  <a:pt x="1079" y="1048"/>
                </a:cubicBezTo>
                <a:cubicBezTo>
                  <a:pt x="1080" y="1049"/>
                  <a:pt x="1080" y="1049"/>
                  <a:pt x="1080" y="1049"/>
                </a:cubicBezTo>
                <a:cubicBezTo>
                  <a:pt x="1078" y="1051"/>
                  <a:pt x="1078" y="1051"/>
                  <a:pt x="1078" y="1051"/>
                </a:cubicBezTo>
                <a:cubicBezTo>
                  <a:pt x="1077" y="1048"/>
                  <a:pt x="1077" y="1048"/>
                  <a:pt x="1077" y="1048"/>
                </a:cubicBezTo>
                <a:cubicBezTo>
                  <a:pt x="1067" y="1057"/>
                  <a:pt x="1067" y="1057"/>
                  <a:pt x="1067" y="1057"/>
                </a:cubicBezTo>
                <a:cubicBezTo>
                  <a:pt x="1065" y="1056"/>
                  <a:pt x="1065" y="1056"/>
                  <a:pt x="1065" y="1056"/>
                </a:cubicBezTo>
                <a:cubicBezTo>
                  <a:pt x="1069" y="1054"/>
                  <a:pt x="1064" y="1053"/>
                  <a:pt x="1066" y="1051"/>
                </a:cubicBezTo>
                <a:cubicBezTo>
                  <a:pt x="1069" y="1051"/>
                  <a:pt x="1069" y="1051"/>
                  <a:pt x="1069" y="1051"/>
                </a:cubicBezTo>
                <a:cubicBezTo>
                  <a:pt x="1067" y="1051"/>
                  <a:pt x="1067" y="1051"/>
                  <a:pt x="1067" y="1051"/>
                </a:cubicBezTo>
                <a:cubicBezTo>
                  <a:pt x="1070" y="1051"/>
                  <a:pt x="1070" y="1051"/>
                  <a:pt x="1070" y="1051"/>
                </a:cubicBezTo>
                <a:cubicBezTo>
                  <a:pt x="1071" y="1049"/>
                  <a:pt x="1071" y="1049"/>
                  <a:pt x="1071" y="1049"/>
                </a:cubicBezTo>
                <a:cubicBezTo>
                  <a:pt x="1070" y="1050"/>
                  <a:pt x="1073" y="1048"/>
                  <a:pt x="1069" y="1047"/>
                </a:cubicBezTo>
                <a:cubicBezTo>
                  <a:pt x="1069" y="1046"/>
                  <a:pt x="1069" y="1046"/>
                  <a:pt x="1069" y="1046"/>
                </a:cubicBezTo>
                <a:cubicBezTo>
                  <a:pt x="1063" y="1050"/>
                  <a:pt x="1063" y="1050"/>
                  <a:pt x="1063" y="1050"/>
                </a:cubicBezTo>
                <a:cubicBezTo>
                  <a:pt x="1061" y="1053"/>
                  <a:pt x="1061" y="1053"/>
                  <a:pt x="1061" y="1053"/>
                </a:cubicBezTo>
                <a:cubicBezTo>
                  <a:pt x="1059" y="1055"/>
                  <a:pt x="1059" y="1055"/>
                  <a:pt x="1059" y="1055"/>
                </a:cubicBezTo>
                <a:cubicBezTo>
                  <a:pt x="1058" y="1052"/>
                  <a:pt x="1058" y="1052"/>
                  <a:pt x="1058" y="1052"/>
                </a:cubicBezTo>
                <a:cubicBezTo>
                  <a:pt x="1053" y="1056"/>
                  <a:pt x="1053" y="1056"/>
                  <a:pt x="1053" y="1056"/>
                </a:cubicBezTo>
                <a:cubicBezTo>
                  <a:pt x="1053" y="1059"/>
                  <a:pt x="1053" y="1059"/>
                  <a:pt x="1053" y="1059"/>
                </a:cubicBezTo>
                <a:cubicBezTo>
                  <a:pt x="1049" y="1060"/>
                  <a:pt x="1049" y="1060"/>
                  <a:pt x="1049" y="1060"/>
                </a:cubicBezTo>
                <a:cubicBezTo>
                  <a:pt x="1045" y="1064"/>
                  <a:pt x="1045" y="1064"/>
                  <a:pt x="1045" y="1064"/>
                </a:cubicBezTo>
                <a:cubicBezTo>
                  <a:pt x="1045" y="1066"/>
                  <a:pt x="1045" y="1066"/>
                  <a:pt x="1045" y="1066"/>
                </a:cubicBezTo>
                <a:cubicBezTo>
                  <a:pt x="1043" y="1067"/>
                  <a:pt x="1043" y="1067"/>
                  <a:pt x="1043" y="1067"/>
                </a:cubicBezTo>
                <a:cubicBezTo>
                  <a:pt x="1039" y="1064"/>
                  <a:pt x="1039" y="1064"/>
                  <a:pt x="1039" y="1064"/>
                </a:cubicBezTo>
                <a:cubicBezTo>
                  <a:pt x="1037" y="1066"/>
                  <a:pt x="1037" y="1066"/>
                  <a:pt x="1037" y="1066"/>
                </a:cubicBezTo>
                <a:cubicBezTo>
                  <a:pt x="1033" y="1066"/>
                  <a:pt x="1033" y="1066"/>
                  <a:pt x="1033" y="1066"/>
                </a:cubicBezTo>
                <a:cubicBezTo>
                  <a:pt x="1036" y="1065"/>
                  <a:pt x="1031" y="1067"/>
                  <a:pt x="1036" y="1068"/>
                </a:cubicBezTo>
                <a:cubicBezTo>
                  <a:pt x="1030" y="1071"/>
                  <a:pt x="1030" y="1071"/>
                  <a:pt x="1030" y="1071"/>
                </a:cubicBezTo>
                <a:cubicBezTo>
                  <a:pt x="1029" y="1074"/>
                  <a:pt x="1029" y="1074"/>
                  <a:pt x="1029" y="1074"/>
                </a:cubicBezTo>
                <a:cubicBezTo>
                  <a:pt x="1028" y="1074"/>
                  <a:pt x="1028" y="1074"/>
                  <a:pt x="1028" y="1074"/>
                </a:cubicBezTo>
                <a:cubicBezTo>
                  <a:pt x="1027" y="1070"/>
                  <a:pt x="1038" y="1067"/>
                  <a:pt x="1033" y="1062"/>
                </a:cubicBezTo>
                <a:cubicBezTo>
                  <a:pt x="1042" y="1056"/>
                  <a:pt x="1042" y="1056"/>
                  <a:pt x="1042" y="1056"/>
                </a:cubicBezTo>
                <a:cubicBezTo>
                  <a:pt x="1042" y="1053"/>
                  <a:pt x="1042" y="1053"/>
                  <a:pt x="1042" y="1053"/>
                </a:cubicBezTo>
                <a:cubicBezTo>
                  <a:pt x="1038" y="1051"/>
                  <a:pt x="1038" y="1051"/>
                  <a:pt x="1038" y="1051"/>
                </a:cubicBezTo>
                <a:cubicBezTo>
                  <a:pt x="1036" y="1051"/>
                  <a:pt x="1036" y="1051"/>
                  <a:pt x="1036" y="1051"/>
                </a:cubicBezTo>
                <a:cubicBezTo>
                  <a:pt x="1033" y="1055"/>
                  <a:pt x="1033" y="1055"/>
                  <a:pt x="1033" y="1055"/>
                </a:cubicBezTo>
                <a:cubicBezTo>
                  <a:pt x="1032" y="1053"/>
                  <a:pt x="1032" y="1053"/>
                  <a:pt x="1032" y="1053"/>
                </a:cubicBezTo>
                <a:cubicBezTo>
                  <a:pt x="1028" y="1056"/>
                  <a:pt x="1028" y="1056"/>
                  <a:pt x="1028" y="1056"/>
                </a:cubicBezTo>
                <a:cubicBezTo>
                  <a:pt x="1027" y="1055"/>
                  <a:pt x="1027" y="1055"/>
                  <a:pt x="1027" y="1055"/>
                </a:cubicBezTo>
                <a:cubicBezTo>
                  <a:pt x="1024" y="1056"/>
                  <a:pt x="1024" y="1056"/>
                  <a:pt x="1024" y="1056"/>
                </a:cubicBezTo>
                <a:cubicBezTo>
                  <a:pt x="1023" y="1056"/>
                  <a:pt x="1023" y="1056"/>
                  <a:pt x="1023" y="1056"/>
                </a:cubicBezTo>
                <a:cubicBezTo>
                  <a:pt x="1027" y="1048"/>
                  <a:pt x="1034" y="1048"/>
                  <a:pt x="1036" y="1039"/>
                </a:cubicBezTo>
                <a:cubicBezTo>
                  <a:pt x="1035" y="1039"/>
                  <a:pt x="1035" y="1039"/>
                  <a:pt x="1035" y="1039"/>
                </a:cubicBezTo>
                <a:cubicBezTo>
                  <a:pt x="1031" y="1041"/>
                  <a:pt x="1028" y="1045"/>
                  <a:pt x="1022" y="1045"/>
                </a:cubicBezTo>
                <a:cubicBezTo>
                  <a:pt x="1024" y="1044"/>
                  <a:pt x="1024" y="1044"/>
                  <a:pt x="1024" y="1044"/>
                </a:cubicBezTo>
                <a:cubicBezTo>
                  <a:pt x="1025" y="1040"/>
                  <a:pt x="1025" y="1040"/>
                  <a:pt x="1025" y="1040"/>
                </a:cubicBezTo>
                <a:cubicBezTo>
                  <a:pt x="1023" y="1040"/>
                  <a:pt x="1023" y="1040"/>
                  <a:pt x="1023" y="1040"/>
                </a:cubicBezTo>
                <a:cubicBezTo>
                  <a:pt x="1020" y="1043"/>
                  <a:pt x="1016" y="1046"/>
                  <a:pt x="1014" y="1049"/>
                </a:cubicBezTo>
                <a:cubicBezTo>
                  <a:pt x="1012" y="1049"/>
                  <a:pt x="1014" y="1053"/>
                  <a:pt x="1012" y="1048"/>
                </a:cubicBezTo>
                <a:cubicBezTo>
                  <a:pt x="1011" y="1049"/>
                  <a:pt x="1011" y="1049"/>
                  <a:pt x="1011" y="1049"/>
                </a:cubicBezTo>
                <a:cubicBezTo>
                  <a:pt x="1012" y="1051"/>
                  <a:pt x="1012" y="1051"/>
                  <a:pt x="1012" y="1051"/>
                </a:cubicBezTo>
                <a:cubicBezTo>
                  <a:pt x="1010" y="1050"/>
                  <a:pt x="1010" y="1050"/>
                  <a:pt x="1010" y="1050"/>
                </a:cubicBezTo>
                <a:cubicBezTo>
                  <a:pt x="1007" y="1051"/>
                  <a:pt x="1012" y="1048"/>
                  <a:pt x="1006" y="1051"/>
                </a:cubicBezTo>
                <a:cubicBezTo>
                  <a:pt x="1009" y="1048"/>
                  <a:pt x="1009" y="1048"/>
                  <a:pt x="1009" y="1048"/>
                </a:cubicBezTo>
                <a:cubicBezTo>
                  <a:pt x="1009" y="1046"/>
                  <a:pt x="1009" y="1046"/>
                  <a:pt x="1009" y="1046"/>
                </a:cubicBezTo>
                <a:cubicBezTo>
                  <a:pt x="1016" y="1041"/>
                  <a:pt x="1016" y="1041"/>
                  <a:pt x="1016" y="1041"/>
                </a:cubicBezTo>
                <a:cubicBezTo>
                  <a:pt x="1017" y="1039"/>
                  <a:pt x="1017" y="1039"/>
                  <a:pt x="1017" y="1039"/>
                </a:cubicBezTo>
                <a:cubicBezTo>
                  <a:pt x="1016" y="1038"/>
                  <a:pt x="1016" y="1038"/>
                  <a:pt x="1016" y="1038"/>
                </a:cubicBezTo>
                <a:cubicBezTo>
                  <a:pt x="1015" y="1036"/>
                  <a:pt x="1015" y="1036"/>
                  <a:pt x="1015" y="1036"/>
                </a:cubicBezTo>
                <a:cubicBezTo>
                  <a:pt x="1017" y="1034"/>
                  <a:pt x="1017" y="1034"/>
                  <a:pt x="1017" y="1034"/>
                </a:cubicBezTo>
                <a:cubicBezTo>
                  <a:pt x="1016" y="1033"/>
                  <a:pt x="1016" y="1033"/>
                  <a:pt x="1016" y="1033"/>
                </a:cubicBezTo>
                <a:cubicBezTo>
                  <a:pt x="1012" y="1032"/>
                  <a:pt x="1011" y="1035"/>
                  <a:pt x="1009" y="1035"/>
                </a:cubicBezTo>
                <a:cubicBezTo>
                  <a:pt x="1008" y="1036"/>
                  <a:pt x="1008" y="1036"/>
                  <a:pt x="1008" y="1036"/>
                </a:cubicBezTo>
                <a:cubicBezTo>
                  <a:pt x="1013" y="1036"/>
                  <a:pt x="1013" y="1036"/>
                  <a:pt x="1013" y="1036"/>
                </a:cubicBezTo>
                <a:cubicBezTo>
                  <a:pt x="1009" y="1037"/>
                  <a:pt x="1007" y="1037"/>
                  <a:pt x="1003" y="1037"/>
                </a:cubicBezTo>
                <a:cubicBezTo>
                  <a:pt x="1006" y="1033"/>
                  <a:pt x="1006" y="1033"/>
                  <a:pt x="1006" y="1033"/>
                </a:cubicBezTo>
                <a:cubicBezTo>
                  <a:pt x="1005" y="1031"/>
                  <a:pt x="1005" y="1031"/>
                  <a:pt x="1005" y="1031"/>
                </a:cubicBezTo>
                <a:cubicBezTo>
                  <a:pt x="1005" y="1032"/>
                  <a:pt x="1003" y="1028"/>
                  <a:pt x="1004" y="1033"/>
                </a:cubicBezTo>
                <a:cubicBezTo>
                  <a:pt x="1002" y="1032"/>
                  <a:pt x="1002" y="1032"/>
                  <a:pt x="1002" y="1032"/>
                </a:cubicBezTo>
                <a:cubicBezTo>
                  <a:pt x="1005" y="1030"/>
                  <a:pt x="1005" y="1026"/>
                  <a:pt x="1006" y="1025"/>
                </a:cubicBezTo>
                <a:cubicBezTo>
                  <a:pt x="1012" y="1023"/>
                  <a:pt x="1012" y="1023"/>
                  <a:pt x="1012" y="1023"/>
                </a:cubicBezTo>
                <a:cubicBezTo>
                  <a:pt x="1015" y="1018"/>
                  <a:pt x="1015" y="1018"/>
                  <a:pt x="1015" y="1018"/>
                </a:cubicBezTo>
                <a:cubicBezTo>
                  <a:pt x="1018" y="1017"/>
                  <a:pt x="1018" y="1017"/>
                  <a:pt x="1018" y="1017"/>
                </a:cubicBezTo>
                <a:cubicBezTo>
                  <a:pt x="1019" y="1015"/>
                  <a:pt x="1019" y="1015"/>
                  <a:pt x="1019" y="1015"/>
                </a:cubicBezTo>
                <a:cubicBezTo>
                  <a:pt x="1015" y="1015"/>
                  <a:pt x="1015" y="1015"/>
                  <a:pt x="1015" y="1015"/>
                </a:cubicBezTo>
                <a:cubicBezTo>
                  <a:pt x="1013" y="1019"/>
                  <a:pt x="1013" y="1019"/>
                  <a:pt x="1013" y="1019"/>
                </a:cubicBezTo>
                <a:cubicBezTo>
                  <a:pt x="1011" y="1017"/>
                  <a:pt x="1011" y="1017"/>
                  <a:pt x="1011" y="1017"/>
                </a:cubicBezTo>
                <a:cubicBezTo>
                  <a:pt x="1012" y="1016"/>
                  <a:pt x="1012" y="1016"/>
                  <a:pt x="1012" y="1016"/>
                </a:cubicBezTo>
                <a:cubicBezTo>
                  <a:pt x="1011" y="1015"/>
                  <a:pt x="1011" y="1015"/>
                  <a:pt x="1011" y="1015"/>
                </a:cubicBezTo>
                <a:cubicBezTo>
                  <a:pt x="1015" y="1007"/>
                  <a:pt x="1015" y="1007"/>
                  <a:pt x="1015" y="1007"/>
                </a:cubicBezTo>
                <a:cubicBezTo>
                  <a:pt x="1024" y="1001"/>
                  <a:pt x="1024" y="1001"/>
                  <a:pt x="1024" y="1001"/>
                </a:cubicBezTo>
                <a:cubicBezTo>
                  <a:pt x="1024" y="1000"/>
                  <a:pt x="1024" y="1000"/>
                  <a:pt x="1024" y="1000"/>
                </a:cubicBezTo>
                <a:cubicBezTo>
                  <a:pt x="1023" y="999"/>
                  <a:pt x="1023" y="999"/>
                  <a:pt x="1023" y="999"/>
                </a:cubicBezTo>
                <a:cubicBezTo>
                  <a:pt x="1021" y="1001"/>
                  <a:pt x="1021" y="1001"/>
                  <a:pt x="1021" y="1001"/>
                </a:cubicBezTo>
                <a:cubicBezTo>
                  <a:pt x="1018" y="1002"/>
                  <a:pt x="1018" y="1002"/>
                  <a:pt x="1018" y="1002"/>
                </a:cubicBezTo>
                <a:cubicBezTo>
                  <a:pt x="1016" y="1010"/>
                  <a:pt x="1005" y="1009"/>
                  <a:pt x="1002" y="1018"/>
                </a:cubicBezTo>
                <a:cubicBezTo>
                  <a:pt x="998" y="1018"/>
                  <a:pt x="998" y="1018"/>
                  <a:pt x="998" y="1018"/>
                </a:cubicBezTo>
                <a:cubicBezTo>
                  <a:pt x="997" y="1020"/>
                  <a:pt x="997" y="1020"/>
                  <a:pt x="997" y="1020"/>
                </a:cubicBezTo>
                <a:cubicBezTo>
                  <a:pt x="992" y="1023"/>
                  <a:pt x="992" y="1023"/>
                  <a:pt x="992" y="1023"/>
                </a:cubicBezTo>
                <a:cubicBezTo>
                  <a:pt x="993" y="1024"/>
                  <a:pt x="993" y="1024"/>
                  <a:pt x="993" y="1024"/>
                </a:cubicBezTo>
                <a:cubicBezTo>
                  <a:pt x="988" y="1028"/>
                  <a:pt x="988" y="1028"/>
                  <a:pt x="988" y="1028"/>
                </a:cubicBezTo>
                <a:cubicBezTo>
                  <a:pt x="986" y="1027"/>
                  <a:pt x="986" y="1027"/>
                  <a:pt x="986" y="1027"/>
                </a:cubicBezTo>
                <a:cubicBezTo>
                  <a:pt x="986" y="1029"/>
                  <a:pt x="986" y="1029"/>
                  <a:pt x="986" y="1029"/>
                </a:cubicBezTo>
                <a:cubicBezTo>
                  <a:pt x="982" y="1034"/>
                  <a:pt x="982" y="1034"/>
                  <a:pt x="982" y="1034"/>
                </a:cubicBezTo>
                <a:cubicBezTo>
                  <a:pt x="982" y="1037"/>
                  <a:pt x="982" y="1037"/>
                  <a:pt x="982" y="1037"/>
                </a:cubicBezTo>
                <a:cubicBezTo>
                  <a:pt x="979" y="1037"/>
                  <a:pt x="979" y="1037"/>
                  <a:pt x="979" y="1037"/>
                </a:cubicBezTo>
                <a:cubicBezTo>
                  <a:pt x="979" y="1037"/>
                  <a:pt x="976" y="1037"/>
                  <a:pt x="980" y="1035"/>
                </a:cubicBezTo>
                <a:cubicBezTo>
                  <a:pt x="978" y="1034"/>
                  <a:pt x="978" y="1034"/>
                  <a:pt x="978" y="1034"/>
                </a:cubicBezTo>
                <a:cubicBezTo>
                  <a:pt x="976" y="1037"/>
                  <a:pt x="976" y="1037"/>
                  <a:pt x="976" y="1037"/>
                </a:cubicBezTo>
                <a:cubicBezTo>
                  <a:pt x="972" y="1035"/>
                  <a:pt x="972" y="1035"/>
                  <a:pt x="972" y="1035"/>
                </a:cubicBezTo>
                <a:cubicBezTo>
                  <a:pt x="970" y="1036"/>
                  <a:pt x="970" y="1036"/>
                  <a:pt x="970" y="1036"/>
                </a:cubicBezTo>
                <a:cubicBezTo>
                  <a:pt x="969" y="1039"/>
                  <a:pt x="969" y="1039"/>
                  <a:pt x="969" y="1039"/>
                </a:cubicBezTo>
                <a:cubicBezTo>
                  <a:pt x="968" y="1037"/>
                  <a:pt x="968" y="1037"/>
                  <a:pt x="968" y="1037"/>
                </a:cubicBezTo>
                <a:cubicBezTo>
                  <a:pt x="963" y="1040"/>
                  <a:pt x="963" y="1040"/>
                  <a:pt x="963" y="1040"/>
                </a:cubicBezTo>
                <a:cubicBezTo>
                  <a:pt x="961" y="1042"/>
                  <a:pt x="960" y="1044"/>
                  <a:pt x="959" y="1046"/>
                </a:cubicBezTo>
                <a:cubicBezTo>
                  <a:pt x="958" y="1046"/>
                  <a:pt x="958" y="1046"/>
                  <a:pt x="958" y="1046"/>
                </a:cubicBezTo>
                <a:cubicBezTo>
                  <a:pt x="958" y="1043"/>
                  <a:pt x="958" y="1043"/>
                  <a:pt x="958" y="1043"/>
                </a:cubicBezTo>
                <a:cubicBezTo>
                  <a:pt x="954" y="1043"/>
                  <a:pt x="954" y="1043"/>
                  <a:pt x="954" y="1043"/>
                </a:cubicBezTo>
                <a:cubicBezTo>
                  <a:pt x="958" y="1041"/>
                  <a:pt x="958" y="1041"/>
                  <a:pt x="958" y="1041"/>
                </a:cubicBezTo>
                <a:cubicBezTo>
                  <a:pt x="958" y="1039"/>
                  <a:pt x="958" y="1039"/>
                  <a:pt x="958" y="1039"/>
                </a:cubicBezTo>
                <a:cubicBezTo>
                  <a:pt x="959" y="1039"/>
                  <a:pt x="959" y="1039"/>
                  <a:pt x="959" y="1039"/>
                </a:cubicBezTo>
                <a:cubicBezTo>
                  <a:pt x="960" y="1035"/>
                  <a:pt x="960" y="1035"/>
                  <a:pt x="960" y="1035"/>
                </a:cubicBezTo>
                <a:cubicBezTo>
                  <a:pt x="963" y="1036"/>
                  <a:pt x="963" y="1036"/>
                  <a:pt x="963" y="1036"/>
                </a:cubicBezTo>
                <a:cubicBezTo>
                  <a:pt x="968" y="1033"/>
                  <a:pt x="968" y="1033"/>
                  <a:pt x="968" y="1033"/>
                </a:cubicBezTo>
                <a:cubicBezTo>
                  <a:pt x="969" y="1030"/>
                  <a:pt x="969" y="1030"/>
                  <a:pt x="969" y="1030"/>
                </a:cubicBezTo>
                <a:cubicBezTo>
                  <a:pt x="966" y="1030"/>
                  <a:pt x="966" y="1030"/>
                  <a:pt x="966" y="1030"/>
                </a:cubicBezTo>
                <a:cubicBezTo>
                  <a:pt x="964" y="1032"/>
                  <a:pt x="964" y="1032"/>
                  <a:pt x="964" y="1032"/>
                </a:cubicBezTo>
                <a:cubicBezTo>
                  <a:pt x="963" y="1031"/>
                  <a:pt x="967" y="1031"/>
                  <a:pt x="962" y="1032"/>
                </a:cubicBezTo>
                <a:cubicBezTo>
                  <a:pt x="962" y="1031"/>
                  <a:pt x="966" y="1030"/>
                  <a:pt x="966" y="1028"/>
                </a:cubicBezTo>
                <a:cubicBezTo>
                  <a:pt x="961" y="1028"/>
                  <a:pt x="961" y="1028"/>
                  <a:pt x="961" y="1028"/>
                </a:cubicBezTo>
                <a:cubicBezTo>
                  <a:pt x="964" y="1026"/>
                  <a:pt x="964" y="1026"/>
                  <a:pt x="964" y="1026"/>
                </a:cubicBezTo>
                <a:cubicBezTo>
                  <a:pt x="964" y="1023"/>
                  <a:pt x="964" y="1023"/>
                  <a:pt x="964" y="1023"/>
                </a:cubicBezTo>
                <a:cubicBezTo>
                  <a:pt x="962" y="1024"/>
                  <a:pt x="959" y="1028"/>
                  <a:pt x="955" y="1028"/>
                </a:cubicBezTo>
                <a:cubicBezTo>
                  <a:pt x="955" y="1025"/>
                  <a:pt x="955" y="1025"/>
                  <a:pt x="955" y="1025"/>
                </a:cubicBezTo>
                <a:cubicBezTo>
                  <a:pt x="952" y="1027"/>
                  <a:pt x="952" y="1027"/>
                  <a:pt x="952" y="1027"/>
                </a:cubicBezTo>
                <a:cubicBezTo>
                  <a:pt x="954" y="1024"/>
                  <a:pt x="954" y="1024"/>
                  <a:pt x="954" y="1024"/>
                </a:cubicBezTo>
                <a:cubicBezTo>
                  <a:pt x="956" y="1024"/>
                  <a:pt x="956" y="1024"/>
                  <a:pt x="956" y="1024"/>
                </a:cubicBezTo>
                <a:cubicBezTo>
                  <a:pt x="958" y="1022"/>
                  <a:pt x="958" y="1022"/>
                  <a:pt x="958" y="1022"/>
                </a:cubicBezTo>
                <a:cubicBezTo>
                  <a:pt x="960" y="1023"/>
                  <a:pt x="960" y="1023"/>
                  <a:pt x="960" y="1023"/>
                </a:cubicBezTo>
                <a:cubicBezTo>
                  <a:pt x="961" y="1022"/>
                  <a:pt x="957" y="1021"/>
                  <a:pt x="962" y="1022"/>
                </a:cubicBezTo>
                <a:cubicBezTo>
                  <a:pt x="961" y="1020"/>
                  <a:pt x="961" y="1020"/>
                  <a:pt x="961" y="1020"/>
                </a:cubicBezTo>
                <a:cubicBezTo>
                  <a:pt x="957" y="1019"/>
                  <a:pt x="957" y="1019"/>
                  <a:pt x="957" y="1019"/>
                </a:cubicBezTo>
                <a:cubicBezTo>
                  <a:pt x="959" y="1017"/>
                  <a:pt x="959" y="1017"/>
                  <a:pt x="959" y="1017"/>
                </a:cubicBezTo>
                <a:cubicBezTo>
                  <a:pt x="958" y="1017"/>
                  <a:pt x="958" y="1017"/>
                  <a:pt x="958" y="1017"/>
                </a:cubicBezTo>
                <a:cubicBezTo>
                  <a:pt x="961" y="1017"/>
                  <a:pt x="956" y="1012"/>
                  <a:pt x="959" y="1014"/>
                </a:cubicBezTo>
                <a:cubicBezTo>
                  <a:pt x="958" y="1013"/>
                  <a:pt x="958" y="1013"/>
                  <a:pt x="958" y="1013"/>
                </a:cubicBezTo>
                <a:cubicBezTo>
                  <a:pt x="956" y="1015"/>
                  <a:pt x="956" y="1015"/>
                  <a:pt x="956" y="1015"/>
                </a:cubicBezTo>
                <a:cubicBezTo>
                  <a:pt x="959" y="1010"/>
                  <a:pt x="959" y="1010"/>
                  <a:pt x="959" y="1010"/>
                </a:cubicBezTo>
                <a:cubicBezTo>
                  <a:pt x="957" y="1005"/>
                  <a:pt x="957" y="1005"/>
                  <a:pt x="957" y="1005"/>
                </a:cubicBezTo>
                <a:cubicBezTo>
                  <a:pt x="959" y="1002"/>
                  <a:pt x="959" y="1002"/>
                  <a:pt x="959" y="1002"/>
                </a:cubicBezTo>
                <a:cubicBezTo>
                  <a:pt x="963" y="1003"/>
                  <a:pt x="963" y="1003"/>
                  <a:pt x="963" y="1003"/>
                </a:cubicBezTo>
                <a:cubicBezTo>
                  <a:pt x="964" y="1003"/>
                  <a:pt x="964" y="1003"/>
                  <a:pt x="964" y="1003"/>
                </a:cubicBezTo>
                <a:cubicBezTo>
                  <a:pt x="966" y="1002"/>
                  <a:pt x="966" y="1002"/>
                  <a:pt x="966" y="1002"/>
                </a:cubicBezTo>
                <a:cubicBezTo>
                  <a:pt x="963" y="999"/>
                  <a:pt x="963" y="999"/>
                  <a:pt x="963" y="999"/>
                </a:cubicBezTo>
                <a:cubicBezTo>
                  <a:pt x="966" y="997"/>
                  <a:pt x="964" y="994"/>
                  <a:pt x="966" y="992"/>
                </a:cubicBezTo>
                <a:cubicBezTo>
                  <a:pt x="969" y="992"/>
                  <a:pt x="969" y="992"/>
                  <a:pt x="969" y="992"/>
                </a:cubicBezTo>
                <a:cubicBezTo>
                  <a:pt x="974" y="985"/>
                  <a:pt x="974" y="985"/>
                  <a:pt x="974" y="985"/>
                </a:cubicBezTo>
                <a:cubicBezTo>
                  <a:pt x="975" y="982"/>
                  <a:pt x="975" y="982"/>
                  <a:pt x="975" y="982"/>
                </a:cubicBezTo>
                <a:cubicBezTo>
                  <a:pt x="976" y="981"/>
                  <a:pt x="976" y="981"/>
                  <a:pt x="976" y="981"/>
                </a:cubicBezTo>
                <a:cubicBezTo>
                  <a:pt x="977" y="984"/>
                  <a:pt x="977" y="984"/>
                  <a:pt x="977" y="984"/>
                </a:cubicBezTo>
                <a:cubicBezTo>
                  <a:pt x="980" y="984"/>
                  <a:pt x="980" y="984"/>
                  <a:pt x="980" y="984"/>
                </a:cubicBezTo>
                <a:cubicBezTo>
                  <a:pt x="980" y="982"/>
                  <a:pt x="980" y="982"/>
                  <a:pt x="980" y="982"/>
                </a:cubicBezTo>
                <a:cubicBezTo>
                  <a:pt x="983" y="980"/>
                  <a:pt x="983" y="980"/>
                  <a:pt x="983" y="980"/>
                </a:cubicBezTo>
                <a:cubicBezTo>
                  <a:pt x="986" y="976"/>
                  <a:pt x="986" y="976"/>
                  <a:pt x="986" y="976"/>
                </a:cubicBezTo>
                <a:cubicBezTo>
                  <a:pt x="992" y="973"/>
                  <a:pt x="992" y="973"/>
                  <a:pt x="992" y="973"/>
                </a:cubicBezTo>
                <a:cubicBezTo>
                  <a:pt x="992" y="970"/>
                  <a:pt x="992" y="970"/>
                  <a:pt x="992" y="970"/>
                </a:cubicBezTo>
                <a:cubicBezTo>
                  <a:pt x="1001" y="965"/>
                  <a:pt x="1004" y="959"/>
                  <a:pt x="1014" y="953"/>
                </a:cubicBezTo>
                <a:cubicBezTo>
                  <a:pt x="1014" y="950"/>
                  <a:pt x="1014" y="950"/>
                  <a:pt x="1014" y="950"/>
                </a:cubicBezTo>
                <a:cubicBezTo>
                  <a:pt x="1015" y="951"/>
                  <a:pt x="1015" y="951"/>
                  <a:pt x="1015" y="951"/>
                </a:cubicBezTo>
                <a:cubicBezTo>
                  <a:pt x="1018" y="950"/>
                  <a:pt x="1018" y="950"/>
                  <a:pt x="1018" y="950"/>
                </a:cubicBezTo>
                <a:cubicBezTo>
                  <a:pt x="1019" y="946"/>
                  <a:pt x="1019" y="946"/>
                  <a:pt x="1019" y="946"/>
                </a:cubicBezTo>
                <a:cubicBezTo>
                  <a:pt x="1021" y="947"/>
                  <a:pt x="1021" y="947"/>
                  <a:pt x="1021" y="947"/>
                </a:cubicBezTo>
                <a:cubicBezTo>
                  <a:pt x="1025" y="941"/>
                  <a:pt x="1025" y="941"/>
                  <a:pt x="1025" y="941"/>
                </a:cubicBezTo>
                <a:cubicBezTo>
                  <a:pt x="1021" y="939"/>
                  <a:pt x="1021" y="939"/>
                  <a:pt x="1021" y="939"/>
                </a:cubicBezTo>
                <a:cubicBezTo>
                  <a:pt x="1025" y="939"/>
                  <a:pt x="1026" y="933"/>
                  <a:pt x="1026" y="934"/>
                </a:cubicBezTo>
                <a:cubicBezTo>
                  <a:pt x="1029" y="934"/>
                  <a:pt x="1029" y="934"/>
                  <a:pt x="1029" y="934"/>
                </a:cubicBezTo>
                <a:cubicBezTo>
                  <a:pt x="1029" y="933"/>
                  <a:pt x="1029" y="933"/>
                  <a:pt x="1029" y="933"/>
                </a:cubicBezTo>
                <a:cubicBezTo>
                  <a:pt x="1032" y="935"/>
                  <a:pt x="1030" y="930"/>
                  <a:pt x="1034" y="931"/>
                </a:cubicBezTo>
                <a:cubicBezTo>
                  <a:pt x="1031" y="930"/>
                  <a:pt x="1031" y="930"/>
                  <a:pt x="1031" y="930"/>
                </a:cubicBezTo>
                <a:cubicBezTo>
                  <a:pt x="1034" y="929"/>
                  <a:pt x="1034" y="929"/>
                  <a:pt x="1034" y="929"/>
                </a:cubicBezTo>
                <a:cubicBezTo>
                  <a:pt x="1036" y="928"/>
                  <a:pt x="1036" y="928"/>
                  <a:pt x="1036" y="928"/>
                </a:cubicBezTo>
                <a:cubicBezTo>
                  <a:pt x="1034" y="927"/>
                  <a:pt x="1034" y="927"/>
                  <a:pt x="1034" y="927"/>
                </a:cubicBezTo>
                <a:cubicBezTo>
                  <a:pt x="1040" y="924"/>
                  <a:pt x="1040" y="924"/>
                  <a:pt x="1040" y="924"/>
                </a:cubicBezTo>
                <a:cubicBezTo>
                  <a:pt x="1042" y="924"/>
                  <a:pt x="1042" y="924"/>
                  <a:pt x="1042" y="924"/>
                </a:cubicBezTo>
                <a:cubicBezTo>
                  <a:pt x="1043" y="924"/>
                  <a:pt x="1043" y="924"/>
                  <a:pt x="1043" y="924"/>
                </a:cubicBezTo>
                <a:cubicBezTo>
                  <a:pt x="1045" y="923"/>
                  <a:pt x="1045" y="923"/>
                  <a:pt x="1045" y="923"/>
                </a:cubicBezTo>
                <a:cubicBezTo>
                  <a:pt x="1039" y="922"/>
                  <a:pt x="1039" y="922"/>
                  <a:pt x="1039" y="922"/>
                </a:cubicBezTo>
                <a:cubicBezTo>
                  <a:pt x="1042" y="921"/>
                  <a:pt x="1042" y="921"/>
                  <a:pt x="1042" y="921"/>
                </a:cubicBezTo>
                <a:cubicBezTo>
                  <a:pt x="1046" y="922"/>
                  <a:pt x="1046" y="922"/>
                  <a:pt x="1046" y="922"/>
                </a:cubicBezTo>
                <a:cubicBezTo>
                  <a:pt x="1047" y="921"/>
                  <a:pt x="1047" y="921"/>
                  <a:pt x="1047" y="921"/>
                </a:cubicBezTo>
                <a:cubicBezTo>
                  <a:pt x="1045" y="917"/>
                  <a:pt x="1045" y="917"/>
                  <a:pt x="1045" y="917"/>
                </a:cubicBezTo>
                <a:cubicBezTo>
                  <a:pt x="1051" y="909"/>
                  <a:pt x="1051" y="909"/>
                  <a:pt x="1051" y="909"/>
                </a:cubicBezTo>
                <a:cubicBezTo>
                  <a:pt x="1052" y="911"/>
                  <a:pt x="1052" y="911"/>
                  <a:pt x="1052" y="911"/>
                </a:cubicBezTo>
                <a:cubicBezTo>
                  <a:pt x="1056" y="908"/>
                  <a:pt x="1056" y="908"/>
                  <a:pt x="1056" y="908"/>
                </a:cubicBezTo>
                <a:cubicBezTo>
                  <a:pt x="1056" y="910"/>
                  <a:pt x="1056" y="910"/>
                  <a:pt x="1056" y="910"/>
                </a:cubicBezTo>
                <a:cubicBezTo>
                  <a:pt x="1059" y="909"/>
                  <a:pt x="1059" y="909"/>
                  <a:pt x="1059" y="909"/>
                </a:cubicBezTo>
                <a:cubicBezTo>
                  <a:pt x="1060" y="907"/>
                  <a:pt x="1060" y="907"/>
                  <a:pt x="1060" y="907"/>
                </a:cubicBezTo>
                <a:cubicBezTo>
                  <a:pt x="1059" y="904"/>
                  <a:pt x="1059" y="904"/>
                  <a:pt x="1059" y="904"/>
                </a:cubicBezTo>
                <a:cubicBezTo>
                  <a:pt x="1056" y="904"/>
                  <a:pt x="1056" y="904"/>
                  <a:pt x="1056" y="904"/>
                </a:cubicBezTo>
                <a:cubicBezTo>
                  <a:pt x="1053" y="907"/>
                  <a:pt x="1053" y="907"/>
                  <a:pt x="1053" y="907"/>
                </a:cubicBezTo>
                <a:cubicBezTo>
                  <a:pt x="1046" y="906"/>
                  <a:pt x="1046" y="906"/>
                  <a:pt x="1046" y="906"/>
                </a:cubicBezTo>
                <a:cubicBezTo>
                  <a:pt x="1045" y="904"/>
                  <a:pt x="1045" y="904"/>
                  <a:pt x="1045" y="904"/>
                </a:cubicBezTo>
                <a:cubicBezTo>
                  <a:pt x="1048" y="903"/>
                  <a:pt x="1048" y="903"/>
                  <a:pt x="1048" y="903"/>
                </a:cubicBezTo>
                <a:cubicBezTo>
                  <a:pt x="1048" y="900"/>
                  <a:pt x="1050" y="902"/>
                  <a:pt x="1051" y="899"/>
                </a:cubicBezTo>
                <a:cubicBezTo>
                  <a:pt x="1051" y="901"/>
                  <a:pt x="1051" y="901"/>
                  <a:pt x="1051" y="901"/>
                </a:cubicBezTo>
                <a:cubicBezTo>
                  <a:pt x="1057" y="899"/>
                  <a:pt x="1057" y="899"/>
                  <a:pt x="1057" y="899"/>
                </a:cubicBezTo>
                <a:cubicBezTo>
                  <a:pt x="1059" y="901"/>
                  <a:pt x="1059" y="901"/>
                  <a:pt x="1059" y="901"/>
                </a:cubicBezTo>
                <a:cubicBezTo>
                  <a:pt x="1060" y="897"/>
                  <a:pt x="1060" y="897"/>
                  <a:pt x="1060" y="897"/>
                </a:cubicBezTo>
                <a:cubicBezTo>
                  <a:pt x="1064" y="895"/>
                  <a:pt x="1064" y="895"/>
                  <a:pt x="1064" y="895"/>
                </a:cubicBezTo>
                <a:cubicBezTo>
                  <a:pt x="1066" y="897"/>
                  <a:pt x="1066" y="897"/>
                  <a:pt x="1066" y="897"/>
                </a:cubicBezTo>
                <a:cubicBezTo>
                  <a:pt x="1069" y="893"/>
                  <a:pt x="1069" y="893"/>
                  <a:pt x="1069" y="893"/>
                </a:cubicBezTo>
                <a:cubicBezTo>
                  <a:pt x="1074" y="892"/>
                  <a:pt x="1074" y="892"/>
                  <a:pt x="1074" y="892"/>
                </a:cubicBezTo>
                <a:cubicBezTo>
                  <a:pt x="1073" y="891"/>
                  <a:pt x="1071" y="895"/>
                  <a:pt x="1073" y="890"/>
                </a:cubicBezTo>
                <a:cubicBezTo>
                  <a:pt x="1067" y="892"/>
                  <a:pt x="1067" y="892"/>
                  <a:pt x="1067" y="892"/>
                </a:cubicBezTo>
                <a:cubicBezTo>
                  <a:pt x="1070" y="888"/>
                  <a:pt x="1070" y="888"/>
                  <a:pt x="1070" y="888"/>
                </a:cubicBezTo>
                <a:cubicBezTo>
                  <a:pt x="1066" y="888"/>
                  <a:pt x="1066" y="890"/>
                  <a:pt x="1063" y="889"/>
                </a:cubicBezTo>
                <a:cubicBezTo>
                  <a:pt x="1066" y="890"/>
                  <a:pt x="1066" y="890"/>
                  <a:pt x="1066" y="890"/>
                </a:cubicBezTo>
                <a:cubicBezTo>
                  <a:pt x="1064" y="893"/>
                  <a:pt x="1064" y="893"/>
                  <a:pt x="1064" y="893"/>
                </a:cubicBezTo>
                <a:cubicBezTo>
                  <a:pt x="1061" y="892"/>
                  <a:pt x="1061" y="892"/>
                  <a:pt x="1061" y="892"/>
                </a:cubicBezTo>
                <a:cubicBezTo>
                  <a:pt x="1063" y="890"/>
                  <a:pt x="1063" y="890"/>
                  <a:pt x="1063" y="890"/>
                </a:cubicBezTo>
                <a:cubicBezTo>
                  <a:pt x="1057" y="890"/>
                  <a:pt x="1057" y="890"/>
                  <a:pt x="1057" y="890"/>
                </a:cubicBezTo>
                <a:cubicBezTo>
                  <a:pt x="1059" y="894"/>
                  <a:pt x="1059" y="894"/>
                  <a:pt x="1059" y="894"/>
                </a:cubicBezTo>
                <a:cubicBezTo>
                  <a:pt x="1057" y="893"/>
                  <a:pt x="1057" y="893"/>
                  <a:pt x="1057" y="893"/>
                </a:cubicBezTo>
                <a:cubicBezTo>
                  <a:pt x="1056" y="893"/>
                  <a:pt x="1056" y="893"/>
                  <a:pt x="1056" y="893"/>
                </a:cubicBezTo>
                <a:cubicBezTo>
                  <a:pt x="1056" y="895"/>
                  <a:pt x="1056" y="895"/>
                  <a:pt x="1056" y="895"/>
                </a:cubicBezTo>
                <a:cubicBezTo>
                  <a:pt x="1047" y="896"/>
                  <a:pt x="1047" y="896"/>
                  <a:pt x="1047" y="896"/>
                </a:cubicBezTo>
                <a:cubicBezTo>
                  <a:pt x="1042" y="898"/>
                  <a:pt x="1042" y="898"/>
                  <a:pt x="1042" y="898"/>
                </a:cubicBezTo>
                <a:cubicBezTo>
                  <a:pt x="1040" y="897"/>
                  <a:pt x="1040" y="897"/>
                  <a:pt x="1040" y="897"/>
                </a:cubicBezTo>
                <a:cubicBezTo>
                  <a:pt x="1038" y="899"/>
                  <a:pt x="1038" y="899"/>
                  <a:pt x="1038" y="899"/>
                </a:cubicBezTo>
                <a:cubicBezTo>
                  <a:pt x="1036" y="901"/>
                  <a:pt x="1033" y="898"/>
                  <a:pt x="1032" y="899"/>
                </a:cubicBezTo>
                <a:cubicBezTo>
                  <a:pt x="1032" y="898"/>
                  <a:pt x="1032" y="898"/>
                  <a:pt x="1032" y="898"/>
                </a:cubicBezTo>
                <a:cubicBezTo>
                  <a:pt x="1037" y="897"/>
                  <a:pt x="1037" y="897"/>
                  <a:pt x="1037" y="897"/>
                </a:cubicBezTo>
                <a:cubicBezTo>
                  <a:pt x="1039" y="894"/>
                  <a:pt x="1039" y="894"/>
                  <a:pt x="1039" y="894"/>
                </a:cubicBezTo>
                <a:cubicBezTo>
                  <a:pt x="1039" y="893"/>
                  <a:pt x="1039" y="893"/>
                  <a:pt x="1039" y="893"/>
                </a:cubicBezTo>
                <a:cubicBezTo>
                  <a:pt x="1038" y="894"/>
                  <a:pt x="1037" y="896"/>
                  <a:pt x="1034" y="895"/>
                </a:cubicBezTo>
                <a:cubicBezTo>
                  <a:pt x="1034" y="896"/>
                  <a:pt x="1034" y="896"/>
                  <a:pt x="1034" y="896"/>
                </a:cubicBezTo>
                <a:cubicBezTo>
                  <a:pt x="1032" y="892"/>
                  <a:pt x="1032" y="892"/>
                  <a:pt x="1032" y="892"/>
                </a:cubicBezTo>
                <a:cubicBezTo>
                  <a:pt x="1032" y="890"/>
                  <a:pt x="1032" y="890"/>
                  <a:pt x="1032" y="890"/>
                </a:cubicBezTo>
                <a:cubicBezTo>
                  <a:pt x="1036" y="890"/>
                  <a:pt x="1036" y="890"/>
                  <a:pt x="1036" y="890"/>
                </a:cubicBezTo>
                <a:cubicBezTo>
                  <a:pt x="1038" y="889"/>
                  <a:pt x="1038" y="889"/>
                  <a:pt x="1038" y="889"/>
                </a:cubicBezTo>
                <a:cubicBezTo>
                  <a:pt x="1039" y="890"/>
                  <a:pt x="1039" y="890"/>
                  <a:pt x="1039" y="890"/>
                </a:cubicBezTo>
                <a:cubicBezTo>
                  <a:pt x="1039" y="891"/>
                  <a:pt x="1042" y="891"/>
                  <a:pt x="1038" y="891"/>
                </a:cubicBezTo>
                <a:cubicBezTo>
                  <a:pt x="1038" y="892"/>
                  <a:pt x="1038" y="892"/>
                  <a:pt x="1038" y="892"/>
                </a:cubicBezTo>
                <a:cubicBezTo>
                  <a:pt x="1043" y="891"/>
                  <a:pt x="1043" y="891"/>
                  <a:pt x="1043" y="891"/>
                </a:cubicBezTo>
                <a:cubicBezTo>
                  <a:pt x="1044" y="889"/>
                  <a:pt x="1044" y="889"/>
                  <a:pt x="1044" y="889"/>
                </a:cubicBezTo>
                <a:cubicBezTo>
                  <a:pt x="1044" y="888"/>
                  <a:pt x="1041" y="887"/>
                  <a:pt x="1043" y="886"/>
                </a:cubicBezTo>
                <a:cubicBezTo>
                  <a:pt x="1042" y="885"/>
                  <a:pt x="1042" y="885"/>
                  <a:pt x="1042" y="885"/>
                </a:cubicBezTo>
                <a:cubicBezTo>
                  <a:pt x="1039" y="886"/>
                  <a:pt x="1039" y="886"/>
                  <a:pt x="1039" y="886"/>
                </a:cubicBezTo>
                <a:cubicBezTo>
                  <a:pt x="1038" y="884"/>
                  <a:pt x="1038" y="884"/>
                  <a:pt x="1038" y="884"/>
                </a:cubicBezTo>
                <a:cubicBezTo>
                  <a:pt x="1042" y="881"/>
                  <a:pt x="1042" y="881"/>
                  <a:pt x="1042" y="881"/>
                </a:cubicBezTo>
                <a:cubicBezTo>
                  <a:pt x="1039" y="880"/>
                  <a:pt x="1039" y="880"/>
                  <a:pt x="1039" y="880"/>
                </a:cubicBezTo>
                <a:cubicBezTo>
                  <a:pt x="1039" y="878"/>
                  <a:pt x="1039" y="878"/>
                  <a:pt x="1039" y="878"/>
                </a:cubicBezTo>
                <a:cubicBezTo>
                  <a:pt x="1043" y="877"/>
                  <a:pt x="1037" y="882"/>
                  <a:pt x="1043" y="877"/>
                </a:cubicBezTo>
                <a:cubicBezTo>
                  <a:pt x="1044" y="878"/>
                  <a:pt x="1042" y="879"/>
                  <a:pt x="1043" y="881"/>
                </a:cubicBezTo>
                <a:cubicBezTo>
                  <a:pt x="1042" y="882"/>
                  <a:pt x="1042" y="882"/>
                  <a:pt x="1042" y="882"/>
                </a:cubicBezTo>
                <a:cubicBezTo>
                  <a:pt x="1045" y="882"/>
                  <a:pt x="1045" y="882"/>
                  <a:pt x="1045" y="882"/>
                </a:cubicBezTo>
                <a:cubicBezTo>
                  <a:pt x="1044" y="882"/>
                  <a:pt x="1044" y="882"/>
                  <a:pt x="1044" y="882"/>
                </a:cubicBezTo>
                <a:cubicBezTo>
                  <a:pt x="1046" y="885"/>
                  <a:pt x="1046" y="885"/>
                  <a:pt x="1046" y="885"/>
                </a:cubicBezTo>
                <a:cubicBezTo>
                  <a:pt x="1047" y="885"/>
                  <a:pt x="1047" y="885"/>
                  <a:pt x="1047" y="885"/>
                </a:cubicBezTo>
                <a:cubicBezTo>
                  <a:pt x="1051" y="883"/>
                  <a:pt x="1051" y="883"/>
                  <a:pt x="1051" y="883"/>
                </a:cubicBezTo>
                <a:cubicBezTo>
                  <a:pt x="1051" y="881"/>
                  <a:pt x="1051" y="881"/>
                  <a:pt x="1051" y="881"/>
                </a:cubicBezTo>
                <a:cubicBezTo>
                  <a:pt x="1055" y="880"/>
                  <a:pt x="1055" y="880"/>
                  <a:pt x="1055" y="880"/>
                </a:cubicBezTo>
                <a:cubicBezTo>
                  <a:pt x="1056" y="877"/>
                  <a:pt x="1056" y="877"/>
                  <a:pt x="1056" y="877"/>
                </a:cubicBezTo>
                <a:cubicBezTo>
                  <a:pt x="1060" y="879"/>
                  <a:pt x="1060" y="879"/>
                  <a:pt x="1060" y="879"/>
                </a:cubicBezTo>
                <a:cubicBezTo>
                  <a:pt x="1063" y="877"/>
                  <a:pt x="1063" y="877"/>
                  <a:pt x="1063" y="877"/>
                </a:cubicBezTo>
                <a:cubicBezTo>
                  <a:pt x="1060" y="881"/>
                  <a:pt x="1060" y="881"/>
                  <a:pt x="1060" y="881"/>
                </a:cubicBezTo>
                <a:cubicBezTo>
                  <a:pt x="1057" y="879"/>
                  <a:pt x="1057" y="879"/>
                  <a:pt x="1057" y="879"/>
                </a:cubicBezTo>
                <a:cubicBezTo>
                  <a:pt x="1056" y="880"/>
                  <a:pt x="1056" y="880"/>
                  <a:pt x="1056" y="880"/>
                </a:cubicBezTo>
                <a:cubicBezTo>
                  <a:pt x="1055" y="880"/>
                  <a:pt x="1059" y="880"/>
                  <a:pt x="1055" y="882"/>
                </a:cubicBezTo>
                <a:cubicBezTo>
                  <a:pt x="1059" y="883"/>
                  <a:pt x="1059" y="883"/>
                  <a:pt x="1059" y="883"/>
                </a:cubicBezTo>
                <a:cubicBezTo>
                  <a:pt x="1056" y="884"/>
                  <a:pt x="1056" y="884"/>
                  <a:pt x="1056" y="884"/>
                </a:cubicBezTo>
                <a:cubicBezTo>
                  <a:pt x="1055" y="885"/>
                  <a:pt x="1055" y="885"/>
                  <a:pt x="1055" y="885"/>
                </a:cubicBezTo>
                <a:cubicBezTo>
                  <a:pt x="1056" y="886"/>
                  <a:pt x="1056" y="886"/>
                  <a:pt x="1056" y="886"/>
                </a:cubicBezTo>
                <a:cubicBezTo>
                  <a:pt x="1063" y="882"/>
                  <a:pt x="1063" y="882"/>
                  <a:pt x="1063" y="882"/>
                </a:cubicBezTo>
                <a:cubicBezTo>
                  <a:pt x="1064" y="880"/>
                  <a:pt x="1064" y="880"/>
                  <a:pt x="1064" y="880"/>
                </a:cubicBezTo>
                <a:cubicBezTo>
                  <a:pt x="1063" y="879"/>
                  <a:pt x="1063" y="879"/>
                  <a:pt x="1063" y="879"/>
                </a:cubicBezTo>
                <a:cubicBezTo>
                  <a:pt x="1066" y="878"/>
                  <a:pt x="1066" y="878"/>
                  <a:pt x="1066" y="878"/>
                </a:cubicBezTo>
                <a:cubicBezTo>
                  <a:pt x="1074" y="873"/>
                  <a:pt x="1074" y="873"/>
                  <a:pt x="1074" y="873"/>
                </a:cubicBezTo>
                <a:cubicBezTo>
                  <a:pt x="1075" y="873"/>
                  <a:pt x="1075" y="873"/>
                  <a:pt x="1075" y="873"/>
                </a:cubicBezTo>
                <a:cubicBezTo>
                  <a:pt x="1078" y="872"/>
                  <a:pt x="1078" y="872"/>
                  <a:pt x="1078" y="872"/>
                </a:cubicBezTo>
                <a:cubicBezTo>
                  <a:pt x="1078" y="873"/>
                  <a:pt x="1072" y="871"/>
                  <a:pt x="1079" y="875"/>
                </a:cubicBezTo>
                <a:cubicBezTo>
                  <a:pt x="1082" y="875"/>
                  <a:pt x="1082" y="875"/>
                  <a:pt x="1082" y="875"/>
                </a:cubicBezTo>
                <a:cubicBezTo>
                  <a:pt x="1081" y="875"/>
                  <a:pt x="1084" y="870"/>
                  <a:pt x="1081" y="877"/>
                </a:cubicBezTo>
                <a:cubicBezTo>
                  <a:pt x="1084" y="873"/>
                  <a:pt x="1084" y="873"/>
                  <a:pt x="1084" y="873"/>
                </a:cubicBezTo>
                <a:cubicBezTo>
                  <a:pt x="1084" y="874"/>
                  <a:pt x="1087" y="876"/>
                  <a:pt x="1087" y="872"/>
                </a:cubicBezTo>
                <a:cubicBezTo>
                  <a:pt x="1091" y="871"/>
                  <a:pt x="1093" y="872"/>
                  <a:pt x="1096" y="869"/>
                </a:cubicBezTo>
                <a:cubicBezTo>
                  <a:pt x="1100" y="862"/>
                  <a:pt x="1100" y="862"/>
                  <a:pt x="1100" y="862"/>
                </a:cubicBezTo>
                <a:cubicBezTo>
                  <a:pt x="1102" y="861"/>
                  <a:pt x="1102" y="861"/>
                  <a:pt x="1102" y="861"/>
                </a:cubicBezTo>
                <a:cubicBezTo>
                  <a:pt x="1104" y="858"/>
                  <a:pt x="1104" y="858"/>
                  <a:pt x="1104" y="858"/>
                </a:cubicBezTo>
                <a:cubicBezTo>
                  <a:pt x="1106" y="858"/>
                  <a:pt x="1106" y="858"/>
                  <a:pt x="1106" y="858"/>
                </a:cubicBezTo>
                <a:cubicBezTo>
                  <a:pt x="1106" y="858"/>
                  <a:pt x="1101" y="856"/>
                  <a:pt x="1107" y="860"/>
                </a:cubicBezTo>
                <a:cubicBezTo>
                  <a:pt x="1109" y="857"/>
                  <a:pt x="1109" y="857"/>
                  <a:pt x="1109" y="857"/>
                </a:cubicBezTo>
                <a:cubicBezTo>
                  <a:pt x="1114" y="859"/>
                  <a:pt x="1114" y="859"/>
                  <a:pt x="1114" y="859"/>
                </a:cubicBezTo>
                <a:cubicBezTo>
                  <a:pt x="1116" y="856"/>
                  <a:pt x="1116" y="856"/>
                  <a:pt x="1116" y="856"/>
                </a:cubicBezTo>
                <a:cubicBezTo>
                  <a:pt x="1115" y="855"/>
                  <a:pt x="1115" y="855"/>
                  <a:pt x="1115" y="855"/>
                </a:cubicBezTo>
                <a:cubicBezTo>
                  <a:pt x="1114" y="854"/>
                  <a:pt x="1114" y="854"/>
                  <a:pt x="1114" y="854"/>
                </a:cubicBezTo>
                <a:cubicBezTo>
                  <a:pt x="1114" y="855"/>
                  <a:pt x="1112" y="854"/>
                  <a:pt x="1111" y="855"/>
                </a:cubicBezTo>
                <a:cubicBezTo>
                  <a:pt x="1116" y="851"/>
                  <a:pt x="1116" y="851"/>
                  <a:pt x="1116" y="851"/>
                </a:cubicBezTo>
                <a:cubicBezTo>
                  <a:pt x="1121" y="848"/>
                  <a:pt x="1121" y="848"/>
                  <a:pt x="1121" y="848"/>
                </a:cubicBezTo>
                <a:cubicBezTo>
                  <a:pt x="1121" y="849"/>
                  <a:pt x="1117" y="848"/>
                  <a:pt x="1121" y="850"/>
                </a:cubicBezTo>
                <a:cubicBezTo>
                  <a:pt x="1124" y="848"/>
                  <a:pt x="1124" y="848"/>
                  <a:pt x="1124" y="848"/>
                </a:cubicBezTo>
                <a:cubicBezTo>
                  <a:pt x="1120" y="846"/>
                  <a:pt x="1120" y="846"/>
                  <a:pt x="1120" y="846"/>
                </a:cubicBezTo>
                <a:cubicBezTo>
                  <a:pt x="1125" y="842"/>
                  <a:pt x="1125" y="842"/>
                  <a:pt x="1125" y="842"/>
                </a:cubicBezTo>
                <a:cubicBezTo>
                  <a:pt x="1124" y="843"/>
                  <a:pt x="1124" y="843"/>
                  <a:pt x="1124" y="843"/>
                </a:cubicBezTo>
                <a:cubicBezTo>
                  <a:pt x="1129" y="842"/>
                  <a:pt x="1129" y="842"/>
                  <a:pt x="1129" y="842"/>
                </a:cubicBezTo>
                <a:cubicBezTo>
                  <a:pt x="1131" y="838"/>
                  <a:pt x="1131" y="838"/>
                  <a:pt x="1131" y="838"/>
                </a:cubicBezTo>
                <a:cubicBezTo>
                  <a:pt x="1139" y="831"/>
                  <a:pt x="1139" y="831"/>
                  <a:pt x="1139" y="831"/>
                </a:cubicBezTo>
                <a:cubicBezTo>
                  <a:pt x="1139" y="830"/>
                  <a:pt x="1142" y="834"/>
                  <a:pt x="1138" y="830"/>
                </a:cubicBezTo>
                <a:cubicBezTo>
                  <a:pt x="1134" y="832"/>
                  <a:pt x="1134" y="832"/>
                  <a:pt x="1134" y="832"/>
                </a:cubicBezTo>
                <a:cubicBezTo>
                  <a:pt x="1131" y="831"/>
                  <a:pt x="1131" y="831"/>
                  <a:pt x="1131" y="831"/>
                </a:cubicBezTo>
                <a:cubicBezTo>
                  <a:pt x="1129" y="831"/>
                  <a:pt x="1129" y="831"/>
                  <a:pt x="1129" y="831"/>
                </a:cubicBezTo>
                <a:cubicBezTo>
                  <a:pt x="1127" y="834"/>
                  <a:pt x="1127" y="834"/>
                  <a:pt x="1127" y="834"/>
                </a:cubicBezTo>
                <a:cubicBezTo>
                  <a:pt x="1117" y="836"/>
                  <a:pt x="1117" y="836"/>
                  <a:pt x="1117" y="836"/>
                </a:cubicBezTo>
                <a:cubicBezTo>
                  <a:pt x="1115" y="837"/>
                  <a:pt x="1115" y="837"/>
                  <a:pt x="1115" y="837"/>
                </a:cubicBezTo>
                <a:cubicBezTo>
                  <a:pt x="1109" y="839"/>
                  <a:pt x="1109" y="839"/>
                  <a:pt x="1109" y="839"/>
                </a:cubicBezTo>
                <a:cubicBezTo>
                  <a:pt x="1105" y="836"/>
                  <a:pt x="1105" y="836"/>
                  <a:pt x="1105" y="836"/>
                </a:cubicBezTo>
                <a:cubicBezTo>
                  <a:pt x="1099" y="837"/>
                  <a:pt x="1099" y="837"/>
                  <a:pt x="1099" y="837"/>
                </a:cubicBezTo>
                <a:cubicBezTo>
                  <a:pt x="1101" y="838"/>
                  <a:pt x="1094" y="839"/>
                  <a:pt x="1100" y="840"/>
                </a:cubicBezTo>
                <a:cubicBezTo>
                  <a:pt x="1098" y="842"/>
                  <a:pt x="1098" y="842"/>
                  <a:pt x="1098" y="842"/>
                </a:cubicBezTo>
                <a:cubicBezTo>
                  <a:pt x="1097" y="841"/>
                  <a:pt x="1097" y="841"/>
                  <a:pt x="1097" y="841"/>
                </a:cubicBezTo>
                <a:cubicBezTo>
                  <a:pt x="1091" y="843"/>
                  <a:pt x="1091" y="843"/>
                  <a:pt x="1091" y="843"/>
                </a:cubicBezTo>
                <a:cubicBezTo>
                  <a:pt x="1088" y="840"/>
                  <a:pt x="1088" y="840"/>
                  <a:pt x="1088" y="840"/>
                </a:cubicBezTo>
                <a:cubicBezTo>
                  <a:pt x="1071" y="844"/>
                  <a:pt x="1071" y="844"/>
                  <a:pt x="1071" y="844"/>
                </a:cubicBezTo>
                <a:cubicBezTo>
                  <a:pt x="1065" y="845"/>
                  <a:pt x="1065" y="845"/>
                  <a:pt x="1065" y="845"/>
                </a:cubicBezTo>
                <a:cubicBezTo>
                  <a:pt x="1064" y="849"/>
                  <a:pt x="1071" y="843"/>
                  <a:pt x="1064" y="848"/>
                </a:cubicBezTo>
                <a:cubicBezTo>
                  <a:pt x="1067" y="847"/>
                  <a:pt x="1071" y="848"/>
                  <a:pt x="1074" y="846"/>
                </a:cubicBezTo>
                <a:cubicBezTo>
                  <a:pt x="1075" y="848"/>
                  <a:pt x="1075" y="848"/>
                  <a:pt x="1075" y="848"/>
                </a:cubicBezTo>
                <a:cubicBezTo>
                  <a:pt x="1063" y="851"/>
                  <a:pt x="1063" y="851"/>
                  <a:pt x="1063" y="851"/>
                </a:cubicBezTo>
                <a:cubicBezTo>
                  <a:pt x="1054" y="852"/>
                  <a:pt x="1054" y="852"/>
                  <a:pt x="1054" y="852"/>
                </a:cubicBezTo>
                <a:cubicBezTo>
                  <a:pt x="1057" y="849"/>
                  <a:pt x="1057" y="849"/>
                  <a:pt x="1057" y="849"/>
                </a:cubicBezTo>
                <a:cubicBezTo>
                  <a:pt x="1059" y="850"/>
                  <a:pt x="1059" y="850"/>
                  <a:pt x="1059" y="850"/>
                </a:cubicBezTo>
                <a:cubicBezTo>
                  <a:pt x="1063" y="848"/>
                  <a:pt x="1063" y="848"/>
                  <a:pt x="1063" y="848"/>
                </a:cubicBezTo>
                <a:cubicBezTo>
                  <a:pt x="1059" y="847"/>
                  <a:pt x="1059" y="847"/>
                  <a:pt x="1059" y="847"/>
                </a:cubicBezTo>
                <a:cubicBezTo>
                  <a:pt x="1047" y="851"/>
                  <a:pt x="1047" y="851"/>
                  <a:pt x="1047" y="851"/>
                </a:cubicBezTo>
                <a:cubicBezTo>
                  <a:pt x="1048" y="853"/>
                  <a:pt x="1048" y="853"/>
                  <a:pt x="1048" y="853"/>
                </a:cubicBezTo>
                <a:cubicBezTo>
                  <a:pt x="1050" y="853"/>
                  <a:pt x="1050" y="853"/>
                  <a:pt x="1050" y="853"/>
                </a:cubicBezTo>
                <a:cubicBezTo>
                  <a:pt x="1048" y="854"/>
                  <a:pt x="1048" y="854"/>
                  <a:pt x="1048" y="854"/>
                </a:cubicBezTo>
                <a:cubicBezTo>
                  <a:pt x="1047" y="854"/>
                  <a:pt x="1047" y="854"/>
                  <a:pt x="1047" y="854"/>
                </a:cubicBezTo>
                <a:cubicBezTo>
                  <a:pt x="1041" y="856"/>
                  <a:pt x="1041" y="856"/>
                  <a:pt x="1041" y="856"/>
                </a:cubicBezTo>
                <a:cubicBezTo>
                  <a:pt x="1041" y="856"/>
                  <a:pt x="1041" y="856"/>
                  <a:pt x="1041" y="856"/>
                </a:cubicBezTo>
                <a:cubicBezTo>
                  <a:pt x="1041" y="854"/>
                  <a:pt x="1041" y="854"/>
                  <a:pt x="1041" y="854"/>
                </a:cubicBezTo>
                <a:cubicBezTo>
                  <a:pt x="1045" y="854"/>
                  <a:pt x="1045" y="854"/>
                  <a:pt x="1045" y="854"/>
                </a:cubicBezTo>
                <a:cubicBezTo>
                  <a:pt x="1045" y="852"/>
                  <a:pt x="1045" y="852"/>
                  <a:pt x="1045" y="852"/>
                </a:cubicBezTo>
                <a:cubicBezTo>
                  <a:pt x="1046" y="852"/>
                  <a:pt x="1044" y="849"/>
                  <a:pt x="1046" y="853"/>
                </a:cubicBezTo>
                <a:cubicBezTo>
                  <a:pt x="1043" y="850"/>
                  <a:pt x="1043" y="850"/>
                  <a:pt x="1043" y="850"/>
                </a:cubicBezTo>
                <a:cubicBezTo>
                  <a:pt x="1040" y="852"/>
                  <a:pt x="1040" y="852"/>
                  <a:pt x="1040" y="852"/>
                </a:cubicBezTo>
                <a:cubicBezTo>
                  <a:pt x="1034" y="850"/>
                  <a:pt x="1049" y="851"/>
                  <a:pt x="1035" y="852"/>
                </a:cubicBezTo>
                <a:cubicBezTo>
                  <a:pt x="1027" y="855"/>
                  <a:pt x="1027" y="855"/>
                  <a:pt x="1027" y="855"/>
                </a:cubicBezTo>
                <a:cubicBezTo>
                  <a:pt x="1022" y="855"/>
                  <a:pt x="1022" y="855"/>
                  <a:pt x="1022" y="855"/>
                </a:cubicBezTo>
                <a:cubicBezTo>
                  <a:pt x="1010" y="857"/>
                  <a:pt x="1010" y="857"/>
                  <a:pt x="1010" y="857"/>
                </a:cubicBezTo>
                <a:cubicBezTo>
                  <a:pt x="1009" y="858"/>
                  <a:pt x="1009" y="858"/>
                  <a:pt x="1009" y="858"/>
                </a:cubicBezTo>
                <a:cubicBezTo>
                  <a:pt x="1005" y="858"/>
                  <a:pt x="1005" y="858"/>
                  <a:pt x="1005" y="858"/>
                </a:cubicBezTo>
                <a:cubicBezTo>
                  <a:pt x="1001" y="860"/>
                  <a:pt x="1001" y="860"/>
                  <a:pt x="1001" y="860"/>
                </a:cubicBezTo>
                <a:cubicBezTo>
                  <a:pt x="996" y="861"/>
                  <a:pt x="996" y="861"/>
                  <a:pt x="996" y="861"/>
                </a:cubicBezTo>
                <a:cubicBezTo>
                  <a:pt x="995" y="860"/>
                  <a:pt x="995" y="860"/>
                  <a:pt x="995" y="860"/>
                </a:cubicBezTo>
                <a:cubicBezTo>
                  <a:pt x="992" y="862"/>
                  <a:pt x="992" y="862"/>
                  <a:pt x="992" y="862"/>
                </a:cubicBezTo>
                <a:cubicBezTo>
                  <a:pt x="989" y="862"/>
                  <a:pt x="1000" y="855"/>
                  <a:pt x="987" y="864"/>
                </a:cubicBezTo>
                <a:cubicBezTo>
                  <a:pt x="986" y="861"/>
                  <a:pt x="986" y="861"/>
                  <a:pt x="986" y="861"/>
                </a:cubicBezTo>
                <a:cubicBezTo>
                  <a:pt x="985" y="861"/>
                  <a:pt x="1006" y="861"/>
                  <a:pt x="976" y="865"/>
                </a:cubicBezTo>
                <a:cubicBezTo>
                  <a:pt x="965" y="867"/>
                  <a:pt x="965" y="867"/>
                  <a:pt x="965" y="867"/>
                </a:cubicBezTo>
                <a:cubicBezTo>
                  <a:pt x="944" y="870"/>
                  <a:pt x="944" y="870"/>
                  <a:pt x="944" y="870"/>
                </a:cubicBezTo>
                <a:cubicBezTo>
                  <a:pt x="942" y="868"/>
                  <a:pt x="942" y="868"/>
                  <a:pt x="942" y="868"/>
                </a:cubicBezTo>
                <a:cubicBezTo>
                  <a:pt x="941" y="868"/>
                  <a:pt x="941" y="868"/>
                  <a:pt x="941" y="868"/>
                </a:cubicBezTo>
                <a:cubicBezTo>
                  <a:pt x="941" y="870"/>
                  <a:pt x="941" y="870"/>
                  <a:pt x="941" y="870"/>
                </a:cubicBezTo>
                <a:cubicBezTo>
                  <a:pt x="935" y="873"/>
                  <a:pt x="935" y="873"/>
                  <a:pt x="935" y="873"/>
                </a:cubicBezTo>
                <a:cubicBezTo>
                  <a:pt x="918" y="874"/>
                  <a:pt x="918" y="874"/>
                  <a:pt x="918" y="874"/>
                </a:cubicBezTo>
                <a:cubicBezTo>
                  <a:pt x="918" y="873"/>
                  <a:pt x="918" y="873"/>
                  <a:pt x="918" y="873"/>
                </a:cubicBezTo>
                <a:cubicBezTo>
                  <a:pt x="914" y="873"/>
                  <a:pt x="914" y="873"/>
                  <a:pt x="914" y="873"/>
                </a:cubicBezTo>
                <a:cubicBezTo>
                  <a:pt x="912" y="875"/>
                  <a:pt x="912" y="875"/>
                  <a:pt x="912" y="875"/>
                </a:cubicBezTo>
                <a:cubicBezTo>
                  <a:pt x="903" y="877"/>
                  <a:pt x="903" y="877"/>
                  <a:pt x="903" y="877"/>
                </a:cubicBezTo>
                <a:cubicBezTo>
                  <a:pt x="899" y="875"/>
                  <a:pt x="899" y="875"/>
                  <a:pt x="899" y="875"/>
                </a:cubicBezTo>
                <a:cubicBezTo>
                  <a:pt x="898" y="873"/>
                  <a:pt x="895" y="873"/>
                  <a:pt x="896" y="878"/>
                </a:cubicBezTo>
                <a:cubicBezTo>
                  <a:pt x="895" y="879"/>
                  <a:pt x="895" y="879"/>
                  <a:pt x="895" y="879"/>
                </a:cubicBezTo>
                <a:cubicBezTo>
                  <a:pt x="891" y="875"/>
                  <a:pt x="891" y="875"/>
                  <a:pt x="891" y="875"/>
                </a:cubicBezTo>
                <a:cubicBezTo>
                  <a:pt x="889" y="876"/>
                  <a:pt x="889" y="876"/>
                  <a:pt x="889" y="876"/>
                </a:cubicBezTo>
                <a:cubicBezTo>
                  <a:pt x="886" y="879"/>
                  <a:pt x="886" y="879"/>
                  <a:pt x="886" y="879"/>
                </a:cubicBezTo>
                <a:cubicBezTo>
                  <a:pt x="881" y="881"/>
                  <a:pt x="881" y="881"/>
                  <a:pt x="881" y="881"/>
                </a:cubicBezTo>
                <a:cubicBezTo>
                  <a:pt x="863" y="882"/>
                  <a:pt x="863" y="882"/>
                  <a:pt x="863" y="882"/>
                </a:cubicBezTo>
                <a:cubicBezTo>
                  <a:pt x="862" y="883"/>
                  <a:pt x="862" y="883"/>
                  <a:pt x="862" y="883"/>
                </a:cubicBezTo>
                <a:cubicBezTo>
                  <a:pt x="860" y="883"/>
                  <a:pt x="860" y="883"/>
                  <a:pt x="860" y="883"/>
                </a:cubicBezTo>
                <a:cubicBezTo>
                  <a:pt x="859" y="882"/>
                  <a:pt x="859" y="882"/>
                  <a:pt x="859" y="882"/>
                </a:cubicBezTo>
                <a:cubicBezTo>
                  <a:pt x="858" y="883"/>
                  <a:pt x="858" y="883"/>
                  <a:pt x="858" y="883"/>
                </a:cubicBezTo>
                <a:cubicBezTo>
                  <a:pt x="853" y="884"/>
                  <a:pt x="853" y="884"/>
                  <a:pt x="853" y="884"/>
                </a:cubicBezTo>
                <a:cubicBezTo>
                  <a:pt x="835" y="886"/>
                  <a:pt x="835" y="886"/>
                  <a:pt x="835" y="886"/>
                </a:cubicBezTo>
                <a:cubicBezTo>
                  <a:pt x="832" y="887"/>
                  <a:pt x="832" y="887"/>
                  <a:pt x="832" y="887"/>
                </a:cubicBezTo>
                <a:cubicBezTo>
                  <a:pt x="821" y="889"/>
                  <a:pt x="821" y="889"/>
                  <a:pt x="821" y="889"/>
                </a:cubicBezTo>
                <a:cubicBezTo>
                  <a:pt x="815" y="890"/>
                  <a:pt x="815" y="890"/>
                  <a:pt x="815" y="890"/>
                </a:cubicBezTo>
                <a:cubicBezTo>
                  <a:pt x="813" y="889"/>
                  <a:pt x="813" y="889"/>
                  <a:pt x="813" y="889"/>
                </a:cubicBezTo>
                <a:cubicBezTo>
                  <a:pt x="808" y="890"/>
                  <a:pt x="808" y="890"/>
                  <a:pt x="808" y="890"/>
                </a:cubicBezTo>
                <a:cubicBezTo>
                  <a:pt x="807" y="890"/>
                  <a:pt x="807" y="890"/>
                  <a:pt x="807" y="890"/>
                </a:cubicBezTo>
                <a:cubicBezTo>
                  <a:pt x="806" y="889"/>
                  <a:pt x="806" y="889"/>
                  <a:pt x="806" y="889"/>
                </a:cubicBezTo>
                <a:cubicBezTo>
                  <a:pt x="797" y="892"/>
                  <a:pt x="797" y="892"/>
                  <a:pt x="797" y="892"/>
                </a:cubicBezTo>
                <a:cubicBezTo>
                  <a:pt x="786" y="893"/>
                  <a:pt x="786" y="893"/>
                  <a:pt x="786" y="893"/>
                </a:cubicBezTo>
                <a:cubicBezTo>
                  <a:pt x="775" y="894"/>
                  <a:pt x="775" y="894"/>
                  <a:pt x="775" y="894"/>
                </a:cubicBezTo>
                <a:cubicBezTo>
                  <a:pt x="774" y="894"/>
                  <a:pt x="774" y="894"/>
                  <a:pt x="774" y="894"/>
                </a:cubicBezTo>
                <a:cubicBezTo>
                  <a:pt x="771" y="895"/>
                  <a:pt x="771" y="895"/>
                  <a:pt x="771" y="895"/>
                </a:cubicBezTo>
                <a:cubicBezTo>
                  <a:pt x="770" y="894"/>
                  <a:pt x="770" y="894"/>
                  <a:pt x="770" y="894"/>
                </a:cubicBezTo>
                <a:cubicBezTo>
                  <a:pt x="762" y="897"/>
                  <a:pt x="762" y="897"/>
                  <a:pt x="762" y="897"/>
                </a:cubicBezTo>
                <a:cubicBezTo>
                  <a:pt x="753" y="897"/>
                  <a:pt x="753" y="897"/>
                  <a:pt x="753" y="897"/>
                </a:cubicBezTo>
                <a:cubicBezTo>
                  <a:pt x="751" y="898"/>
                  <a:pt x="751" y="898"/>
                  <a:pt x="751" y="898"/>
                </a:cubicBezTo>
                <a:cubicBezTo>
                  <a:pt x="747" y="897"/>
                  <a:pt x="747" y="897"/>
                  <a:pt x="747" y="897"/>
                </a:cubicBezTo>
                <a:cubicBezTo>
                  <a:pt x="735" y="899"/>
                  <a:pt x="735" y="899"/>
                  <a:pt x="735" y="899"/>
                </a:cubicBezTo>
                <a:cubicBezTo>
                  <a:pt x="732" y="899"/>
                  <a:pt x="732" y="899"/>
                  <a:pt x="732" y="899"/>
                </a:cubicBezTo>
                <a:cubicBezTo>
                  <a:pt x="731" y="901"/>
                  <a:pt x="731" y="901"/>
                  <a:pt x="731" y="901"/>
                </a:cubicBezTo>
                <a:cubicBezTo>
                  <a:pt x="700" y="905"/>
                  <a:pt x="700" y="905"/>
                  <a:pt x="700" y="905"/>
                </a:cubicBezTo>
                <a:cubicBezTo>
                  <a:pt x="692" y="906"/>
                  <a:pt x="692" y="906"/>
                  <a:pt x="692" y="906"/>
                </a:cubicBezTo>
                <a:cubicBezTo>
                  <a:pt x="691" y="908"/>
                  <a:pt x="691" y="908"/>
                  <a:pt x="691" y="908"/>
                </a:cubicBezTo>
                <a:cubicBezTo>
                  <a:pt x="691" y="909"/>
                  <a:pt x="690" y="910"/>
                  <a:pt x="688" y="909"/>
                </a:cubicBezTo>
                <a:cubicBezTo>
                  <a:pt x="691" y="906"/>
                  <a:pt x="691" y="906"/>
                  <a:pt x="691" y="906"/>
                </a:cubicBezTo>
                <a:cubicBezTo>
                  <a:pt x="686" y="906"/>
                  <a:pt x="686" y="906"/>
                  <a:pt x="686" y="906"/>
                </a:cubicBezTo>
                <a:cubicBezTo>
                  <a:pt x="677" y="907"/>
                  <a:pt x="677" y="907"/>
                  <a:pt x="677" y="907"/>
                </a:cubicBezTo>
                <a:cubicBezTo>
                  <a:pt x="674" y="909"/>
                  <a:pt x="674" y="909"/>
                  <a:pt x="674" y="909"/>
                </a:cubicBezTo>
                <a:cubicBezTo>
                  <a:pt x="669" y="908"/>
                  <a:pt x="669" y="908"/>
                  <a:pt x="669" y="908"/>
                </a:cubicBezTo>
                <a:cubicBezTo>
                  <a:pt x="663" y="910"/>
                  <a:pt x="663" y="910"/>
                  <a:pt x="663" y="910"/>
                </a:cubicBezTo>
                <a:cubicBezTo>
                  <a:pt x="660" y="909"/>
                  <a:pt x="660" y="909"/>
                  <a:pt x="660" y="909"/>
                </a:cubicBezTo>
                <a:cubicBezTo>
                  <a:pt x="649" y="911"/>
                  <a:pt x="649" y="911"/>
                  <a:pt x="649" y="911"/>
                </a:cubicBezTo>
                <a:cubicBezTo>
                  <a:pt x="640" y="912"/>
                  <a:pt x="640" y="912"/>
                  <a:pt x="640" y="912"/>
                </a:cubicBezTo>
                <a:cubicBezTo>
                  <a:pt x="635" y="913"/>
                  <a:pt x="635" y="913"/>
                  <a:pt x="635" y="913"/>
                </a:cubicBezTo>
                <a:cubicBezTo>
                  <a:pt x="625" y="914"/>
                  <a:pt x="625" y="914"/>
                  <a:pt x="625" y="914"/>
                </a:cubicBezTo>
                <a:cubicBezTo>
                  <a:pt x="623" y="915"/>
                  <a:pt x="623" y="915"/>
                  <a:pt x="623" y="915"/>
                </a:cubicBezTo>
                <a:cubicBezTo>
                  <a:pt x="620" y="915"/>
                  <a:pt x="620" y="915"/>
                  <a:pt x="620" y="915"/>
                </a:cubicBezTo>
                <a:cubicBezTo>
                  <a:pt x="615" y="917"/>
                  <a:pt x="615" y="917"/>
                  <a:pt x="615" y="917"/>
                </a:cubicBezTo>
                <a:cubicBezTo>
                  <a:pt x="596" y="918"/>
                  <a:pt x="596" y="918"/>
                  <a:pt x="596" y="918"/>
                </a:cubicBezTo>
                <a:cubicBezTo>
                  <a:pt x="585" y="919"/>
                  <a:pt x="585" y="919"/>
                  <a:pt x="585" y="919"/>
                </a:cubicBezTo>
                <a:cubicBezTo>
                  <a:pt x="583" y="922"/>
                  <a:pt x="583" y="922"/>
                  <a:pt x="583" y="922"/>
                </a:cubicBezTo>
                <a:cubicBezTo>
                  <a:pt x="583" y="920"/>
                  <a:pt x="583" y="920"/>
                  <a:pt x="583" y="920"/>
                </a:cubicBezTo>
                <a:cubicBezTo>
                  <a:pt x="581" y="922"/>
                  <a:pt x="581" y="922"/>
                  <a:pt x="581" y="922"/>
                </a:cubicBezTo>
                <a:cubicBezTo>
                  <a:pt x="581" y="921"/>
                  <a:pt x="587" y="924"/>
                  <a:pt x="579" y="921"/>
                </a:cubicBezTo>
                <a:cubicBezTo>
                  <a:pt x="579" y="923"/>
                  <a:pt x="579" y="923"/>
                  <a:pt x="579" y="923"/>
                </a:cubicBezTo>
                <a:cubicBezTo>
                  <a:pt x="576" y="922"/>
                  <a:pt x="576" y="922"/>
                  <a:pt x="576" y="922"/>
                </a:cubicBezTo>
                <a:cubicBezTo>
                  <a:pt x="576" y="922"/>
                  <a:pt x="577" y="924"/>
                  <a:pt x="577" y="921"/>
                </a:cubicBezTo>
                <a:cubicBezTo>
                  <a:pt x="572" y="922"/>
                  <a:pt x="572" y="922"/>
                  <a:pt x="572" y="922"/>
                </a:cubicBezTo>
                <a:cubicBezTo>
                  <a:pt x="570" y="921"/>
                  <a:pt x="570" y="921"/>
                  <a:pt x="570" y="921"/>
                </a:cubicBezTo>
                <a:cubicBezTo>
                  <a:pt x="556" y="925"/>
                  <a:pt x="556" y="925"/>
                  <a:pt x="556" y="925"/>
                </a:cubicBezTo>
                <a:cubicBezTo>
                  <a:pt x="561" y="927"/>
                  <a:pt x="565" y="920"/>
                  <a:pt x="568" y="925"/>
                </a:cubicBezTo>
                <a:cubicBezTo>
                  <a:pt x="573" y="924"/>
                  <a:pt x="573" y="924"/>
                  <a:pt x="573" y="924"/>
                </a:cubicBezTo>
                <a:cubicBezTo>
                  <a:pt x="573" y="925"/>
                  <a:pt x="573" y="925"/>
                  <a:pt x="573" y="925"/>
                </a:cubicBezTo>
                <a:cubicBezTo>
                  <a:pt x="575" y="925"/>
                  <a:pt x="575" y="925"/>
                  <a:pt x="575" y="925"/>
                </a:cubicBezTo>
                <a:cubicBezTo>
                  <a:pt x="573" y="926"/>
                  <a:pt x="573" y="926"/>
                  <a:pt x="573" y="926"/>
                </a:cubicBezTo>
                <a:cubicBezTo>
                  <a:pt x="571" y="924"/>
                  <a:pt x="571" y="924"/>
                  <a:pt x="571" y="924"/>
                </a:cubicBezTo>
                <a:cubicBezTo>
                  <a:pt x="565" y="928"/>
                  <a:pt x="565" y="928"/>
                  <a:pt x="565" y="928"/>
                </a:cubicBezTo>
                <a:cubicBezTo>
                  <a:pt x="555" y="928"/>
                  <a:pt x="555" y="928"/>
                  <a:pt x="555" y="928"/>
                </a:cubicBezTo>
                <a:cubicBezTo>
                  <a:pt x="551" y="933"/>
                  <a:pt x="551" y="933"/>
                  <a:pt x="551" y="933"/>
                </a:cubicBezTo>
                <a:cubicBezTo>
                  <a:pt x="546" y="933"/>
                  <a:pt x="546" y="933"/>
                  <a:pt x="546" y="933"/>
                </a:cubicBezTo>
                <a:cubicBezTo>
                  <a:pt x="548" y="932"/>
                  <a:pt x="541" y="929"/>
                  <a:pt x="550" y="929"/>
                </a:cubicBezTo>
                <a:cubicBezTo>
                  <a:pt x="545" y="930"/>
                  <a:pt x="545" y="930"/>
                  <a:pt x="545" y="930"/>
                </a:cubicBezTo>
                <a:cubicBezTo>
                  <a:pt x="543" y="929"/>
                  <a:pt x="543" y="929"/>
                  <a:pt x="543" y="929"/>
                </a:cubicBezTo>
                <a:cubicBezTo>
                  <a:pt x="540" y="931"/>
                  <a:pt x="540" y="931"/>
                  <a:pt x="540" y="931"/>
                </a:cubicBezTo>
                <a:cubicBezTo>
                  <a:pt x="543" y="933"/>
                  <a:pt x="543" y="933"/>
                  <a:pt x="543" y="933"/>
                </a:cubicBezTo>
                <a:cubicBezTo>
                  <a:pt x="538" y="933"/>
                  <a:pt x="538" y="933"/>
                  <a:pt x="538" y="933"/>
                </a:cubicBezTo>
                <a:cubicBezTo>
                  <a:pt x="538" y="932"/>
                  <a:pt x="538" y="932"/>
                  <a:pt x="538" y="932"/>
                </a:cubicBezTo>
                <a:cubicBezTo>
                  <a:pt x="538" y="932"/>
                  <a:pt x="540" y="930"/>
                  <a:pt x="536" y="931"/>
                </a:cubicBezTo>
                <a:cubicBezTo>
                  <a:pt x="535" y="933"/>
                  <a:pt x="535" y="933"/>
                  <a:pt x="535" y="933"/>
                </a:cubicBezTo>
                <a:cubicBezTo>
                  <a:pt x="535" y="936"/>
                  <a:pt x="543" y="922"/>
                  <a:pt x="536" y="939"/>
                </a:cubicBezTo>
                <a:cubicBezTo>
                  <a:pt x="535" y="939"/>
                  <a:pt x="535" y="939"/>
                  <a:pt x="535" y="939"/>
                </a:cubicBezTo>
                <a:cubicBezTo>
                  <a:pt x="536" y="937"/>
                  <a:pt x="536" y="937"/>
                  <a:pt x="536" y="937"/>
                </a:cubicBezTo>
                <a:cubicBezTo>
                  <a:pt x="536" y="935"/>
                  <a:pt x="536" y="935"/>
                  <a:pt x="536" y="935"/>
                </a:cubicBezTo>
                <a:cubicBezTo>
                  <a:pt x="531" y="934"/>
                  <a:pt x="531" y="934"/>
                  <a:pt x="531" y="934"/>
                </a:cubicBezTo>
                <a:cubicBezTo>
                  <a:pt x="532" y="934"/>
                  <a:pt x="532" y="934"/>
                  <a:pt x="532" y="934"/>
                </a:cubicBezTo>
                <a:cubicBezTo>
                  <a:pt x="531" y="933"/>
                  <a:pt x="531" y="933"/>
                  <a:pt x="531" y="933"/>
                </a:cubicBezTo>
                <a:cubicBezTo>
                  <a:pt x="527" y="934"/>
                  <a:pt x="527" y="934"/>
                  <a:pt x="527" y="934"/>
                </a:cubicBezTo>
                <a:cubicBezTo>
                  <a:pt x="526" y="935"/>
                  <a:pt x="526" y="935"/>
                  <a:pt x="526" y="935"/>
                </a:cubicBezTo>
                <a:cubicBezTo>
                  <a:pt x="518" y="933"/>
                  <a:pt x="518" y="933"/>
                  <a:pt x="518" y="933"/>
                </a:cubicBezTo>
                <a:cubicBezTo>
                  <a:pt x="517" y="934"/>
                  <a:pt x="517" y="934"/>
                  <a:pt x="517" y="934"/>
                </a:cubicBezTo>
                <a:cubicBezTo>
                  <a:pt x="517" y="933"/>
                  <a:pt x="521" y="934"/>
                  <a:pt x="517" y="932"/>
                </a:cubicBezTo>
                <a:cubicBezTo>
                  <a:pt x="524" y="930"/>
                  <a:pt x="524" y="930"/>
                  <a:pt x="524" y="930"/>
                </a:cubicBezTo>
                <a:cubicBezTo>
                  <a:pt x="526" y="929"/>
                  <a:pt x="528" y="926"/>
                  <a:pt x="529" y="928"/>
                </a:cubicBezTo>
                <a:cubicBezTo>
                  <a:pt x="529" y="928"/>
                  <a:pt x="531" y="926"/>
                  <a:pt x="530" y="929"/>
                </a:cubicBezTo>
                <a:cubicBezTo>
                  <a:pt x="532" y="929"/>
                  <a:pt x="532" y="929"/>
                  <a:pt x="532" y="929"/>
                </a:cubicBezTo>
                <a:cubicBezTo>
                  <a:pt x="530" y="927"/>
                  <a:pt x="533" y="929"/>
                  <a:pt x="533" y="926"/>
                </a:cubicBezTo>
                <a:cubicBezTo>
                  <a:pt x="535" y="924"/>
                  <a:pt x="535" y="924"/>
                  <a:pt x="535" y="924"/>
                </a:cubicBezTo>
                <a:cubicBezTo>
                  <a:pt x="529" y="924"/>
                  <a:pt x="529" y="924"/>
                  <a:pt x="529" y="924"/>
                </a:cubicBezTo>
                <a:cubicBezTo>
                  <a:pt x="527" y="925"/>
                  <a:pt x="527" y="925"/>
                  <a:pt x="527" y="925"/>
                </a:cubicBezTo>
                <a:cubicBezTo>
                  <a:pt x="530" y="925"/>
                  <a:pt x="519" y="931"/>
                  <a:pt x="532" y="925"/>
                </a:cubicBezTo>
                <a:cubicBezTo>
                  <a:pt x="526" y="925"/>
                  <a:pt x="536" y="936"/>
                  <a:pt x="523" y="927"/>
                </a:cubicBezTo>
                <a:cubicBezTo>
                  <a:pt x="522" y="926"/>
                  <a:pt x="522" y="926"/>
                  <a:pt x="522" y="926"/>
                </a:cubicBezTo>
                <a:cubicBezTo>
                  <a:pt x="521" y="927"/>
                  <a:pt x="521" y="927"/>
                  <a:pt x="521" y="927"/>
                </a:cubicBezTo>
                <a:cubicBezTo>
                  <a:pt x="520" y="927"/>
                  <a:pt x="517" y="935"/>
                  <a:pt x="515" y="927"/>
                </a:cubicBezTo>
                <a:cubicBezTo>
                  <a:pt x="514" y="927"/>
                  <a:pt x="514" y="927"/>
                  <a:pt x="514" y="927"/>
                </a:cubicBezTo>
                <a:cubicBezTo>
                  <a:pt x="514" y="929"/>
                  <a:pt x="514" y="929"/>
                  <a:pt x="514" y="929"/>
                </a:cubicBezTo>
                <a:cubicBezTo>
                  <a:pt x="516" y="930"/>
                  <a:pt x="516" y="930"/>
                  <a:pt x="516" y="930"/>
                </a:cubicBezTo>
                <a:cubicBezTo>
                  <a:pt x="513" y="931"/>
                  <a:pt x="513" y="931"/>
                  <a:pt x="513" y="931"/>
                </a:cubicBezTo>
                <a:cubicBezTo>
                  <a:pt x="512" y="928"/>
                  <a:pt x="512" y="928"/>
                  <a:pt x="512" y="928"/>
                </a:cubicBezTo>
                <a:cubicBezTo>
                  <a:pt x="508" y="928"/>
                  <a:pt x="508" y="928"/>
                  <a:pt x="508" y="928"/>
                </a:cubicBezTo>
                <a:cubicBezTo>
                  <a:pt x="511" y="927"/>
                  <a:pt x="511" y="927"/>
                  <a:pt x="511" y="927"/>
                </a:cubicBezTo>
                <a:cubicBezTo>
                  <a:pt x="510" y="925"/>
                  <a:pt x="510" y="925"/>
                  <a:pt x="510" y="925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6" y="921"/>
                  <a:pt x="516" y="921"/>
                  <a:pt x="516" y="921"/>
                </a:cubicBezTo>
                <a:cubicBezTo>
                  <a:pt x="518" y="920"/>
                  <a:pt x="518" y="920"/>
                  <a:pt x="518" y="920"/>
                </a:cubicBezTo>
                <a:cubicBezTo>
                  <a:pt x="521" y="920"/>
                  <a:pt x="521" y="920"/>
                  <a:pt x="521" y="920"/>
                </a:cubicBezTo>
                <a:cubicBezTo>
                  <a:pt x="526" y="919"/>
                  <a:pt x="526" y="919"/>
                  <a:pt x="526" y="919"/>
                </a:cubicBezTo>
                <a:cubicBezTo>
                  <a:pt x="526" y="918"/>
                  <a:pt x="526" y="918"/>
                  <a:pt x="526" y="918"/>
                </a:cubicBezTo>
                <a:cubicBezTo>
                  <a:pt x="526" y="917"/>
                  <a:pt x="528" y="914"/>
                  <a:pt x="530" y="919"/>
                </a:cubicBezTo>
                <a:cubicBezTo>
                  <a:pt x="527" y="920"/>
                  <a:pt x="533" y="912"/>
                  <a:pt x="528" y="922"/>
                </a:cubicBezTo>
                <a:cubicBezTo>
                  <a:pt x="527" y="920"/>
                  <a:pt x="538" y="916"/>
                  <a:pt x="521" y="923"/>
                </a:cubicBezTo>
                <a:cubicBezTo>
                  <a:pt x="521" y="923"/>
                  <a:pt x="521" y="923"/>
                  <a:pt x="521" y="923"/>
                </a:cubicBezTo>
                <a:cubicBezTo>
                  <a:pt x="516" y="925"/>
                  <a:pt x="516" y="925"/>
                  <a:pt x="516" y="925"/>
                </a:cubicBezTo>
                <a:cubicBezTo>
                  <a:pt x="518" y="926"/>
                  <a:pt x="518" y="926"/>
                  <a:pt x="518" y="926"/>
                </a:cubicBezTo>
                <a:cubicBezTo>
                  <a:pt x="526" y="925"/>
                  <a:pt x="526" y="925"/>
                  <a:pt x="526" y="925"/>
                </a:cubicBezTo>
                <a:cubicBezTo>
                  <a:pt x="527" y="923"/>
                  <a:pt x="527" y="923"/>
                  <a:pt x="527" y="923"/>
                </a:cubicBezTo>
                <a:cubicBezTo>
                  <a:pt x="532" y="922"/>
                  <a:pt x="532" y="922"/>
                  <a:pt x="532" y="922"/>
                </a:cubicBezTo>
                <a:cubicBezTo>
                  <a:pt x="531" y="920"/>
                  <a:pt x="531" y="920"/>
                  <a:pt x="531" y="920"/>
                </a:cubicBezTo>
                <a:cubicBezTo>
                  <a:pt x="535" y="920"/>
                  <a:pt x="535" y="920"/>
                  <a:pt x="535" y="920"/>
                </a:cubicBezTo>
                <a:cubicBezTo>
                  <a:pt x="535" y="922"/>
                  <a:pt x="535" y="922"/>
                  <a:pt x="535" y="922"/>
                </a:cubicBezTo>
                <a:cubicBezTo>
                  <a:pt x="538" y="922"/>
                  <a:pt x="538" y="922"/>
                  <a:pt x="538" y="922"/>
                </a:cubicBezTo>
                <a:cubicBezTo>
                  <a:pt x="539" y="920"/>
                  <a:pt x="539" y="920"/>
                  <a:pt x="539" y="920"/>
                </a:cubicBezTo>
                <a:cubicBezTo>
                  <a:pt x="552" y="918"/>
                  <a:pt x="552" y="918"/>
                  <a:pt x="552" y="918"/>
                </a:cubicBezTo>
                <a:cubicBezTo>
                  <a:pt x="551" y="916"/>
                  <a:pt x="551" y="916"/>
                  <a:pt x="551" y="916"/>
                </a:cubicBezTo>
                <a:cubicBezTo>
                  <a:pt x="547" y="916"/>
                  <a:pt x="547" y="916"/>
                  <a:pt x="547" y="916"/>
                </a:cubicBezTo>
                <a:cubicBezTo>
                  <a:pt x="548" y="916"/>
                  <a:pt x="548" y="916"/>
                  <a:pt x="548" y="916"/>
                </a:cubicBezTo>
                <a:cubicBezTo>
                  <a:pt x="544" y="916"/>
                  <a:pt x="544" y="916"/>
                  <a:pt x="544" y="916"/>
                </a:cubicBezTo>
                <a:cubicBezTo>
                  <a:pt x="542" y="914"/>
                  <a:pt x="542" y="914"/>
                  <a:pt x="542" y="914"/>
                </a:cubicBezTo>
                <a:cubicBezTo>
                  <a:pt x="536" y="916"/>
                  <a:pt x="536" y="916"/>
                  <a:pt x="536" y="916"/>
                </a:cubicBezTo>
                <a:cubicBezTo>
                  <a:pt x="535" y="915"/>
                  <a:pt x="535" y="915"/>
                  <a:pt x="535" y="915"/>
                </a:cubicBezTo>
                <a:cubicBezTo>
                  <a:pt x="531" y="917"/>
                  <a:pt x="531" y="917"/>
                  <a:pt x="531" y="917"/>
                </a:cubicBezTo>
                <a:cubicBezTo>
                  <a:pt x="528" y="915"/>
                  <a:pt x="528" y="915"/>
                  <a:pt x="528" y="915"/>
                </a:cubicBezTo>
                <a:cubicBezTo>
                  <a:pt x="529" y="912"/>
                  <a:pt x="529" y="912"/>
                  <a:pt x="529" y="912"/>
                </a:cubicBezTo>
                <a:cubicBezTo>
                  <a:pt x="536" y="913"/>
                  <a:pt x="536" y="913"/>
                  <a:pt x="536" y="913"/>
                </a:cubicBezTo>
                <a:cubicBezTo>
                  <a:pt x="536" y="911"/>
                  <a:pt x="536" y="911"/>
                  <a:pt x="536" y="911"/>
                </a:cubicBezTo>
                <a:cubicBezTo>
                  <a:pt x="541" y="910"/>
                  <a:pt x="541" y="910"/>
                  <a:pt x="541" y="910"/>
                </a:cubicBezTo>
                <a:cubicBezTo>
                  <a:pt x="542" y="910"/>
                  <a:pt x="536" y="910"/>
                  <a:pt x="544" y="913"/>
                </a:cubicBezTo>
                <a:cubicBezTo>
                  <a:pt x="549" y="910"/>
                  <a:pt x="549" y="910"/>
                  <a:pt x="549" y="910"/>
                </a:cubicBezTo>
                <a:cubicBezTo>
                  <a:pt x="553" y="911"/>
                  <a:pt x="553" y="911"/>
                  <a:pt x="553" y="911"/>
                </a:cubicBezTo>
                <a:cubicBezTo>
                  <a:pt x="557" y="909"/>
                  <a:pt x="557" y="909"/>
                  <a:pt x="557" y="909"/>
                </a:cubicBezTo>
                <a:cubicBezTo>
                  <a:pt x="581" y="906"/>
                  <a:pt x="581" y="906"/>
                  <a:pt x="581" y="906"/>
                </a:cubicBezTo>
                <a:cubicBezTo>
                  <a:pt x="585" y="906"/>
                  <a:pt x="585" y="906"/>
                  <a:pt x="585" y="906"/>
                </a:cubicBezTo>
                <a:cubicBezTo>
                  <a:pt x="589" y="904"/>
                  <a:pt x="589" y="904"/>
                  <a:pt x="589" y="904"/>
                </a:cubicBezTo>
                <a:cubicBezTo>
                  <a:pt x="584" y="902"/>
                  <a:pt x="583" y="906"/>
                  <a:pt x="570" y="906"/>
                </a:cubicBezTo>
                <a:cubicBezTo>
                  <a:pt x="569" y="903"/>
                  <a:pt x="569" y="903"/>
                  <a:pt x="569" y="903"/>
                </a:cubicBezTo>
                <a:cubicBezTo>
                  <a:pt x="568" y="905"/>
                  <a:pt x="568" y="905"/>
                  <a:pt x="568" y="905"/>
                </a:cubicBezTo>
                <a:cubicBezTo>
                  <a:pt x="568" y="901"/>
                  <a:pt x="568" y="901"/>
                  <a:pt x="568" y="901"/>
                </a:cubicBezTo>
                <a:cubicBezTo>
                  <a:pt x="571" y="899"/>
                  <a:pt x="571" y="899"/>
                  <a:pt x="571" y="899"/>
                </a:cubicBezTo>
                <a:cubicBezTo>
                  <a:pt x="571" y="901"/>
                  <a:pt x="571" y="901"/>
                  <a:pt x="571" y="901"/>
                </a:cubicBezTo>
                <a:cubicBezTo>
                  <a:pt x="573" y="901"/>
                  <a:pt x="573" y="901"/>
                  <a:pt x="573" y="901"/>
                </a:cubicBezTo>
                <a:cubicBezTo>
                  <a:pt x="570" y="903"/>
                  <a:pt x="570" y="903"/>
                  <a:pt x="570" y="903"/>
                </a:cubicBezTo>
                <a:cubicBezTo>
                  <a:pt x="588" y="903"/>
                  <a:pt x="517" y="919"/>
                  <a:pt x="599" y="901"/>
                </a:cubicBezTo>
                <a:cubicBezTo>
                  <a:pt x="607" y="897"/>
                  <a:pt x="607" y="897"/>
                  <a:pt x="607" y="897"/>
                </a:cubicBezTo>
                <a:cubicBezTo>
                  <a:pt x="614" y="896"/>
                  <a:pt x="614" y="896"/>
                  <a:pt x="614" y="896"/>
                </a:cubicBezTo>
                <a:cubicBezTo>
                  <a:pt x="614" y="894"/>
                  <a:pt x="614" y="894"/>
                  <a:pt x="614" y="894"/>
                </a:cubicBezTo>
                <a:cubicBezTo>
                  <a:pt x="615" y="894"/>
                  <a:pt x="615" y="894"/>
                  <a:pt x="615" y="894"/>
                </a:cubicBezTo>
                <a:cubicBezTo>
                  <a:pt x="615" y="895"/>
                  <a:pt x="614" y="895"/>
                  <a:pt x="615" y="895"/>
                </a:cubicBezTo>
                <a:cubicBezTo>
                  <a:pt x="617" y="897"/>
                  <a:pt x="617" y="897"/>
                  <a:pt x="617" y="897"/>
                </a:cubicBezTo>
                <a:cubicBezTo>
                  <a:pt x="618" y="896"/>
                  <a:pt x="618" y="896"/>
                  <a:pt x="618" y="896"/>
                </a:cubicBezTo>
                <a:cubicBezTo>
                  <a:pt x="617" y="894"/>
                  <a:pt x="613" y="901"/>
                  <a:pt x="618" y="893"/>
                </a:cubicBezTo>
                <a:cubicBezTo>
                  <a:pt x="622" y="890"/>
                  <a:pt x="622" y="890"/>
                  <a:pt x="622" y="890"/>
                </a:cubicBezTo>
                <a:cubicBezTo>
                  <a:pt x="631" y="888"/>
                  <a:pt x="631" y="888"/>
                  <a:pt x="631" y="888"/>
                </a:cubicBezTo>
                <a:cubicBezTo>
                  <a:pt x="638" y="887"/>
                  <a:pt x="638" y="887"/>
                  <a:pt x="638" y="887"/>
                </a:cubicBezTo>
                <a:cubicBezTo>
                  <a:pt x="639" y="886"/>
                  <a:pt x="639" y="886"/>
                  <a:pt x="639" y="886"/>
                </a:cubicBezTo>
                <a:cubicBezTo>
                  <a:pt x="629" y="885"/>
                  <a:pt x="629" y="885"/>
                  <a:pt x="629" y="885"/>
                </a:cubicBezTo>
                <a:cubicBezTo>
                  <a:pt x="632" y="883"/>
                  <a:pt x="632" y="883"/>
                  <a:pt x="632" y="883"/>
                </a:cubicBezTo>
                <a:cubicBezTo>
                  <a:pt x="628" y="881"/>
                  <a:pt x="628" y="881"/>
                  <a:pt x="628" y="881"/>
                </a:cubicBezTo>
                <a:cubicBezTo>
                  <a:pt x="623" y="884"/>
                  <a:pt x="623" y="884"/>
                  <a:pt x="623" y="884"/>
                </a:cubicBezTo>
                <a:cubicBezTo>
                  <a:pt x="624" y="884"/>
                  <a:pt x="626" y="883"/>
                  <a:pt x="627" y="885"/>
                </a:cubicBezTo>
                <a:cubicBezTo>
                  <a:pt x="623" y="888"/>
                  <a:pt x="623" y="888"/>
                  <a:pt x="623" y="888"/>
                </a:cubicBezTo>
                <a:cubicBezTo>
                  <a:pt x="621" y="888"/>
                  <a:pt x="635" y="886"/>
                  <a:pt x="618" y="888"/>
                </a:cubicBezTo>
                <a:cubicBezTo>
                  <a:pt x="617" y="889"/>
                  <a:pt x="617" y="889"/>
                  <a:pt x="617" y="889"/>
                </a:cubicBezTo>
                <a:cubicBezTo>
                  <a:pt x="619" y="887"/>
                  <a:pt x="619" y="887"/>
                  <a:pt x="619" y="887"/>
                </a:cubicBezTo>
                <a:cubicBezTo>
                  <a:pt x="620" y="888"/>
                  <a:pt x="622" y="888"/>
                  <a:pt x="623" y="887"/>
                </a:cubicBezTo>
                <a:cubicBezTo>
                  <a:pt x="621" y="883"/>
                  <a:pt x="621" y="883"/>
                  <a:pt x="621" y="883"/>
                </a:cubicBezTo>
                <a:cubicBezTo>
                  <a:pt x="620" y="884"/>
                  <a:pt x="627" y="882"/>
                  <a:pt x="618" y="884"/>
                </a:cubicBezTo>
                <a:cubicBezTo>
                  <a:pt x="618" y="885"/>
                  <a:pt x="618" y="885"/>
                  <a:pt x="618" y="885"/>
                </a:cubicBezTo>
                <a:cubicBezTo>
                  <a:pt x="615" y="882"/>
                  <a:pt x="615" y="882"/>
                  <a:pt x="615" y="882"/>
                </a:cubicBezTo>
                <a:cubicBezTo>
                  <a:pt x="619" y="882"/>
                  <a:pt x="622" y="880"/>
                  <a:pt x="626" y="879"/>
                </a:cubicBezTo>
                <a:cubicBezTo>
                  <a:pt x="629" y="880"/>
                  <a:pt x="629" y="880"/>
                  <a:pt x="629" y="880"/>
                </a:cubicBezTo>
                <a:cubicBezTo>
                  <a:pt x="632" y="879"/>
                  <a:pt x="635" y="879"/>
                  <a:pt x="637" y="880"/>
                </a:cubicBezTo>
                <a:cubicBezTo>
                  <a:pt x="639" y="877"/>
                  <a:pt x="639" y="877"/>
                  <a:pt x="639" y="877"/>
                </a:cubicBezTo>
                <a:cubicBezTo>
                  <a:pt x="640" y="876"/>
                  <a:pt x="640" y="876"/>
                  <a:pt x="640" y="876"/>
                </a:cubicBezTo>
                <a:cubicBezTo>
                  <a:pt x="642" y="878"/>
                  <a:pt x="642" y="878"/>
                  <a:pt x="642" y="878"/>
                </a:cubicBezTo>
                <a:cubicBezTo>
                  <a:pt x="646" y="877"/>
                  <a:pt x="646" y="877"/>
                  <a:pt x="646" y="877"/>
                </a:cubicBezTo>
                <a:cubicBezTo>
                  <a:pt x="649" y="880"/>
                  <a:pt x="649" y="880"/>
                  <a:pt x="649" y="880"/>
                </a:cubicBezTo>
                <a:cubicBezTo>
                  <a:pt x="651" y="879"/>
                  <a:pt x="651" y="879"/>
                  <a:pt x="651" y="879"/>
                </a:cubicBezTo>
                <a:cubicBezTo>
                  <a:pt x="650" y="877"/>
                  <a:pt x="650" y="877"/>
                  <a:pt x="650" y="877"/>
                </a:cubicBezTo>
                <a:cubicBezTo>
                  <a:pt x="656" y="873"/>
                  <a:pt x="656" y="873"/>
                  <a:pt x="656" y="873"/>
                </a:cubicBezTo>
                <a:cubicBezTo>
                  <a:pt x="646" y="873"/>
                  <a:pt x="646" y="873"/>
                  <a:pt x="646" y="873"/>
                </a:cubicBezTo>
                <a:cubicBezTo>
                  <a:pt x="641" y="875"/>
                  <a:pt x="641" y="875"/>
                  <a:pt x="641" y="875"/>
                </a:cubicBezTo>
                <a:cubicBezTo>
                  <a:pt x="640" y="875"/>
                  <a:pt x="640" y="875"/>
                  <a:pt x="640" y="875"/>
                </a:cubicBezTo>
                <a:cubicBezTo>
                  <a:pt x="640" y="873"/>
                  <a:pt x="640" y="873"/>
                  <a:pt x="640" y="873"/>
                </a:cubicBezTo>
                <a:cubicBezTo>
                  <a:pt x="634" y="871"/>
                  <a:pt x="634" y="871"/>
                  <a:pt x="634" y="871"/>
                </a:cubicBezTo>
                <a:cubicBezTo>
                  <a:pt x="624" y="873"/>
                  <a:pt x="624" y="873"/>
                  <a:pt x="624" y="873"/>
                </a:cubicBezTo>
                <a:cubicBezTo>
                  <a:pt x="623" y="875"/>
                  <a:pt x="623" y="875"/>
                  <a:pt x="623" y="875"/>
                </a:cubicBezTo>
                <a:cubicBezTo>
                  <a:pt x="627" y="875"/>
                  <a:pt x="627" y="875"/>
                  <a:pt x="627" y="875"/>
                </a:cubicBezTo>
                <a:cubicBezTo>
                  <a:pt x="622" y="877"/>
                  <a:pt x="622" y="877"/>
                  <a:pt x="622" y="877"/>
                </a:cubicBezTo>
                <a:cubicBezTo>
                  <a:pt x="619" y="877"/>
                  <a:pt x="643" y="872"/>
                  <a:pt x="613" y="878"/>
                </a:cubicBezTo>
                <a:cubicBezTo>
                  <a:pt x="611" y="877"/>
                  <a:pt x="611" y="877"/>
                  <a:pt x="611" y="877"/>
                </a:cubicBezTo>
                <a:cubicBezTo>
                  <a:pt x="609" y="878"/>
                  <a:pt x="609" y="878"/>
                  <a:pt x="609" y="878"/>
                </a:cubicBezTo>
                <a:cubicBezTo>
                  <a:pt x="596" y="880"/>
                  <a:pt x="596" y="880"/>
                  <a:pt x="596" y="880"/>
                </a:cubicBezTo>
                <a:cubicBezTo>
                  <a:pt x="595" y="879"/>
                  <a:pt x="595" y="879"/>
                  <a:pt x="595" y="879"/>
                </a:cubicBezTo>
                <a:cubicBezTo>
                  <a:pt x="590" y="882"/>
                  <a:pt x="590" y="882"/>
                  <a:pt x="590" y="882"/>
                </a:cubicBezTo>
                <a:cubicBezTo>
                  <a:pt x="588" y="881"/>
                  <a:pt x="588" y="881"/>
                  <a:pt x="588" y="881"/>
                </a:cubicBezTo>
                <a:cubicBezTo>
                  <a:pt x="569" y="884"/>
                  <a:pt x="569" y="884"/>
                  <a:pt x="569" y="884"/>
                </a:cubicBezTo>
                <a:cubicBezTo>
                  <a:pt x="568" y="886"/>
                  <a:pt x="568" y="886"/>
                  <a:pt x="568" y="886"/>
                </a:cubicBezTo>
                <a:cubicBezTo>
                  <a:pt x="568" y="887"/>
                  <a:pt x="570" y="883"/>
                  <a:pt x="569" y="888"/>
                </a:cubicBezTo>
                <a:cubicBezTo>
                  <a:pt x="571" y="886"/>
                  <a:pt x="571" y="886"/>
                  <a:pt x="571" y="886"/>
                </a:cubicBezTo>
                <a:cubicBezTo>
                  <a:pt x="578" y="887"/>
                  <a:pt x="575" y="882"/>
                  <a:pt x="583" y="887"/>
                </a:cubicBezTo>
                <a:cubicBezTo>
                  <a:pt x="583" y="888"/>
                  <a:pt x="583" y="888"/>
                  <a:pt x="583" y="888"/>
                </a:cubicBezTo>
                <a:cubicBezTo>
                  <a:pt x="579" y="887"/>
                  <a:pt x="579" y="887"/>
                  <a:pt x="579" y="887"/>
                </a:cubicBezTo>
                <a:cubicBezTo>
                  <a:pt x="576" y="891"/>
                  <a:pt x="576" y="891"/>
                  <a:pt x="576" y="891"/>
                </a:cubicBezTo>
                <a:cubicBezTo>
                  <a:pt x="578" y="892"/>
                  <a:pt x="578" y="892"/>
                  <a:pt x="578" y="892"/>
                </a:cubicBezTo>
                <a:cubicBezTo>
                  <a:pt x="572" y="891"/>
                  <a:pt x="572" y="891"/>
                  <a:pt x="572" y="891"/>
                </a:cubicBezTo>
                <a:cubicBezTo>
                  <a:pt x="569" y="891"/>
                  <a:pt x="569" y="891"/>
                  <a:pt x="569" y="891"/>
                </a:cubicBezTo>
                <a:cubicBezTo>
                  <a:pt x="567" y="886"/>
                  <a:pt x="567" y="886"/>
                  <a:pt x="567" y="886"/>
                </a:cubicBezTo>
                <a:cubicBezTo>
                  <a:pt x="566" y="886"/>
                  <a:pt x="564" y="884"/>
                  <a:pt x="563" y="888"/>
                </a:cubicBezTo>
                <a:cubicBezTo>
                  <a:pt x="565" y="890"/>
                  <a:pt x="565" y="890"/>
                  <a:pt x="565" y="890"/>
                </a:cubicBezTo>
                <a:cubicBezTo>
                  <a:pt x="559" y="891"/>
                  <a:pt x="559" y="891"/>
                  <a:pt x="559" y="891"/>
                </a:cubicBezTo>
                <a:cubicBezTo>
                  <a:pt x="556" y="895"/>
                  <a:pt x="556" y="895"/>
                  <a:pt x="556" y="895"/>
                </a:cubicBezTo>
                <a:cubicBezTo>
                  <a:pt x="554" y="894"/>
                  <a:pt x="554" y="894"/>
                  <a:pt x="554" y="894"/>
                </a:cubicBezTo>
                <a:cubicBezTo>
                  <a:pt x="552" y="896"/>
                  <a:pt x="552" y="896"/>
                  <a:pt x="552" y="896"/>
                </a:cubicBezTo>
                <a:cubicBezTo>
                  <a:pt x="551" y="893"/>
                  <a:pt x="551" y="893"/>
                  <a:pt x="551" y="893"/>
                </a:cubicBezTo>
                <a:cubicBezTo>
                  <a:pt x="550" y="892"/>
                  <a:pt x="548" y="896"/>
                  <a:pt x="548" y="892"/>
                </a:cubicBezTo>
                <a:cubicBezTo>
                  <a:pt x="544" y="894"/>
                  <a:pt x="544" y="894"/>
                  <a:pt x="544" y="894"/>
                </a:cubicBezTo>
                <a:cubicBezTo>
                  <a:pt x="544" y="899"/>
                  <a:pt x="540" y="890"/>
                  <a:pt x="541" y="898"/>
                </a:cubicBezTo>
                <a:cubicBezTo>
                  <a:pt x="538" y="895"/>
                  <a:pt x="538" y="895"/>
                  <a:pt x="538" y="895"/>
                </a:cubicBezTo>
                <a:cubicBezTo>
                  <a:pt x="536" y="896"/>
                  <a:pt x="536" y="896"/>
                  <a:pt x="536" y="896"/>
                </a:cubicBezTo>
                <a:cubicBezTo>
                  <a:pt x="537" y="899"/>
                  <a:pt x="529" y="894"/>
                  <a:pt x="539" y="898"/>
                </a:cubicBezTo>
                <a:cubicBezTo>
                  <a:pt x="534" y="898"/>
                  <a:pt x="534" y="898"/>
                  <a:pt x="534" y="898"/>
                </a:cubicBezTo>
                <a:cubicBezTo>
                  <a:pt x="534" y="896"/>
                  <a:pt x="534" y="896"/>
                  <a:pt x="534" y="896"/>
                </a:cubicBezTo>
                <a:cubicBezTo>
                  <a:pt x="543" y="893"/>
                  <a:pt x="543" y="893"/>
                  <a:pt x="543" y="893"/>
                </a:cubicBezTo>
                <a:cubicBezTo>
                  <a:pt x="542" y="891"/>
                  <a:pt x="542" y="891"/>
                  <a:pt x="542" y="891"/>
                </a:cubicBezTo>
                <a:cubicBezTo>
                  <a:pt x="541" y="890"/>
                  <a:pt x="541" y="890"/>
                  <a:pt x="541" y="890"/>
                </a:cubicBezTo>
                <a:cubicBezTo>
                  <a:pt x="538" y="892"/>
                  <a:pt x="538" y="892"/>
                  <a:pt x="538" y="892"/>
                </a:cubicBezTo>
                <a:cubicBezTo>
                  <a:pt x="538" y="892"/>
                  <a:pt x="538" y="892"/>
                  <a:pt x="538" y="892"/>
                </a:cubicBezTo>
                <a:cubicBezTo>
                  <a:pt x="526" y="895"/>
                  <a:pt x="526" y="895"/>
                  <a:pt x="526" y="895"/>
                </a:cubicBezTo>
                <a:cubicBezTo>
                  <a:pt x="522" y="897"/>
                  <a:pt x="522" y="897"/>
                  <a:pt x="522" y="897"/>
                </a:cubicBezTo>
                <a:cubicBezTo>
                  <a:pt x="526" y="900"/>
                  <a:pt x="526" y="900"/>
                  <a:pt x="526" y="900"/>
                </a:cubicBezTo>
                <a:cubicBezTo>
                  <a:pt x="528" y="898"/>
                  <a:pt x="528" y="898"/>
                  <a:pt x="528" y="898"/>
                </a:cubicBezTo>
                <a:cubicBezTo>
                  <a:pt x="533" y="898"/>
                  <a:pt x="533" y="898"/>
                  <a:pt x="533" y="898"/>
                </a:cubicBezTo>
                <a:cubicBezTo>
                  <a:pt x="526" y="902"/>
                  <a:pt x="526" y="902"/>
                  <a:pt x="526" y="902"/>
                </a:cubicBezTo>
                <a:cubicBezTo>
                  <a:pt x="520" y="902"/>
                  <a:pt x="520" y="902"/>
                  <a:pt x="520" y="902"/>
                </a:cubicBezTo>
                <a:cubicBezTo>
                  <a:pt x="515" y="901"/>
                  <a:pt x="515" y="901"/>
                  <a:pt x="515" y="901"/>
                </a:cubicBezTo>
                <a:cubicBezTo>
                  <a:pt x="510" y="903"/>
                  <a:pt x="510" y="903"/>
                  <a:pt x="510" y="903"/>
                </a:cubicBezTo>
                <a:cubicBezTo>
                  <a:pt x="506" y="902"/>
                  <a:pt x="506" y="902"/>
                  <a:pt x="506" y="902"/>
                </a:cubicBezTo>
                <a:cubicBezTo>
                  <a:pt x="482" y="906"/>
                  <a:pt x="482" y="906"/>
                  <a:pt x="482" y="906"/>
                </a:cubicBezTo>
                <a:cubicBezTo>
                  <a:pt x="479" y="908"/>
                  <a:pt x="474" y="906"/>
                  <a:pt x="472" y="910"/>
                </a:cubicBezTo>
                <a:cubicBezTo>
                  <a:pt x="474" y="911"/>
                  <a:pt x="474" y="911"/>
                  <a:pt x="474" y="911"/>
                </a:cubicBezTo>
                <a:cubicBezTo>
                  <a:pt x="480" y="909"/>
                  <a:pt x="480" y="909"/>
                  <a:pt x="480" y="909"/>
                </a:cubicBezTo>
                <a:cubicBezTo>
                  <a:pt x="485" y="909"/>
                  <a:pt x="485" y="909"/>
                  <a:pt x="485" y="909"/>
                </a:cubicBezTo>
                <a:cubicBezTo>
                  <a:pt x="484" y="909"/>
                  <a:pt x="487" y="909"/>
                  <a:pt x="484" y="910"/>
                </a:cubicBezTo>
                <a:cubicBezTo>
                  <a:pt x="484" y="911"/>
                  <a:pt x="484" y="911"/>
                  <a:pt x="484" y="911"/>
                </a:cubicBezTo>
                <a:cubicBezTo>
                  <a:pt x="506" y="909"/>
                  <a:pt x="506" y="909"/>
                  <a:pt x="506" y="909"/>
                </a:cubicBezTo>
                <a:cubicBezTo>
                  <a:pt x="513" y="909"/>
                  <a:pt x="513" y="909"/>
                  <a:pt x="513" y="909"/>
                </a:cubicBezTo>
                <a:cubicBezTo>
                  <a:pt x="515" y="912"/>
                  <a:pt x="515" y="912"/>
                  <a:pt x="515" y="912"/>
                </a:cubicBezTo>
                <a:cubicBezTo>
                  <a:pt x="511" y="912"/>
                  <a:pt x="511" y="912"/>
                  <a:pt x="511" y="912"/>
                </a:cubicBezTo>
                <a:cubicBezTo>
                  <a:pt x="504" y="910"/>
                  <a:pt x="504" y="910"/>
                  <a:pt x="504" y="910"/>
                </a:cubicBezTo>
                <a:cubicBezTo>
                  <a:pt x="488" y="912"/>
                  <a:pt x="488" y="912"/>
                  <a:pt x="488" y="912"/>
                </a:cubicBezTo>
                <a:cubicBezTo>
                  <a:pt x="487" y="911"/>
                  <a:pt x="487" y="911"/>
                  <a:pt x="487" y="911"/>
                </a:cubicBezTo>
                <a:cubicBezTo>
                  <a:pt x="468" y="913"/>
                  <a:pt x="468" y="913"/>
                  <a:pt x="468" y="913"/>
                </a:cubicBezTo>
                <a:cubicBezTo>
                  <a:pt x="462" y="912"/>
                  <a:pt x="462" y="912"/>
                  <a:pt x="462" y="912"/>
                </a:cubicBezTo>
                <a:cubicBezTo>
                  <a:pt x="457" y="913"/>
                  <a:pt x="457" y="913"/>
                  <a:pt x="457" y="913"/>
                </a:cubicBezTo>
                <a:cubicBezTo>
                  <a:pt x="456" y="915"/>
                  <a:pt x="456" y="915"/>
                  <a:pt x="456" y="915"/>
                </a:cubicBezTo>
                <a:cubicBezTo>
                  <a:pt x="452" y="914"/>
                  <a:pt x="452" y="914"/>
                  <a:pt x="452" y="914"/>
                </a:cubicBezTo>
                <a:cubicBezTo>
                  <a:pt x="446" y="915"/>
                  <a:pt x="446" y="915"/>
                  <a:pt x="446" y="915"/>
                </a:cubicBezTo>
                <a:cubicBezTo>
                  <a:pt x="443" y="918"/>
                  <a:pt x="438" y="919"/>
                  <a:pt x="431" y="919"/>
                </a:cubicBezTo>
                <a:cubicBezTo>
                  <a:pt x="431" y="920"/>
                  <a:pt x="431" y="920"/>
                  <a:pt x="431" y="920"/>
                </a:cubicBezTo>
                <a:cubicBezTo>
                  <a:pt x="438" y="920"/>
                  <a:pt x="438" y="920"/>
                  <a:pt x="438" y="920"/>
                </a:cubicBezTo>
                <a:cubicBezTo>
                  <a:pt x="439" y="918"/>
                  <a:pt x="439" y="918"/>
                  <a:pt x="439" y="918"/>
                </a:cubicBezTo>
                <a:cubicBezTo>
                  <a:pt x="443" y="918"/>
                  <a:pt x="443" y="918"/>
                  <a:pt x="443" y="918"/>
                </a:cubicBezTo>
                <a:cubicBezTo>
                  <a:pt x="443" y="920"/>
                  <a:pt x="451" y="914"/>
                  <a:pt x="438" y="920"/>
                </a:cubicBezTo>
                <a:cubicBezTo>
                  <a:pt x="448" y="919"/>
                  <a:pt x="448" y="919"/>
                  <a:pt x="448" y="919"/>
                </a:cubicBezTo>
                <a:cubicBezTo>
                  <a:pt x="452" y="921"/>
                  <a:pt x="452" y="921"/>
                  <a:pt x="452" y="921"/>
                </a:cubicBezTo>
                <a:cubicBezTo>
                  <a:pt x="456" y="920"/>
                  <a:pt x="456" y="920"/>
                  <a:pt x="456" y="920"/>
                </a:cubicBezTo>
                <a:cubicBezTo>
                  <a:pt x="456" y="921"/>
                  <a:pt x="456" y="921"/>
                  <a:pt x="456" y="921"/>
                </a:cubicBezTo>
                <a:cubicBezTo>
                  <a:pt x="461" y="921"/>
                  <a:pt x="461" y="921"/>
                  <a:pt x="461" y="921"/>
                </a:cubicBezTo>
                <a:cubicBezTo>
                  <a:pt x="468" y="928"/>
                  <a:pt x="453" y="917"/>
                  <a:pt x="473" y="921"/>
                </a:cubicBezTo>
                <a:cubicBezTo>
                  <a:pt x="481" y="919"/>
                  <a:pt x="481" y="919"/>
                  <a:pt x="481" y="919"/>
                </a:cubicBezTo>
                <a:cubicBezTo>
                  <a:pt x="479" y="921"/>
                  <a:pt x="479" y="921"/>
                  <a:pt x="479" y="921"/>
                </a:cubicBezTo>
                <a:cubicBezTo>
                  <a:pt x="482" y="922"/>
                  <a:pt x="482" y="922"/>
                  <a:pt x="482" y="922"/>
                </a:cubicBezTo>
                <a:cubicBezTo>
                  <a:pt x="486" y="921"/>
                  <a:pt x="489" y="922"/>
                  <a:pt x="492" y="921"/>
                </a:cubicBezTo>
                <a:cubicBezTo>
                  <a:pt x="489" y="923"/>
                  <a:pt x="489" y="923"/>
                  <a:pt x="489" y="923"/>
                </a:cubicBezTo>
                <a:cubicBezTo>
                  <a:pt x="491" y="924"/>
                  <a:pt x="491" y="924"/>
                  <a:pt x="491" y="924"/>
                </a:cubicBezTo>
                <a:cubicBezTo>
                  <a:pt x="493" y="924"/>
                  <a:pt x="493" y="925"/>
                  <a:pt x="494" y="921"/>
                </a:cubicBezTo>
                <a:cubicBezTo>
                  <a:pt x="496" y="923"/>
                  <a:pt x="496" y="923"/>
                  <a:pt x="496" y="923"/>
                </a:cubicBezTo>
                <a:cubicBezTo>
                  <a:pt x="496" y="921"/>
                  <a:pt x="496" y="921"/>
                  <a:pt x="496" y="921"/>
                </a:cubicBezTo>
                <a:cubicBezTo>
                  <a:pt x="498" y="922"/>
                  <a:pt x="498" y="922"/>
                  <a:pt x="498" y="922"/>
                </a:cubicBezTo>
                <a:cubicBezTo>
                  <a:pt x="501" y="922"/>
                  <a:pt x="506" y="918"/>
                  <a:pt x="508" y="921"/>
                </a:cubicBezTo>
                <a:cubicBezTo>
                  <a:pt x="506" y="922"/>
                  <a:pt x="506" y="922"/>
                  <a:pt x="506" y="922"/>
                </a:cubicBezTo>
                <a:cubicBezTo>
                  <a:pt x="505" y="923"/>
                  <a:pt x="513" y="916"/>
                  <a:pt x="504" y="925"/>
                </a:cubicBezTo>
                <a:cubicBezTo>
                  <a:pt x="503" y="924"/>
                  <a:pt x="503" y="924"/>
                  <a:pt x="503" y="924"/>
                </a:cubicBezTo>
                <a:cubicBezTo>
                  <a:pt x="501" y="926"/>
                  <a:pt x="501" y="926"/>
                  <a:pt x="501" y="926"/>
                </a:cubicBezTo>
                <a:cubicBezTo>
                  <a:pt x="492" y="927"/>
                  <a:pt x="492" y="927"/>
                  <a:pt x="492" y="927"/>
                </a:cubicBezTo>
                <a:cubicBezTo>
                  <a:pt x="489" y="926"/>
                  <a:pt x="489" y="926"/>
                  <a:pt x="489" y="926"/>
                </a:cubicBezTo>
                <a:cubicBezTo>
                  <a:pt x="485" y="925"/>
                  <a:pt x="485" y="925"/>
                  <a:pt x="485" y="925"/>
                </a:cubicBezTo>
                <a:cubicBezTo>
                  <a:pt x="485" y="929"/>
                  <a:pt x="485" y="929"/>
                  <a:pt x="485" y="929"/>
                </a:cubicBezTo>
                <a:cubicBezTo>
                  <a:pt x="484" y="929"/>
                  <a:pt x="484" y="929"/>
                  <a:pt x="484" y="929"/>
                </a:cubicBezTo>
                <a:cubicBezTo>
                  <a:pt x="484" y="926"/>
                  <a:pt x="484" y="926"/>
                  <a:pt x="484" y="926"/>
                </a:cubicBezTo>
                <a:cubicBezTo>
                  <a:pt x="474" y="928"/>
                  <a:pt x="474" y="928"/>
                  <a:pt x="474" y="928"/>
                </a:cubicBezTo>
                <a:cubicBezTo>
                  <a:pt x="472" y="930"/>
                  <a:pt x="472" y="930"/>
                  <a:pt x="472" y="930"/>
                </a:cubicBezTo>
                <a:cubicBezTo>
                  <a:pt x="470" y="930"/>
                  <a:pt x="470" y="930"/>
                  <a:pt x="470" y="930"/>
                </a:cubicBezTo>
                <a:cubicBezTo>
                  <a:pt x="472" y="929"/>
                  <a:pt x="472" y="929"/>
                  <a:pt x="472" y="929"/>
                </a:cubicBezTo>
                <a:cubicBezTo>
                  <a:pt x="468" y="927"/>
                  <a:pt x="468" y="927"/>
                  <a:pt x="468" y="927"/>
                </a:cubicBezTo>
                <a:cubicBezTo>
                  <a:pt x="465" y="927"/>
                  <a:pt x="480" y="933"/>
                  <a:pt x="464" y="923"/>
                </a:cubicBezTo>
                <a:cubicBezTo>
                  <a:pt x="462" y="927"/>
                  <a:pt x="462" y="927"/>
                  <a:pt x="462" y="927"/>
                </a:cubicBezTo>
                <a:cubicBezTo>
                  <a:pt x="460" y="928"/>
                  <a:pt x="460" y="928"/>
                  <a:pt x="460" y="928"/>
                </a:cubicBezTo>
                <a:cubicBezTo>
                  <a:pt x="458" y="926"/>
                  <a:pt x="458" y="926"/>
                  <a:pt x="458" y="926"/>
                </a:cubicBezTo>
                <a:cubicBezTo>
                  <a:pt x="452" y="930"/>
                  <a:pt x="452" y="930"/>
                  <a:pt x="452" y="930"/>
                </a:cubicBezTo>
                <a:cubicBezTo>
                  <a:pt x="450" y="929"/>
                  <a:pt x="450" y="929"/>
                  <a:pt x="450" y="929"/>
                </a:cubicBezTo>
                <a:cubicBezTo>
                  <a:pt x="443" y="931"/>
                  <a:pt x="443" y="931"/>
                  <a:pt x="443" y="931"/>
                </a:cubicBezTo>
                <a:cubicBezTo>
                  <a:pt x="434" y="930"/>
                  <a:pt x="434" y="930"/>
                  <a:pt x="434" y="930"/>
                </a:cubicBezTo>
                <a:cubicBezTo>
                  <a:pt x="430" y="933"/>
                  <a:pt x="430" y="933"/>
                  <a:pt x="430" y="933"/>
                </a:cubicBezTo>
                <a:cubicBezTo>
                  <a:pt x="430" y="933"/>
                  <a:pt x="437" y="933"/>
                  <a:pt x="428" y="931"/>
                </a:cubicBezTo>
                <a:cubicBezTo>
                  <a:pt x="426" y="932"/>
                  <a:pt x="438" y="931"/>
                  <a:pt x="424" y="933"/>
                </a:cubicBezTo>
                <a:cubicBezTo>
                  <a:pt x="421" y="930"/>
                  <a:pt x="421" y="930"/>
                  <a:pt x="421" y="930"/>
                </a:cubicBezTo>
                <a:cubicBezTo>
                  <a:pt x="421" y="931"/>
                  <a:pt x="424" y="928"/>
                  <a:pt x="421" y="932"/>
                </a:cubicBezTo>
                <a:cubicBezTo>
                  <a:pt x="421" y="931"/>
                  <a:pt x="421" y="931"/>
                  <a:pt x="421" y="931"/>
                </a:cubicBezTo>
                <a:cubicBezTo>
                  <a:pt x="418" y="932"/>
                  <a:pt x="418" y="932"/>
                  <a:pt x="418" y="932"/>
                </a:cubicBezTo>
                <a:cubicBezTo>
                  <a:pt x="418" y="934"/>
                  <a:pt x="418" y="934"/>
                  <a:pt x="418" y="934"/>
                </a:cubicBezTo>
                <a:cubicBezTo>
                  <a:pt x="409" y="933"/>
                  <a:pt x="409" y="933"/>
                  <a:pt x="409" y="933"/>
                </a:cubicBezTo>
                <a:cubicBezTo>
                  <a:pt x="414" y="931"/>
                  <a:pt x="414" y="931"/>
                  <a:pt x="414" y="931"/>
                </a:cubicBezTo>
                <a:cubicBezTo>
                  <a:pt x="413" y="930"/>
                  <a:pt x="419" y="933"/>
                  <a:pt x="412" y="929"/>
                </a:cubicBezTo>
                <a:cubicBezTo>
                  <a:pt x="407" y="931"/>
                  <a:pt x="407" y="931"/>
                  <a:pt x="407" y="931"/>
                </a:cubicBezTo>
                <a:cubicBezTo>
                  <a:pt x="405" y="932"/>
                  <a:pt x="420" y="934"/>
                  <a:pt x="402" y="929"/>
                </a:cubicBezTo>
                <a:cubicBezTo>
                  <a:pt x="401" y="931"/>
                  <a:pt x="401" y="931"/>
                  <a:pt x="401" y="931"/>
                </a:cubicBezTo>
                <a:cubicBezTo>
                  <a:pt x="400" y="933"/>
                  <a:pt x="400" y="933"/>
                  <a:pt x="400" y="933"/>
                </a:cubicBezTo>
                <a:cubicBezTo>
                  <a:pt x="402" y="934"/>
                  <a:pt x="402" y="934"/>
                  <a:pt x="402" y="934"/>
                </a:cubicBezTo>
                <a:cubicBezTo>
                  <a:pt x="390" y="934"/>
                  <a:pt x="390" y="934"/>
                  <a:pt x="390" y="934"/>
                </a:cubicBezTo>
                <a:cubicBezTo>
                  <a:pt x="392" y="932"/>
                  <a:pt x="392" y="932"/>
                  <a:pt x="392" y="932"/>
                </a:cubicBezTo>
                <a:cubicBezTo>
                  <a:pt x="396" y="934"/>
                  <a:pt x="386" y="934"/>
                  <a:pt x="395" y="931"/>
                </a:cubicBezTo>
                <a:cubicBezTo>
                  <a:pt x="390" y="930"/>
                  <a:pt x="390" y="930"/>
                  <a:pt x="390" y="930"/>
                </a:cubicBezTo>
                <a:cubicBezTo>
                  <a:pt x="389" y="931"/>
                  <a:pt x="389" y="931"/>
                  <a:pt x="389" y="931"/>
                </a:cubicBezTo>
                <a:cubicBezTo>
                  <a:pt x="388" y="930"/>
                  <a:pt x="388" y="930"/>
                  <a:pt x="388" y="930"/>
                </a:cubicBezTo>
                <a:cubicBezTo>
                  <a:pt x="386" y="931"/>
                  <a:pt x="386" y="931"/>
                  <a:pt x="386" y="931"/>
                </a:cubicBezTo>
                <a:cubicBezTo>
                  <a:pt x="387" y="933"/>
                  <a:pt x="373" y="932"/>
                  <a:pt x="388" y="934"/>
                </a:cubicBezTo>
                <a:cubicBezTo>
                  <a:pt x="387" y="935"/>
                  <a:pt x="387" y="935"/>
                  <a:pt x="387" y="935"/>
                </a:cubicBezTo>
                <a:cubicBezTo>
                  <a:pt x="386" y="934"/>
                  <a:pt x="386" y="934"/>
                  <a:pt x="386" y="934"/>
                </a:cubicBezTo>
                <a:cubicBezTo>
                  <a:pt x="385" y="934"/>
                  <a:pt x="384" y="934"/>
                  <a:pt x="383" y="935"/>
                </a:cubicBezTo>
                <a:cubicBezTo>
                  <a:pt x="384" y="933"/>
                  <a:pt x="384" y="933"/>
                  <a:pt x="384" y="933"/>
                </a:cubicBezTo>
                <a:cubicBezTo>
                  <a:pt x="385" y="933"/>
                  <a:pt x="382" y="935"/>
                  <a:pt x="386" y="933"/>
                </a:cubicBezTo>
                <a:cubicBezTo>
                  <a:pt x="380" y="931"/>
                  <a:pt x="380" y="931"/>
                  <a:pt x="380" y="931"/>
                </a:cubicBezTo>
                <a:cubicBezTo>
                  <a:pt x="375" y="933"/>
                  <a:pt x="375" y="933"/>
                  <a:pt x="375" y="933"/>
                </a:cubicBezTo>
                <a:cubicBezTo>
                  <a:pt x="375" y="933"/>
                  <a:pt x="373" y="933"/>
                  <a:pt x="376" y="934"/>
                </a:cubicBezTo>
                <a:cubicBezTo>
                  <a:pt x="375" y="932"/>
                  <a:pt x="375" y="932"/>
                  <a:pt x="375" y="932"/>
                </a:cubicBezTo>
                <a:cubicBezTo>
                  <a:pt x="374" y="935"/>
                  <a:pt x="374" y="935"/>
                  <a:pt x="374" y="935"/>
                </a:cubicBezTo>
                <a:cubicBezTo>
                  <a:pt x="373" y="934"/>
                  <a:pt x="373" y="934"/>
                  <a:pt x="373" y="934"/>
                </a:cubicBezTo>
                <a:cubicBezTo>
                  <a:pt x="371" y="936"/>
                  <a:pt x="371" y="936"/>
                  <a:pt x="371" y="936"/>
                </a:cubicBezTo>
                <a:cubicBezTo>
                  <a:pt x="371" y="936"/>
                  <a:pt x="369" y="938"/>
                  <a:pt x="371" y="935"/>
                </a:cubicBezTo>
                <a:cubicBezTo>
                  <a:pt x="370" y="934"/>
                  <a:pt x="370" y="934"/>
                  <a:pt x="370" y="934"/>
                </a:cubicBezTo>
                <a:cubicBezTo>
                  <a:pt x="362" y="936"/>
                  <a:pt x="362" y="936"/>
                  <a:pt x="362" y="936"/>
                </a:cubicBezTo>
                <a:cubicBezTo>
                  <a:pt x="363" y="934"/>
                  <a:pt x="363" y="934"/>
                  <a:pt x="363" y="934"/>
                </a:cubicBezTo>
                <a:cubicBezTo>
                  <a:pt x="359" y="933"/>
                  <a:pt x="359" y="933"/>
                  <a:pt x="359" y="933"/>
                </a:cubicBezTo>
                <a:cubicBezTo>
                  <a:pt x="358" y="933"/>
                  <a:pt x="367" y="931"/>
                  <a:pt x="356" y="934"/>
                </a:cubicBezTo>
                <a:cubicBezTo>
                  <a:pt x="360" y="935"/>
                  <a:pt x="360" y="935"/>
                  <a:pt x="360" y="935"/>
                </a:cubicBezTo>
                <a:cubicBezTo>
                  <a:pt x="357" y="935"/>
                  <a:pt x="357" y="935"/>
                  <a:pt x="357" y="935"/>
                </a:cubicBezTo>
                <a:cubicBezTo>
                  <a:pt x="356" y="937"/>
                  <a:pt x="356" y="937"/>
                  <a:pt x="356" y="937"/>
                </a:cubicBezTo>
                <a:cubicBezTo>
                  <a:pt x="357" y="937"/>
                  <a:pt x="356" y="933"/>
                  <a:pt x="357" y="938"/>
                </a:cubicBezTo>
                <a:cubicBezTo>
                  <a:pt x="356" y="937"/>
                  <a:pt x="356" y="937"/>
                  <a:pt x="356" y="937"/>
                </a:cubicBezTo>
                <a:cubicBezTo>
                  <a:pt x="355" y="935"/>
                  <a:pt x="360" y="937"/>
                  <a:pt x="354" y="937"/>
                </a:cubicBezTo>
                <a:cubicBezTo>
                  <a:pt x="356" y="936"/>
                  <a:pt x="353" y="934"/>
                  <a:pt x="356" y="934"/>
                </a:cubicBezTo>
                <a:cubicBezTo>
                  <a:pt x="355" y="934"/>
                  <a:pt x="355" y="934"/>
                  <a:pt x="355" y="934"/>
                </a:cubicBezTo>
                <a:cubicBezTo>
                  <a:pt x="350" y="935"/>
                  <a:pt x="350" y="935"/>
                  <a:pt x="350" y="935"/>
                </a:cubicBezTo>
                <a:cubicBezTo>
                  <a:pt x="347" y="935"/>
                  <a:pt x="347" y="935"/>
                  <a:pt x="347" y="935"/>
                </a:cubicBezTo>
                <a:cubicBezTo>
                  <a:pt x="347" y="938"/>
                  <a:pt x="347" y="938"/>
                  <a:pt x="347" y="938"/>
                </a:cubicBezTo>
                <a:cubicBezTo>
                  <a:pt x="342" y="938"/>
                  <a:pt x="357" y="944"/>
                  <a:pt x="342" y="936"/>
                </a:cubicBezTo>
                <a:cubicBezTo>
                  <a:pt x="341" y="938"/>
                  <a:pt x="341" y="938"/>
                  <a:pt x="341" y="938"/>
                </a:cubicBezTo>
                <a:cubicBezTo>
                  <a:pt x="334" y="935"/>
                  <a:pt x="334" y="935"/>
                  <a:pt x="334" y="935"/>
                </a:cubicBezTo>
                <a:cubicBezTo>
                  <a:pt x="339" y="935"/>
                  <a:pt x="339" y="935"/>
                  <a:pt x="339" y="935"/>
                </a:cubicBezTo>
                <a:cubicBezTo>
                  <a:pt x="339" y="932"/>
                  <a:pt x="339" y="932"/>
                  <a:pt x="339" y="932"/>
                </a:cubicBezTo>
                <a:cubicBezTo>
                  <a:pt x="340" y="931"/>
                  <a:pt x="336" y="932"/>
                  <a:pt x="341" y="931"/>
                </a:cubicBezTo>
                <a:cubicBezTo>
                  <a:pt x="339" y="931"/>
                  <a:pt x="339" y="931"/>
                  <a:pt x="339" y="931"/>
                </a:cubicBezTo>
                <a:cubicBezTo>
                  <a:pt x="335" y="934"/>
                  <a:pt x="335" y="934"/>
                  <a:pt x="335" y="934"/>
                </a:cubicBezTo>
                <a:cubicBezTo>
                  <a:pt x="327" y="933"/>
                  <a:pt x="327" y="933"/>
                  <a:pt x="327" y="933"/>
                </a:cubicBezTo>
                <a:cubicBezTo>
                  <a:pt x="323" y="934"/>
                  <a:pt x="323" y="934"/>
                  <a:pt x="323" y="934"/>
                </a:cubicBezTo>
                <a:cubicBezTo>
                  <a:pt x="332" y="933"/>
                  <a:pt x="315" y="937"/>
                  <a:pt x="331" y="935"/>
                </a:cubicBezTo>
                <a:cubicBezTo>
                  <a:pt x="329" y="937"/>
                  <a:pt x="329" y="937"/>
                  <a:pt x="329" y="937"/>
                </a:cubicBezTo>
                <a:cubicBezTo>
                  <a:pt x="330" y="937"/>
                  <a:pt x="328" y="939"/>
                  <a:pt x="331" y="937"/>
                </a:cubicBezTo>
                <a:cubicBezTo>
                  <a:pt x="327" y="938"/>
                  <a:pt x="327" y="938"/>
                  <a:pt x="327" y="938"/>
                </a:cubicBezTo>
                <a:cubicBezTo>
                  <a:pt x="325" y="939"/>
                  <a:pt x="325" y="939"/>
                  <a:pt x="325" y="939"/>
                </a:cubicBezTo>
                <a:cubicBezTo>
                  <a:pt x="328" y="941"/>
                  <a:pt x="328" y="941"/>
                  <a:pt x="328" y="941"/>
                </a:cubicBezTo>
                <a:cubicBezTo>
                  <a:pt x="319" y="944"/>
                  <a:pt x="319" y="944"/>
                  <a:pt x="319" y="944"/>
                </a:cubicBezTo>
                <a:cubicBezTo>
                  <a:pt x="315" y="943"/>
                  <a:pt x="315" y="943"/>
                  <a:pt x="315" y="943"/>
                </a:cubicBezTo>
                <a:cubicBezTo>
                  <a:pt x="318" y="942"/>
                  <a:pt x="318" y="942"/>
                  <a:pt x="318" y="942"/>
                </a:cubicBezTo>
                <a:cubicBezTo>
                  <a:pt x="314" y="940"/>
                  <a:pt x="314" y="940"/>
                  <a:pt x="314" y="940"/>
                </a:cubicBezTo>
                <a:cubicBezTo>
                  <a:pt x="310" y="942"/>
                  <a:pt x="310" y="942"/>
                  <a:pt x="310" y="942"/>
                </a:cubicBezTo>
                <a:cubicBezTo>
                  <a:pt x="309" y="944"/>
                  <a:pt x="309" y="944"/>
                  <a:pt x="309" y="944"/>
                </a:cubicBezTo>
                <a:cubicBezTo>
                  <a:pt x="306" y="947"/>
                  <a:pt x="306" y="947"/>
                  <a:pt x="306" y="947"/>
                </a:cubicBezTo>
                <a:cubicBezTo>
                  <a:pt x="307" y="949"/>
                  <a:pt x="307" y="949"/>
                  <a:pt x="307" y="949"/>
                </a:cubicBezTo>
                <a:cubicBezTo>
                  <a:pt x="308" y="950"/>
                  <a:pt x="308" y="950"/>
                  <a:pt x="308" y="950"/>
                </a:cubicBezTo>
                <a:cubicBezTo>
                  <a:pt x="310" y="948"/>
                  <a:pt x="310" y="948"/>
                  <a:pt x="310" y="948"/>
                </a:cubicBezTo>
                <a:cubicBezTo>
                  <a:pt x="314" y="948"/>
                  <a:pt x="314" y="948"/>
                  <a:pt x="314" y="948"/>
                </a:cubicBezTo>
                <a:cubicBezTo>
                  <a:pt x="313" y="949"/>
                  <a:pt x="313" y="949"/>
                  <a:pt x="313" y="949"/>
                </a:cubicBezTo>
                <a:cubicBezTo>
                  <a:pt x="314" y="951"/>
                  <a:pt x="314" y="951"/>
                  <a:pt x="314" y="951"/>
                </a:cubicBezTo>
                <a:cubicBezTo>
                  <a:pt x="312" y="952"/>
                  <a:pt x="312" y="952"/>
                  <a:pt x="312" y="952"/>
                </a:cubicBezTo>
                <a:cubicBezTo>
                  <a:pt x="312" y="952"/>
                  <a:pt x="312" y="952"/>
                  <a:pt x="312" y="952"/>
                </a:cubicBezTo>
                <a:cubicBezTo>
                  <a:pt x="315" y="954"/>
                  <a:pt x="315" y="954"/>
                  <a:pt x="315" y="954"/>
                </a:cubicBezTo>
                <a:cubicBezTo>
                  <a:pt x="316" y="956"/>
                  <a:pt x="316" y="956"/>
                  <a:pt x="316" y="956"/>
                </a:cubicBezTo>
                <a:cubicBezTo>
                  <a:pt x="318" y="955"/>
                  <a:pt x="318" y="955"/>
                  <a:pt x="318" y="955"/>
                </a:cubicBezTo>
                <a:cubicBezTo>
                  <a:pt x="317" y="954"/>
                  <a:pt x="317" y="954"/>
                  <a:pt x="317" y="954"/>
                </a:cubicBezTo>
                <a:cubicBezTo>
                  <a:pt x="322" y="950"/>
                  <a:pt x="322" y="950"/>
                  <a:pt x="322" y="950"/>
                </a:cubicBezTo>
                <a:cubicBezTo>
                  <a:pt x="325" y="951"/>
                  <a:pt x="325" y="951"/>
                  <a:pt x="325" y="951"/>
                </a:cubicBezTo>
                <a:cubicBezTo>
                  <a:pt x="329" y="941"/>
                  <a:pt x="329" y="941"/>
                  <a:pt x="329" y="941"/>
                </a:cubicBezTo>
                <a:cubicBezTo>
                  <a:pt x="329" y="941"/>
                  <a:pt x="327" y="945"/>
                  <a:pt x="332" y="940"/>
                </a:cubicBezTo>
                <a:cubicBezTo>
                  <a:pt x="332" y="939"/>
                  <a:pt x="334" y="942"/>
                  <a:pt x="330" y="940"/>
                </a:cubicBezTo>
                <a:cubicBezTo>
                  <a:pt x="332" y="938"/>
                  <a:pt x="332" y="938"/>
                  <a:pt x="332" y="938"/>
                </a:cubicBezTo>
                <a:cubicBezTo>
                  <a:pt x="333" y="938"/>
                  <a:pt x="333" y="938"/>
                  <a:pt x="333" y="938"/>
                </a:cubicBezTo>
                <a:cubicBezTo>
                  <a:pt x="332" y="939"/>
                  <a:pt x="332" y="939"/>
                  <a:pt x="332" y="939"/>
                </a:cubicBezTo>
                <a:cubicBezTo>
                  <a:pt x="335" y="936"/>
                  <a:pt x="332" y="946"/>
                  <a:pt x="339" y="938"/>
                </a:cubicBezTo>
                <a:cubicBezTo>
                  <a:pt x="341" y="937"/>
                  <a:pt x="340" y="941"/>
                  <a:pt x="343" y="939"/>
                </a:cubicBezTo>
                <a:cubicBezTo>
                  <a:pt x="342" y="940"/>
                  <a:pt x="342" y="940"/>
                  <a:pt x="342" y="940"/>
                </a:cubicBezTo>
                <a:cubicBezTo>
                  <a:pt x="350" y="939"/>
                  <a:pt x="350" y="939"/>
                  <a:pt x="350" y="939"/>
                </a:cubicBezTo>
                <a:cubicBezTo>
                  <a:pt x="343" y="942"/>
                  <a:pt x="343" y="942"/>
                  <a:pt x="343" y="942"/>
                </a:cubicBezTo>
                <a:cubicBezTo>
                  <a:pt x="339" y="943"/>
                  <a:pt x="339" y="943"/>
                  <a:pt x="339" y="943"/>
                </a:cubicBezTo>
                <a:cubicBezTo>
                  <a:pt x="336" y="945"/>
                  <a:pt x="336" y="945"/>
                  <a:pt x="336" y="945"/>
                </a:cubicBezTo>
                <a:cubicBezTo>
                  <a:pt x="333" y="944"/>
                  <a:pt x="333" y="944"/>
                  <a:pt x="333" y="944"/>
                </a:cubicBezTo>
                <a:cubicBezTo>
                  <a:pt x="332" y="945"/>
                  <a:pt x="332" y="945"/>
                  <a:pt x="332" y="945"/>
                </a:cubicBezTo>
                <a:cubicBezTo>
                  <a:pt x="332" y="942"/>
                  <a:pt x="332" y="942"/>
                  <a:pt x="332" y="942"/>
                </a:cubicBezTo>
                <a:cubicBezTo>
                  <a:pt x="329" y="943"/>
                  <a:pt x="329" y="943"/>
                  <a:pt x="329" y="943"/>
                </a:cubicBezTo>
                <a:cubicBezTo>
                  <a:pt x="329" y="943"/>
                  <a:pt x="325" y="944"/>
                  <a:pt x="330" y="946"/>
                </a:cubicBezTo>
                <a:cubicBezTo>
                  <a:pt x="328" y="946"/>
                  <a:pt x="328" y="946"/>
                  <a:pt x="328" y="946"/>
                </a:cubicBezTo>
                <a:cubicBezTo>
                  <a:pt x="325" y="947"/>
                  <a:pt x="325" y="948"/>
                  <a:pt x="332" y="949"/>
                </a:cubicBezTo>
                <a:cubicBezTo>
                  <a:pt x="336" y="950"/>
                  <a:pt x="330" y="948"/>
                  <a:pt x="335" y="947"/>
                </a:cubicBezTo>
                <a:cubicBezTo>
                  <a:pt x="337" y="948"/>
                  <a:pt x="337" y="948"/>
                  <a:pt x="337" y="948"/>
                </a:cubicBezTo>
                <a:cubicBezTo>
                  <a:pt x="335" y="950"/>
                  <a:pt x="335" y="950"/>
                  <a:pt x="335" y="950"/>
                </a:cubicBezTo>
                <a:cubicBezTo>
                  <a:pt x="338" y="953"/>
                  <a:pt x="338" y="953"/>
                  <a:pt x="338" y="953"/>
                </a:cubicBezTo>
                <a:cubicBezTo>
                  <a:pt x="343" y="952"/>
                  <a:pt x="343" y="952"/>
                  <a:pt x="343" y="952"/>
                </a:cubicBezTo>
                <a:cubicBezTo>
                  <a:pt x="349" y="952"/>
                  <a:pt x="349" y="952"/>
                  <a:pt x="349" y="952"/>
                </a:cubicBezTo>
                <a:cubicBezTo>
                  <a:pt x="349" y="953"/>
                  <a:pt x="349" y="953"/>
                  <a:pt x="349" y="953"/>
                </a:cubicBezTo>
                <a:cubicBezTo>
                  <a:pt x="342" y="956"/>
                  <a:pt x="342" y="956"/>
                  <a:pt x="342" y="956"/>
                </a:cubicBezTo>
                <a:cubicBezTo>
                  <a:pt x="339" y="962"/>
                  <a:pt x="339" y="962"/>
                  <a:pt x="339" y="962"/>
                </a:cubicBezTo>
                <a:cubicBezTo>
                  <a:pt x="329" y="962"/>
                  <a:pt x="329" y="962"/>
                  <a:pt x="329" y="962"/>
                </a:cubicBezTo>
                <a:cubicBezTo>
                  <a:pt x="329" y="961"/>
                  <a:pt x="329" y="961"/>
                  <a:pt x="329" y="961"/>
                </a:cubicBezTo>
                <a:cubicBezTo>
                  <a:pt x="332" y="961"/>
                  <a:pt x="332" y="961"/>
                  <a:pt x="332" y="961"/>
                </a:cubicBezTo>
                <a:cubicBezTo>
                  <a:pt x="330" y="959"/>
                  <a:pt x="330" y="959"/>
                  <a:pt x="330" y="959"/>
                </a:cubicBezTo>
                <a:cubicBezTo>
                  <a:pt x="323" y="959"/>
                  <a:pt x="323" y="959"/>
                  <a:pt x="323" y="959"/>
                </a:cubicBezTo>
                <a:cubicBezTo>
                  <a:pt x="322" y="958"/>
                  <a:pt x="322" y="958"/>
                  <a:pt x="322" y="958"/>
                </a:cubicBezTo>
                <a:cubicBezTo>
                  <a:pt x="319" y="959"/>
                  <a:pt x="319" y="959"/>
                  <a:pt x="319" y="959"/>
                </a:cubicBezTo>
                <a:cubicBezTo>
                  <a:pt x="321" y="962"/>
                  <a:pt x="321" y="962"/>
                  <a:pt x="321" y="962"/>
                </a:cubicBezTo>
                <a:cubicBezTo>
                  <a:pt x="318" y="963"/>
                  <a:pt x="318" y="963"/>
                  <a:pt x="318" y="963"/>
                </a:cubicBezTo>
                <a:cubicBezTo>
                  <a:pt x="320" y="964"/>
                  <a:pt x="320" y="964"/>
                  <a:pt x="320" y="964"/>
                </a:cubicBezTo>
                <a:cubicBezTo>
                  <a:pt x="320" y="966"/>
                  <a:pt x="320" y="966"/>
                  <a:pt x="320" y="966"/>
                </a:cubicBezTo>
                <a:cubicBezTo>
                  <a:pt x="317" y="967"/>
                  <a:pt x="317" y="967"/>
                  <a:pt x="317" y="967"/>
                </a:cubicBezTo>
                <a:cubicBezTo>
                  <a:pt x="317" y="969"/>
                  <a:pt x="317" y="969"/>
                  <a:pt x="317" y="969"/>
                </a:cubicBezTo>
                <a:cubicBezTo>
                  <a:pt x="321" y="967"/>
                  <a:pt x="321" y="967"/>
                  <a:pt x="321" y="967"/>
                </a:cubicBezTo>
                <a:cubicBezTo>
                  <a:pt x="317" y="971"/>
                  <a:pt x="317" y="971"/>
                  <a:pt x="317" y="971"/>
                </a:cubicBezTo>
                <a:cubicBezTo>
                  <a:pt x="325" y="971"/>
                  <a:pt x="325" y="971"/>
                  <a:pt x="325" y="971"/>
                </a:cubicBezTo>
                <a:cubicBezTo>
                  <a:pt x="322" y="973"/>
                  <a:pt x="322" y="975"/>
                  <a:pt x="331" y="973"/>
                </a:cubicBezTo>
                <a:cubicBezTo>
                  <a:pt x="332" y="974"/>
                  <a:pt x="332" y="974"/>
                  <a:pt x="332" y="974"/>
                </a:cubicBezTo>
                <a:cubicBezTo>
                  <a:pt x="333" y="972"/>
                  <a:pt x="333" y="972"/>
                  <a:pt x="333" y="972"/>
                </a:cubicBezTo>
                <a:cubicBezTo>
                  <a:pt x="339" y="974"/>
                  <a:pt x="339" y="974"/>
                  <a:pt x="339" y="974"/>
                </a:cubicBezTo>
                <a:cubicBezTo>
                  <a:pt x="339" y="975"/>
                  <a:pt x="339" y="975"/>
                  <a:pt x="339" y="975"/>
                </a:cubicBezTo>
                <a:cubicBezTo>
                  <a:pt x="345" y="972"/>
                  <a:pt x="345" y="972"/>
                  <a:pt x="345" y="972"/>
                </a:cubicBezTo>
                <a:cubicBezTo>
                  <a:pt x="344" y="969"/>
                  <a:pt x="344" y="969"/>
                  <a:pt x="344" y="969"/>
                </a:cubicBezTo>
                <a:cubicBezTo>
                  <a:pt x="349" y="970"/>
                  <a:pt x="349" y="970"/>
                  <a:pt x="349" y="970"/>
                </a:cubicBezTo>
                <a:cubicBezTo>
                  <a:pt x="350" y="969"/>
                  <a:pt x="350" y="969"/>
                  <a:pt x="350" y="969"/>
                </a:cubicBezTo>
                <a:cubicBezTo>
                  <a:pt x="351" y="968"/>
                  <a:pt x="351" y="968"/>
                  <a:pt x="351" y="968"/>
                </a:cubicBezTo>
                <a:cubicBezTo>
                  <a:pt x="351" y="968"/>
                  <a:pt x="353" y="969"/>
                  <a:pt x="351" y="969"/>
                </a:cubicBezTo>
                <a:cubicBezTo>
                  <a:pt x="353" y="970"/>
                  <a:pt x="353" y="970"/>
                  <a:pt x="353" y="970"/>
                </a:cubicBezTo>
                <a:cubicBezTo>
                  <a:pt x="353" y="969"/>
                  <a:pt x="353" y="969"/>
                  <a:pt x="353" y="969"/>
                </a:cubicBezTo>
                <a:cubicBezTo>
                  <a:pt x="355" y="972"/>
                  <a:pt x="355" y="972"/>
                  <a:pt x="355" y="972"/>
                </a:cubicBezTo>
                <a:cubicBezTo>
                  <a:pt x="370" y="969"/>
                  <a:pt x="370" y="969"/>
                  <a:pt x="370" y="969"/>
                </a:cubicBezTo>
                <a:cubicBezTo>
                  <a:pt x="369" y="970"/>
                  <a:pt x="369" y="970"/>
                  <a:pt x="369" y="970"/>
                </a:cubicBezTo>
                <a:cubicBezTo>
                  <a:pt x="363" y="972"/>
                  <a:pt x="363" y="972"/>
                  <a:pt x="363" y="972"/>
                </a:cubicBezTo>
                <a:cubicBezTo>
                  <a:pt x="357" y="974"/>
                  <a:pt x="357" y="974"/>
                  <a:pt x="357" y="974"/>
                </a:cubicBezTo>
                <a:cubicBezTo>
                  <a:pt x="357" y="976"/>
                  <a:pt x="357" y="976"/>
                  <a:pt x="357" y="976"/>
                </a:cubicBezTo>
                <a:cubicBezTo>
                  <a:pt x="357" y="976"/>
                  <a:pt x="362" y="977"/>
                  <a:pt x="356" y="976"/>
                </a:cubicBezTo>
                <a:cubicBezTo>
                  <a:pt x="356" y="977"/>
                  <a:pt x="356" y="977"/>
                  <a:pt x="356" y="977"/>
                </a:cubicBezTo>
                <a:cubicBezTo>
                  <a:pt x="360" y="976"/>
                  <a:pt x="360" y="976"/>
                  <a:pt x="360" y="976"/>
                </a:cubicBezTo>
                <a:cubicBezTo>
                  <a:pt x="367" y="977"/>
                  <a:pt x="367" y="977"/>
                  <a:pt x="367" y="977"/>
                </a:cubicBezTo>
                <a:cubicBezTo>
                  <a:pt x="373" y="974"/>
                  <a:pt x="373" y="974"/>
                  <a:pt x="373" y="974"/>
                </a:cubicBezTo>
                <a:cubicBezTo>
                  <a:pt x="376" y="974"/>
                  <a:pt x="376" y="974"/>
                  <a:pt x="376" y="974"/>
                </a:cubicBezTo>
                <a:cubicBezTo>
                  <a:pt x="379" y="970"/>
                  <a:pt x="379" y="970"/>
                  <a:pt x="379" y="970"/>
                </a:cubicBezTo>
                <a:cubicBezTo>
                  <a:pt x="381" y="971"/>
                  <a:pt x="381" y="971"/>
                  <a:pt x="381" y="971"/>
                </a:cubicBezTo>
                <a:cubicBezTo>
                  <a:pt x="388" y="970"/>
                  <a:pt x="388" y="970"/>
                  <a:pt x="388" y="970"/>
                </a:cubicBezTo>
                <a:cubicBezTo>
                  <a:pt x="387" y="973"/>
                  <a:pt x="387" y="973"/>
                  <a:pt x="387" y="973"/>
                </a:cubicBezTo>
                <a:cubicBezTo>
                  <a:pt x="387" y="971"/>
                  <a:pt x="387" y="971"/>
                  <a:pt x="387" y="971"/>
                </a:cubicBezTo>
                <a:cubicBezTo>
                  <a:pt x="383" y="972"/>
                  <a:pt x="383" y="972"/>
                  <a:pt x="383" y="972"/>
                </a:cubicBezTo>
                <a:cubicBezTo>
                  <a:pt x="380" y="975"/>
                  <a:pt x="380" y="975"/>
                  <a:pt x="380" y="975"/>
                </a:cubicBezTo>
                <a:cubicBezTo>
                  <a:pt x="380" y="975"/>
                  <a:pt x="380" y="977"/>
                  <a:pt x="379" y="974"/>
                </a:cubicBezTo>
                <a:cubicBezTo>
                  <a:pt x="379" y="977"/>
                  <a:pt x="379" y="977"/>
                  <a:pt x="379" y="977"/>
                </a:cubicBezTo>
                <a:cubicBezTo>
                  <a:pt x="383" y="977"/>
                  <a:pt x="383" y="977"/>
                  <a:pt x="383" y="977"/>
                </a:cubicBezTo>
                <a:cubicBezTo>
                  <a:pt x="386" y="979"/>
                  <a:pt x="386" y="979"/>
                  <a:pt x="386" y="979"/>
                </a:cubicBezTo>
                <a:cubicBezTo>
                  <a:pt x="391" y="978"/>
                  <a:pt x="391" y="978"/>
                  <a:pt x="391" y="978"/>
                </a:cubicBezTo>
                <a:cubicBezTo>
                  <a:pt x="391" y="975"/>
                  <a:pt x="391" y="975"/>
                  <a:pt x="391" y="975"/>
                </a:cubicBezTo>
                <a:cubicBezTo>
                  <a:pt x="393" y="975"/>
                  <a:pt x="392" y="971"/>
                  <a:pt x="394" y="974"/>
                </a:cubicBezTo>
                <a:cubicBezTo>
                  <a:pt x="395" y="974"/>
                  <a:pt x="389" y="971"/>
                  <a:pt x="396" y="977"/>
                </a:cubicBezTo>
                <a:cubicBezTo>
                  <a:pt x="397" y="976"/>
                  <a:pt x="397" y="976"/>
                  <a:pt x="397" y="976"/>
                </a:cubicBezTo>
                <a:cubicBezTo>
                  <a:pt x="397" y="978"/>
                  <a:pt x="397" y="978"/>
                  <a:pt x="397" y="978"/>
                </a:cubicBezTo>
                <a:cubicBezTo>
                  <a:pt x="402" y="974"/>
                  <a:pt x="402" y="974"/>
                  <a:pt x="402" y="974"/>
                </a:cubicBezTo>
                <a:cubicBezTo>
                  <a:pt x="402" y="973"/>
                  <a:pt x="402" y="973"/>
                  <a:pt x="402" y="973"/>
                </a:cubicBezTo>
                <a:cubicBezTo>
                  <a:pt x="400" y="972"/>
                  <a:pt x="400" y="972"/>
                  <a:pt x="400" y="972"/>
                </a:cubicBezTo>
                <a:cubicBezTo>
                  <a:pt x="400" y="971"/>
                  <a:pt x="400" y="971"/>
                  <a:pt x="400" y="971"/>
                </a:cubicBezTo>
                <a:cubicBezTo>
                  <a:pt x="402" y="971"/>
                  <a:pt x="402" y="971"/>
                  <a:pt x="402" y="971"/>
                </a:cubicBezTo>
                <a:cubicBezTo>
                  <a:pt x="404" y="974"/>
                  <a:pt x="404" y="974"/>
                  <a:pt x="404" y="974"/>
                </a:cubicBezTo>
                <a:cubicBezTo>
                  <a:pt x="406" y="973"/>
                  <a:pt x="406" y="973"/>
                  <a:pt x="406" y="973"/>
                </a:cubicBezTo>
                <a:cubicBezTo>
                  <a:pt x="407" y="971"/>
                  <a:pt x="409" y="976"/>
                  <a:pt x="407" y="970"/>
                </a:cubicBezTo>
                <a:cubicBezTo>
                  <a:pt x="409" y="973"/>
                  <a:pt x="409" y="973"/>
                  <a:pt x="409" y="973"/>
                </a:cubicBezTo>
                <a:cubicBezTo>
                  <a:pt x="411" y="971"/>
                  <a:pt x="411" y="971"/>
                  <a:pt x="411" y="971"/>
                </a:cubicBezTo>
                <a:cubicBezTo>
                  <a:pt x="412" y="974"/>
                  <a:pt x="412" y="974"/>
                  <a:pt x="412" y="974"/>
                </a:cubicBezTo>
                <a:cubicBezTo>
                  <a:pt x="411" y="976"/>
                  <a:pt x="411" y="976"/>
                  <a:pt x="411" y="976"/>
                </a:cubicBezTo>
                <a:cubicBezTo>
                  <a:pt x="412" y="977"/>
                  <a:pt x="412" y="977"/>
                  <a:pt x="412" y="977"/>
                </a:cubicBezTo>
                <a:cubicBezTo>
                  <a:pt x="419" y="976"/>
                  <a:pt x="419" y="976"/>
                  <a:pt x="419" y="976"/>
                </a:cubicBezTo>
                <a:cubicBezTo>
                  <a:pt x="419" y="975"/>
                  <a:pt x="419" y="975"/>
                  <a:pt x="419" y="975"/>
                </a:cubicBezTo>
                <a:cubicBezTo>
                  <a:pt x="424" y="976"/>
                  <a:pt x="424" y="976"/>
                  <a:pt x="424" y="976"/>
                </a:cubicBezTo>
                <a:cubicBezTo>
                  <a:pt x="427" y="975"/>
                  <a:pt x="427" y="975"/>
                  <a:pt x="427" y="975"/>
                </a:cubicBezTo>
                <a:cubicBezTo>
                  <a:pt x="429" y="976"/>
                  <a:pt x="429" y="976"/>
                  <a:pt x="429" y="976"/>
                </a:cubicBezTo>
                <a:cubicBezTo>
                  <a:pt x="436" y="973"/>
                  <a:pt x="436" y="973"/>
                  <a:pt x="436" y="973"/>
                </a:cubicBezTo>
                <a:cubicBezTo>
                  <a:pt x="438" y="971"/>
                  <a:pt x="438" y="971"/>
                  <a:pt x="438" y="971"/>
                </a:cubicBezTo>
                <a:cubicBezTo>
                  <a:pt x="437" y="970"/>
                  <a:pt x="442" y="972"/>
                  <a:pt x="437" y="969"/>
                </a:cubicBezTo>
                <a:cubicBezTo>
                  <a:pt x="438" y="967"/>
                  <a:pt x="438" y="967"/>
                  <a:pt x="438" y="967"/>
                </a:cubicBezTo>
                <a:cubicBezTo>
                  <a:pt x="444" y="969"/>
                  <a:pt x="444" y="969"/>
                  <a:pt x="444" y="969"/>
                </a:cubicBezTo>
                <a:cubicBezTo>
                  <a:pt x="447" y="972"/>
                  <a:pt x="447" y="972"/>
                  <a:pt x="447" y="972"/>
                </a:cubicBezTo>
                <a:cubicBezTo>
                  <a:pt x="447" y="973"/>
                  <a:pt x="449" y="974"/>
                  <a:pt x="455" y="972"/>
                </a:cubicBezTo>
                <a:cubicBezTo>
                  <a:pt x="460" y="974"/>
                  <a:pt x="460" y="974"/>
                  <a:pt x="460" y="974"/>
                </a:cubicBezTo>
                <a:cubicBezTo>
                  <a:pt x="469" y="972"/>
                  <a:pt x="469" y="972"/>
                  <a:pt x="469" y="972"/>
                </a:cubicBezTo>
                <a:cubicBezTo>
                  <a:pt x="472" y="969"/>
                  <a:pt x="472" y="969"/>
                  <a:pt x="472" y="969"/>
                </a:cubicBezTo>
                <a:cubicBezTo>
                  <a:pt x="477" y="971"/>
                  <a:pt x="477" y="971"/>
                  <a:pt x="477" y="971"/>
                </a:cubicBezTo>
                <a:cubicBezTo>
                  <a:pt x="479" y="967"/>
                  <a:pt x="479" y="967"/>
                  <a:pt x="479" y="967"/>
                </a:cubicBezTo>
                <a:cubicBezTo>
                  <a:pt x="481" y="967"/>
                  <a:pt x="477" y="965"/>
                  <a:pt x="481" y="966"/>
                </a:cubicBezTo>
                <a:cubicBezTo>
                  <a:pt x="483" y="966"/>
                  <a:pt x="482" y="969"/>
                  <a:pt x="484" y="967"/>
                </a:cubicBezTo>
                <a:cubicBezTo>
                  <a:pt x="485" y="965"/>
                  <a:pt x="485" y="965"/>
                  <a:pt x="485" y="965"/>
                </a:cubicBezTo>
                <a:cubicBezTo>
                  <a:pt x="482" y="964"/>
                  <a:pt x="482" y="964"/>
                  <a:pt x="482" y="964"/>
                </a:cubicBezTo>
                <a:cubicBezTo>
                  <a:pt x="498" y="963"/>
                  <a:pt x="498" y="963"/>
                  <a:pt x="498" y="963"/>
                </a:cubicBezTo>
                <a:cubicBezTo>
                  <a:pt x="500" y="963"/>
                  <a:pt x="500" y="963"/>
                  <a:pt x="500" y="963"/>
                </a:cubicBezTo>
                <a:cubicBezTo>
                  <a:pt x="498" y="963"/>
                  <a:pt x="501" y="974"/>
                  <a:pt x="492" y="965"/>
                </a:cubicBezTo>
                <a:cubicBezTo>
                  <a:pt x="492" y="965"/>
                  <a:pt x="493" y="967"/>
                  <a:pt x="489" y="966"/>
                </a:cubicBezTo>
                <a:cubicBezTo>
                  <a:pt x="488" y="965"/>
                  <a:pt x="488" y="965"/>
                  <a:pt x="488" y="965"/>
                </a:cubicBezTo>
                <a:cubicBezTo>
                  <a:pt x="488" y="967"/>
                  <a:pt x="487" y="961"/>
                  <a:pt x="485" y="967"/>
                </a:cubicBezTo>
                <a:cubicBezTo>
                  <a:pt x="493" y="967"/>
                  <a:pt x="493" y="967"/>
                  <a:pt x="493" y="967"/>
                </a:cubicBezTo>
                <a:cubicBezTo>
                  <a:pt x="503" y="965"/>
                  <a:pt x="503" y="965"/>
                  <a:pt x="503" y="965"/>
                </a:cubicBezTo>
                <a:cubicBezTo>
                  <a:pt x="501" y="970"/>
                  <a:pt x="498" y="966"/>
                  <a:pt x="492" y="969"/>
                </a:cubicBezTo>
                <a:cubicBezTo>
                  <a:pt x="493" y="970"/>
                  <a:pt x="487" y="969"/>
                  <a:pt x="494" y="971"/>
                </a:cubicBezTo>
                <a:cubicBezTo>
                  <a:pt x="498" y="971"/>
                  <a:pt x="498" y="971"/>
                  <a:pt x="498" y="971"/>
                </a:cubicBezTo>
                <a:cubicBezTo>
                  <a:pt x="499" y="971"/>
                  <a:pt x="499" y="971"/>
                  <a:pt x="499" y="971"/>
                </a:cubicBezTo>
                <a:cubicBezTo>
                  <a:pt x="496" y="975"/>
                  <a:pt x="496" y="975"/>
                  <a:pt x="496" y="975"/>
                </a:cubicBezTo>
                <a:cubicBezTo>
                  <a:pt x="499" y="975"/>
                  <a:pt x="499" y="975"/>
                  <a:pt x="499" y="975"/>
                </a:cubicBezTo>
                <a:cubicBezTo>
                  <a:pt x="499" y="975"/>
                  <a:pt x="502" y="974"/>
                  <a:pt x="498" y="975"/>
                </a:cubicBezTo>
                <a:cubicBezTo>
                  <a:pt x="500" y="972"/>
                  <a:pt x="499" y="980"/>
                  <a:pt x="507" y="972"/>
                </a:cubicBezTo>
                <a:cubicBezTo>
                  <a:pt x="506" y="971"/>
                  <a:pt x="506" y="971"/>
                  <a:pt x="506" y="971"/>
                </a:cubicBezTo>
                <a:cubicBezTo>
                  <a:pt x="510" y="967"/>
                  <a:pt x="510" y="967"/>
                  <a:pt x="510" y="967"/>
                </a:cubicBezTo>
                <a:cubicBezTo>
                  <a:pt x="511" y="967"/>
                  <a:pt x="511" y="967"/>
                  <a:pt x="511" y="967"/>
                </a:cubicBezTo>
                <a:cubicBezTo>
                  <a:pt x="511" y="963"/>
                  <a:pt x="511" y="963"/>
                  <a:pt x="511" y="963"/>
                </a:cubicBezTo>
                <a:cubicBezTo>
                  <a:pt x="521" y="965"/>
                  <a:pt x="521" y="965"/>
                  <a:pt x="521" y="965"/>
                </a:cubicBezTo>
                <a:cubicBezTo>
                  <a:pt x="524" y="963"/>
                  <a:pt x="524" y="963"/>
                  <a:pt x="524" y="963"/>
                </a:cubicBezTo>
                <a:cubicBezTo>
                  <a:pt x="530" y="965"/>
                  <a:pt x="530" y="965"/>
                  <a:pt x="530" y="965"/>
                </a:cubicBezTo>
                <a:cubicBezTo>
                  <a:pt x="538" y="962"/>
                  <a:pt x="538" y="962"/>
                  <a:pt x="538" y="962"/>
                </a:cubicBezTo>
                <a:cubicBezTo>
                  <a:pt x="538" y="963"/>
                  <a:pt x="540" y="961"/>
                  <a:pt x="538" y="964"/>
                </a:cubicBezTo>
                <a:cubicBezTo>
                  <a:pt x="539" y="964"/>
                  <a:pt x="539" y="964"/>
                  <a:pt x="539" y="964"/>
                </a:cubicBezTo>
                <a:cubicBezTo>
                  <a:pt x="540" y="961"/>
                  <a:pt x="540" y="961"/>
                  <a:pt x="540" y="961"/>
                </a:cubicBezTo>
                <a:cubicBezTo>
                  <a:pt x="541" y="962"/>
                  <a:pt x="541" y="962"/>
                  <a:pt x="541" y="962"/>
                </a:cubicBezTo>
                <a:cubicBezTo>
                  <a:pt x="547" y="962"/>
                  <a:pt x="547" y="962"/>
                  <a:pt x="547" y="962"/>
                </a:cubicBezTo>
                <a:cubicBezTo>
                  <a:pt x="548" y="961"/>
                  <a:pt x="548" y="961"/>
                  <a:pt x="548" y="961"/>
                </a:cubicBezTo>
                <a:cubicBezTo>
                  <a:pt x="546" y="960"/>
                  <a:pt x="546" y="960"/>
                  <a:pt x="546" y="960"/>
                </a:cubicBezTo>
                <a:cubicBezTo>
                  <a:pt x="551" y="957"/>
                  <a:pt x="551" y="957"/>
                  <a:pt x="551" y="957"/>
                </a:cubicBezTo>
                <a:cubicBezTo>
                  <a:pt x="558" y="958"/>
                  <a:pt x="558" y="958"/>
                  <a:pt x="558" y="958"/>
                </a:cubicBezTo>
                <a:cubicBezTo>
                  <a:pt x="575" y="954"/>
                  <a:pt x="575" y="954"/>
                  <a:pt x="575" y="954"/>
                </a:cubicBezTo>
                <a:cubicBezTo>
                  <a:pt x="576" y="954"/>
                  <a:pt x="578" y="958"/>
                  <a:pt x="580" y="952"/>
                </a:cubicBezTo>
                <a:cubicBezTo>
                  <a:pt x="579" y="954"/>
                  <a:pt x="579" y="954"/>
                  <a:pt x="579" y="954"/>
                </a:cubicBezTo>
                <a:cubicBezTo>
                  <a:pt x="581" y="954"/>
                  <a:pt x="581" y="954"/>
                  <a:pt x="581" y="954"/>
                </a:cubicBezTo>
                <a:cubicBezTo>
                  <a:pt x="582" y="952"/>
                  <a:pt x="582" y="952"/>
                  <a:pt x="582" y="952"/>
                </a:cubicBezTo>
                <a:cubicBezTo>
                  <a:pt x="583" y="953"/>
                  <a:pt x="583" y="953"/>
                  <a:pt x="583" y="953"/>
                </a:cubicBezTo>
                <a:cubicBezTo>
                  <a:pt x="579" y="956"/>
                  <a:pt x="579" y="956"/>
                  <a:pt x="579" y="956"/>
                </a:cubicBezTo>
                <a:cubicBezTo>
                  <a:pt x="578" y="956"/>
                  <a:pt x="576" y="953"/>
                  <a:pt x="575" y="955"/>
                </a:cubicBezTo>
                <a:cubicBezTo>
                  <a:pt x="577" y="956"/>
                  <a:pt x="577" y="956"/>
                  <a:pt x="577" y="956"/>
                </a:cubicBezTo>
                <a:cubicBezTo>
                  <a:pt x="575" y="958"/>
                  <a:pt x="575" y="958"/>
                  <a:pt x="575" y="958"/>
                </a:cubicBezTo>
                <a:cubicBezTo>
                  <a:pt x="577" y="960"/>
                  <a:pt x="577" y="960"/>
                  <a:pt x="577" y="960"/>
                </a:cubicBezTo>
                <a:cubicBezTo>
                  <a:pt x="589" y="958"/>
                  <a:pt x="589" y="958"/>
                  <a:pt x="589" y="958"/>
                </a:cubicBezTo>
                <a:cubicBezTo>
                  <a:pt x="590" y="956"/>
                  <a:pt x="590" y="956"/>
                  <a:pt x="590" y="956"/>
                </a:cubicBezTo>
                <a:cubicBezTo>
                  <a:pt x="589" y="955"/>
                  <a:pt x="583" y="965"/>
                  <a:pt x="597" y="953"/>
                </a:cubicBezTo>
                <a:cubicBezTo>
                  <a:pt x="597" y="948"/>
                  <a:pt x="597" y="948"/>
                  <a:pt x="597" y="948"/>
                </a:cubicBezTo>
                <a:cubicBezTo>
                  <a:pt x="599" y="947"/>
                  <a:pt x="599" y="947"/>
                  <a:pt x="599" y="947"/>
                </a:cubicBezTo>
                <a:cubicBezTo>
                  <a:pt x="600" y="948"/>
                  <a:pt x="596" y="950"/>
                  <a:pt x="601" y="948"/>
                </a:cubicBezTo>
                <a:cubicBezTo>
                  <a:pt x="598" y="951"/>
                  <a:pt x="598" y="951"/>
                  <a:pt x="598" y="951"/>
                </a:cubicBezTo>
                <a:cubicBezTo>
                  <a:pt x="600" y="954"/>
                  <a:pt x="600" y="954"/>
                  <a:pt x="600" y="954"/>
                </a:cubicBezTo>
                <a:cubicBezTo>
                  <a:pt x="601" y="953"/>
                  <a:pt x="601" y="953"/>
                  <a:pt x="601" y="953"/>
                </a:cubicBezTo>
                <a:cubicBezTo>
                  <a:pt x="602" y="951"/>
                  <a:pt x="602" y="951"/>
                  <a:pt x="602" y="951"/>
                </a:cubicBezTo>
                <a:cubicBezTo>
                  <a:pt x="605" y="950"/>
                  <a:pt x="605" y="950"/>
                  <a:pt x="605" y="950"/>
                </a:cubicBezTo>
                <a:cubicBezTo>
                  <a:pt x="607" y="950"/>
                  <a:pt x="607" y="950"/>
                  <a:pt x="607" y="950"/>
                </a:cubicBezTo>
                <a:cubicBezTo>
                  <a:pt x="606" y="952"/>
                  <a:pt x="606" y="952"/>
                  <a:pt x="606" y="952"/>
                </a:cubicBezTo>
                <a:cubicBezTo>
                  <a:pt x="604" y="953"/>
                  <a:pt x="604" y="953"/>
                  <a:pt x="604" y="953"/>
                </a:cubicBezTo>
                <a:cubicBezTo>
                  <a:pt x="607" y="955"/>
                  <a:pt x="607" y="955"/>
                  <a:pt x="607" y="955"/>
                </a:cubicBezTo>
                <a:cubicBezTo>
                  <a:pt x="613" y="956"/>
                  <a:pt x="613" y="956"/>
                  <a:pt x="613" y="956"/>
                </a:cubicBezTo>
                <a:cubicBezTo>
                  <a:pt x="612" y="957"/>
                  <a:pt x="606" y="955"/>
                  <a:pt x="620" y="953"/>
                </a:cubicBezTo>
                <a:cubicBezTo>
                  <a:pt x="622" y="954"/>
                  <a:pt x="622" y="954"/>
                  <a:pt x="622" y="954"/>
                </a:cubicBezTo>
                <a:cubicBezTo>
                  <a:pt x="627" y="951"/>
                  <a:pt x="627" y="951"/>
                  <a:pt x="627" y="951"/>
                </a:cubicBezTo>
                <a:cubicBezTo>
                  <a:pt x="628" y="953"/>
                  <a:pt x="628" y="953"/>
                  <a:pt x="628" y="953"/>
                </a:cubicBezTo>
                <a:cubicBezTo>
                  <a:pt x="633" y="950"/>
                  <a:pt x="633" y="950"/>
                  <a:pt x="633" y="950"/>
                </a:cubicBezTo>
                <a:cubicBezTo>
                  <a:pt x="654" y="947"/>
                  <a:pt x="654" y="947"/>
                  <a:pt x="654" y="947"/>
                </a:cubicBezTo>
                <a:cubicBezTo>
                  <a:pt x="656" y="945"/>
                  <a:pt x="656" y="945"/>
                  <a:pt x="656" y="945"/>
                </a:cubicBezTo>
                <a:cubicBezTo>
                  <a:pt x="662" y="947"/>
                  <a:pt x="662" y="947"/>
                  <a:pt x="662" y="947"/>
                </a:cubicBezTo>
                <a:cubicBezTo>
                  <a:pt x="666" y="948"/>
                  <a:pt x="666" y="948"/>
                  <a:pt x="666" y="948"/>
                </a:cubicBezTo>
                <a:cubicBezTo>
                  <a:pt x="667" y="950"/>
                  <a:pt x="654" y="951"/>
                  <a:pt x="667" y="941"/>
                </a:cubicBezTo>
                <a:cubicBezTo>
                  <a:pt x="667" y="942"/>
                  <a:pt x="666" y="942"/>
                  <a:pt x="668" y="943"/>
                </a:cubicBezTo>
                <a:cubicBezTo>
                  <a:pt x="669" y="944"/>
                  <a:pt x="659" y="947"/>
                  <a:pt x="670" y="938"/>
                </a:cubicBezTo>
                <a:cubicBezTo>
                  <a:pt x="674" y="939"/>
                  <a:pt x="674" y="939"/>
                  <a:pt x="674" y="939"/>
                </a:cubicBezTo>
                <a:cubicBezTo>
                  <a:pt x="680" y="937"/>
                  <a:pt x="680" y="937"/>
                  <a:pt x="680" y="937"/>
                </a:cubicBezTo>
                <a:cubicBezTo>
                  <a:pt x="681" y="937"/>
                  <a:pt x="672" y="939"/>
                  <a:pt x="683" y="938"/>
                </a:cubicBezTo>
                <a:cubicBezTo>
                  <a:pt x="684" y="936"/>
                  <a:pt x="684" y="936"/>
                  <a:pt x="684" y="936"/>
                </a:cubicBezTo>
                <a:cubicBezTo>
                  <a:pt x="685" y="937"/>
                  <a:pt x="685" y="937"/>
                  <a:pt x="685" y="937"/>
                </a:cubicBezTo>
                <a:cubicBezTo>
                  <a:pt x="681" y="940"/>
                  <a:pt x="681" y="940"/>
                  <a:pt x="681" y="940"/>
                </a:cubicBezTo>
                <a:cubicBezTo>
                  <a:pt x="680" y="938"/>
                  <a:pt x="680" y="938"/>
                  <a:pt x="680" y="938"/>
                </a:cubicBezTo>
                <a:cubicBezTo>
                  <a:pt x="678" y="940"/>
                  <a:pt x="676" y="939"/>
                  <a:pt x="676" y="940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71" y="947"/>
                  <a:pt x="671" y="947"/>
                  <a:pt x="671" y="947"/>
                </a:cubicBezTo>
                <a:cubicBezTo>
                  <a:pt x="679" y="946"/>
                  <a:pt x="679" y="946"/>
                  <a:pt x="679" y="946"/>
                </a:cubicBezTo>
                <a:cubicBezTo>
                  <a:pt x="682" y="944"/>
                  <a:pt x="682" y="944"/>
                  <a:pt x="682" y="944"/>
                </a:cubicBezTo>
                <a:cubicBezTo>
                  <a:pt x="690" y="944"/>
                  <a:pt x="690" y="944"/>
                  <a:pt x="690" y="944"/>
                </a:cubicBezTo>
                <a:cubicBezTo>
                  <a:pt x="697" y="941"/>
                  <a:pt x="697" y="941"/>
                  <a:pt x="697" y="941"/>
                </a:cubicBezTo>
                <a:cubicBezTo>
                  <a:pt x="702" y="942"/>
                  <a:pt x="702" y="942"/>
                  <a:pt x="702" y="942"/>
                </a:cubicBezTo>
                <a:cubicBezTo>
                  <a:pt x="712" y="941"/>
                  <a:pt x="712" y="941"/>
                  <a:pt x="712" y="941"/>
                </a:cubicBezTo>
                <a:cubicBezTo>
                  <a:pt x="712" y="940"/>
                  <a:pt x="712" y="940"/>
                  <a:pt x="712" y="940"/>
                </a:cubicBezTo>
                <a:cubicBezTo>
                  <a:pt x="706" y="941"/>
                  <a:pt x="711" y="948"/>
                  <a:pt x="720" y="934"/>
                </a:cubicBezTo>
                <a:cubicBezTo>
                  <a:pt x="720" y="933"/>
                  <a:pt x="720" y="933"/>
                  <a:pt x="720" y="933"/>
                </a:cubicBezTo>
                <a:cubicBezTo>
                  <a:pt x="722" y="933"/>
                  <a:pt x="722" y="933"/>
                  <a:pt x="722" y="933"/>
                </a:cubicBezTo>
                <a:cubicBezTo>
                  <a:pt x="723" y="931"/>
                  <a:pt x="723" y="931"/>
                  <a:pt x="723" y="931"/>
                </a:cubicBezTo>
                <a:cubicBezTo>
                  <a:pt x="726" y="934"/>
                  <a:pt x="726" y="934"/>
                  <a:pt x="726" y="934"/>
                </a:cubicBezTo>
                <a:cubicBezTo>
                  <a:pt x="726" y="932"/>
                  <a:pt x="736" y="935"/>
                  <a:pt x="725" y="930"/>
                </a:cubicBezTo>
                <a:cubicBezTo>
                  <a:pt x="726" y="931"/>
                  <a:pt x="727" y="930"/>
                  <a:pt x="728" y="930"/>
                </a:cubicBezTo>
                <a:cubicBezTo>
                  <a:pt x="728" y="936"/>
                  <a:pt x="728" y="936"/>
                  <a:pt x="728" y="936"/>
                </a:cubicBezTo>
                <a:cubicBezTo>
                  <a:pt x="723" y="937"/>
                  <a:pt x="723" y="937"/>
                  <a:pt x="723" y="937"/>
                </a:cubicBezTo>
                <a:cubicBezTo>
                  <a:pt x="723" y="938"/>
                  <a:pt x="723" y="938"/>
                  <a:pt x="723" y="938"/>
                </a:cubicBezTo>
                <a:cubicBezTo>
                  <a:pt x="747" y="937"/>
                  <a:pt x="747" y="937"/>
                  <a:pt x="747" y="937"/>
                </a:cubicBezTo>
                <a:cubicBezTo>
                  <a:pt x="750" y="935"/>
                  <a:pt x="750" y="935"/>
                  <a:pt x="750" y="935"/>
                </a:cubicBezTo>
                <a:cubicBezTo>
                  <a:pt x="748" y="933"/>
                  <a:pt x="748" y="933"/>
                  <a:pt x="748" y="933"/>
                </a:cubicBezTo>
                <a:cubicBezTo>
                  <a:pt x="744" y="933"/>
                  <a:pt x="744" y="933"/>
                  <a:pt x="744" y="933"/>
                </a:cubicBezTo>
                <a:cubicBezTo>
                  <a:pt x="746" y="931"/>
                  <a:pt x="746" y="931"/>
                  <a:pt x="746" y="931"/>
                </a:cubicBezTo>
                <a:cubicBezTo>
                  <a:pt x="751" y="932"/>
                  <a:pt x="751" y="932"/>
                  <a:pt x="751" y="932"/>
                </a:cubicBezTo>
                <a:cubicBezTo>
                  <a:pt x="752" y="931"/>
                  <a:pt x="752" y="931"/>
                  <a:pt x="752" y="931"/>
                </a:cubicBezTo>
                <a:cubicBezTo>
                  <a:pt x="751" y="930"/>
                  <a:pt x="751" y="930"/>
                  <a:pt x="751" y="930"/>
                </a:cubicBezTo>
                <a:cubicBezTo>
                  <a:pt x="751" y="927"/>
                  <a:pt x="751" y="927"/>
                  <a:pt x="751" y="927"/>
                </a:cubicBezTo>
                <a:cubicBezTo>
                  <a:pt x="756" y="925"/>
                  <a:pt x="756" y="925"/>
                  <a:pt x="756" y="925"/>
                </a:cubicBezTo>
                <a:cubicBezTo>
                  <a:pt x="761" y="924"/>
                  <a:pt x="752" y="927"/>
                  <a:pt x="760" y="926"/>
                </a:cubicBezTo>
                <a:cubicBezTo>
                  <a:pt x="760" y="925"/>
                  <a:pt x="760" y="925"/>
                  <a:pt x="760" y="925"/>
                </a:cubicBezTo>
                <a:cubicBezTo>
                  <a:pt x="762" y="927"/>
                  <a:pt x="764" y="922"/>
                  <a:pt x="764" y="929"/>
                </a:cubicBezTo>
                <a:cubicBezTo>
                  <a:pt x="764" y="926"/>
                  <a:pt x="764" y="926"/>
                  <a:pt x="764" y="926"/>
                </a:cubicBezTo>
                <a:cubicBezTo>
                  <a:pt x="765" y="926"/>
                  <a:pt x="765" y="926"/>
                  <a:pt x="765" y="926"/>
                </a:cubicBezTo>
                <a:cubicBezTo>
                  <a:pt x="766" y="927"/>
                  <a:pt x="766" y="927"/>
                  <a:pt x="766" y="927"/>
                </a:cubicBezTo>
                <a:cubicBezTo>
                  <a:pt x="761" y="931"/>
                  <a:pt x="761" y="931"/>
                  <a:pt x="761" y="931"/>
                </a:cubicBezTo>
                <a:cubicBezTo>
                  <a:pt x="762" y="933"/>
                  <a:pt x="762" y="933"/>
                  <a:pt x="762" y="933"/>
                </a:cubicBezTo>
                <a:cubicBezTo>
                  <a:pt x="765" y="933"/>
                  <a:pt x="765" y="933"/>
                  <a:pt x="765" y="933"/>
                </a:cubicBezTo>
                <a:cubicBezTo>
                  <a:pt x="765" y="934"/>
                  <a:pt x="765" y="934"/>
                  <a:pt x="765" y="934"/>
                </a:cubicBezTo>
                <a:cubicBezTo>
                  <a:pt x="770" y="934"/>
                  <a:pt x="770" y="934"/>
                  <a:pt x="770" y="934"/>
                </a:cubicBezTo>
                <a:cubicBezTo>
                  <a:pt x="771" y="934"/>
                  <a:pt x="771" y="934"/>
                  <a:pt x="771" y="934"/>
                </a:cubicBezTo>
                <a:cubicBezTo>
                  <a:pt x="767" y="932"/>
                  <a:pt x="767" y="932"/>
                  <a:pt x="767" y="932"/>
                </a:cubicBezTo>
                <a:cubicBezTo>
                  <a:pt x="769" y="930"/>
                  <a:pt x="769" y="930"/>
                  <a:pt x="769" y="930"/>
                </a:cubicBezTo>
                <a:cubicBezTo>
                  <a:pt x="770" y="930"/>
                  <a:pt x="762" y="929"/>
                  <a:pt x="772" y="930"/>
                </a:cubicBezTo>
                <a:cubicBezTo>
                  <a:pt x="768" y="924"/>
                  <a:pt x="770" y="940"/>
                  <a:pt x="769" y="925"/>
                </a:cubicBezTo>
                <a:cubicBezTo>
                  <a:pt x="766" y="926"/>
                  <a:pt x="770" y="928"/>
                  <a:pt x="772" y="923"/>
                </a:cubicBezTo>
                <a:cubicBezTo>
                  <a:pt x="775" y="926"/>
                  <a:pt x="770" y="924"/>
                  <a:pt x="770" y="927"/>
                </a:cubicBezTo>
                <a:cubicBezTo>
                  <a:pt x="772" y="927"/>
                  <a:pt x="772" y="927"/>
                  <a:pt x="772" y="927"/>
                </a:cubicBezTo>
                <a:cubicBezTo>
                  <a:pt x="773" y="929"/>
                  <a:pt x="773" y="929"/>
                  <a:pt x="773" y="929"/>
                </a:cubicBezTo>
                <a:cubicBezTo>
                  <a:pt x="780" y="926"/>
                  <a:pt x="780" y="926"/>
                  <a:pt x="780" y="926"/>
                </a:cubicBezTo>
                <a:cubicBezTo>
                  <a:pt x="780" y="926"/>
                  <a:pt x="773" y="930"/>
                  <a:pt x="783" y="927"/>
                </a:cubicBezTo>
                <a:cubicBezTo>
                  <a:pt x="783" y="925"/>
                  <a:pt x="783" y="925"/>
                  <a:pt x="783" y="925"/>
                </a:cubicBezTo>
                <a:cubicBezTo>
                  <a:pt x="785" y="926"/>
                  <a:pt x="785" y="926"/>
                  <a:pt x="785" y="926"/>
                </a:cubicBezTo>
                <a:cubicBezTo>
                  <a:pt x="792" y="923"/>
                  <a:pt x="792" y="923"/>
                  <a:pt x="792" y="923"/>
                </a:cubicBezTo>
                <a:cubicBezTo>
                  <a:pt x="793" y="922"/>
                  <a:pt x="793" y="922"/>
                  <a:pt x="793" y="922"/>
                </a:cubicBezTo>
                <a:cubicBezTo>
                  <a:pt x="797" y="923"/>
                  <a:pt x="797" y="923"/>
                  <a:pt x="797" y="923"/>
                </a:cubicBezTo>
                <a:cubicBezTo>
                  <a:pt x="792" y="926"/>
                  <a:pt x="792" y="926"/>
                  <a:pt x="792" y="926"/>
                </a:cubicBezTo>
                <a:cubicBezTo>
                  <a:pt x="796" y="930"/>
                  <a:pt x="796" y="930"/>
                  <a:pt x="796" y="930"/>
                </a:cubicBezTo>
                <a:cubicBezTo>
                  <a:pt x="807" y="929"/>
                  <a:pt x="807" y="929"/>
                  <a:pt x="807" y="929"/>
                </a:cubicBezTo>
                <a:cubicBezTo>
                  <a:pt x="808" y="928"/>
                  <a:pt x="808" y="928"/>
                  <a:pt x="808" y="928"/>
                </a:cubicBezTo>
                <a:cubicBezTo>
                  <a:pt x="808" y="927"/>
                  <a:pt x="808" y="927"/>
                  <a:pt x="808" y="927"/>
                </a:cubicBezTo>
                <a:cubicBezTo>
                  <a:pt x="813" y="929"/>
                  <a:pt x="813" y="929"/>
                  <a:pt x="813" y="929"/>
                </a:cubicBezTo>
                <a:cubicBezTo>
                  <a:pt x="814" y="929"/>
                  <a:pt x="808" y="931"/>
                  <a:pt x="815" y="926"/>
                </a:cubicBezTo>
                <a:cubicBezTo>
                  <a:pt x="817" y="927"/>
                  <a:pt x="817" y="927"/>
                  <a:pt x="817" y="927"/>
                </a:cubicBezTo>
                <a:cubicBezTo>
                  <a:pt x="823" y="925"/>
                  <a:pt x="823" y="925"/>
                  <a:pt x="823" y="925"/>
                </a:cubicBezTo>
                <a:cubicBezTo>
                  <a:pt x="824" y="925"/>
                  <a:pt x="826" y="927"/>
                  <a:pt x="827" y="925"/>
                </a:cubicBezTo>
                <a:cubicBezTo>
                  <a:pt x="827" y="921"/>
                  <a:pt x="830" y="929"/>
                  <a:pt x="830" y="922"/>
                </a:cubicBezTo>
                <a:cubicBezTo>
                  <a:pt x="831" y="925"/>
                  <a:pt x="831" y="925"/>
                  <a:pt x="831" y="925"/>
                </a:cubicBezTo>
                <a:cubicBezTo>
                  <a:pt x="834" y="925"/>
                  <a:pt x="832" y="922"/>
                  <a:pt x="834" y="922"/>
                </a:cubicBezTo>
                <a:cubicBezTo>
                  <a:pt x="837" y="921"/>
                  <a:pt x="837" y="921"/>
                  <a:pt x="837" y="921"/>
                </a:cubicBezTo>
                <a:cubicBezTo>
                  <a:pt x="839" y="917"/>
                  <a:pt x="839" y="917"/>
                  <a:pt x="839" y="917"/>
                </a:cubicBezTo>
                <a:cubicBezTo>
                  <a:pt x="845" y="918"/>
                  <a:pt x="845" y="918"/>
                  <a:pt x="845" y="918"/>
                </a:cubicBezTo>
                <a:cubicBezTo>
                  <a:pt x="850" y="912"/>
                  <a:pt x="850" y="912"/>
                  <a:pt x="850" y="912"/>
                </a:cubicBezTo>
                <a:cubicBezTo>
                  <a:pt x="850" y="916"/>
                  <a:pt x="850" y="916"/>
                  <a:pt x="850" y="916"/>
                </a:cubicBezTo>
                <a:cubicBezTo>
                  <a:pt x="853" y="918"/>
                  <a:pt x="853" y="918"/>
                  <a:pt x="853" y="918"/>
                </a:cubicBezTo>
                <a:cubicBezTo>
                  <a:pt x="856" y="914"/>
                  <a:pt x="856" y="914"/>
                  <a:pt x="856" y="914"/>
                </a:cubicBezTo>
                <a:cubicBezTo>
                  <a:pt x="858" y="915"/>
                  <a:pt x="858" y="915"/>
                  <a:pt x="858" y="915"/>
                </a:cubicBezTo>
                <a:cubicBezTo>
                  <a:pt x="853" y="919"/>
                  <a:pt x="853" y="919"/>
                  <a:pt x="853" y="919"/>
                </a:cubicBezTo>
                <a:cubicBezTo>
                  <a:pt x="857" y="919"/>
                  <a:pt x="857" y="919"/>
                  <a:pt x="857" y="919"/>
                </a:cubicBezTo>
                <a:cubicBezTo>
                  <a:pt x="856" y="921"/>
                  <a:pt x="853" y="919"/>
                  <a:pt x="853" y="921"/>
                </a:cubicBezTo>
                <a:cubicBezTo>
                  <a:pt x="854" y="923"/>
                  <a:pt x="854" y="923"/>
                  <a:pt x="854" y="923"/>
                </a:cubicBezTo>
                <a:cubicBezTo>
                  <a:pt x="855" y="922"/>
                  <a:pt x="855" y="922"/>
                  <a:pt x="855" y="922"/>
                </a:cubicBezTo>
                <a:cubicBezTo>
                  <a:pt x="858" y="923"/>
                  <a:pt x="847" y="926"/>
                  <a:pt x="859" y="922"/>
                </a:cubicBezTo>
                <a:cubicBezTo>
                  <a:pt x="859" y="917"/>
                  <a:pt x="859" y="917"/>
                  <a:pt x="859" y="917"/>
                </a:cubicBezTo>
                <a:cubicBezTo>
                  <a:pt x="858" y="917"/>
                  <a:pt x="858" y="917"/>
                  <a:pt x="858" y="917"/>
                </a:cubicBezTo>
                <a:cubicBezTo>
                  <a:pt x="862" y="916"/>
                  <a:pt x="862" y="916"/>
                  <a:pt x="862" y="916"/>
                </a:cubicBezTo>
                <a:cubicBezTo>
                  <a:pt x="863" y="914"/>
                  <a:pt x="863" y="914"/>
                  <a:pt x="863" y="914"/>
                </a:cubicBezTo>
                <a:cubicBezTo>
                  <a:pt x="869" y="914"/>
                  <a:pt x="869" y="914"/>
                  <a:pt x="869" y="914"/>
                </a:cubicBezTo>
                <a:cubicBezTo>
                  <a:pt x="869" y="912"/>
                  <a:pt x="869" y="912"/>
                  <a:pt x="869" y="912"/>
                </a:cubicBezTo>
                <a:cubicBezTo>
                  <a:pt x="872" y="912"/>
                  <a:pt x="872" y="912"/>
                  <a:pt x="872" y="912"/>
                </a:cubicBezTo>
                <a:cubicBezTo>
                  <a:pt x="873" y="914"/>
                  <a:pt x="873" y="914"/>
                  <a:pt x="873" y="914"/>
                </a:cubicBezTo>
                <a:cubicBezTo>
                  <a:pt x="877" y="911"/>
                  <a:pt x="877" y="911"/>
                  <a:pt x="877" y="911"/>
                </a:cubicBezTo>
                <a:cubicBezTo>
                  <a:pt x="888" y="910"/>
                  <a:pt x="888" y="910"/>
                  <a:pt x="888" y="910"/>
                </a:cubicBezTo>
                <a:cubicBezTo>
                  <a:pt x="884" y="914"/>
                  <a:pt x="884" y="914"/>
                  <a:pt x="884" y="914"/>
                </a:cubicBezTo>
                <a:cubicBezTo>
                  <a:pt x="885" y="916"/>
                  <a:pt x="885" y="916"/>
                  <a:pt x="885" y="916"/>
                </a:cubicBezTo>
                <a:cubicBezTo>
                  <a:pt x="880" y="916"/>
                  <a:pt x="880" y="916"/>
                  <a:pt x="880" y="916"/>
                </a:cubicBezTo>
                <a:cubicBezTo>
                  <a:pt x="879" y="917"/>
                  <a:pt x="879" y="917"/>
                  <a:pt x="879" y="917"/>
                </a:cubicBezTo>
                <a:cubicBezTo>
                  <a:pt x="880" y="917"/>
                  <a:pt x="880" y="917"/>
                  <a:pt x="880" y="917"/>
                </a:cubicBezTo>
                <a:cubicBezTo>
                  <a:pt x="882" y="920"/>
                  <a:pt x="882" y="920"/>
                  <a:pt x="882" y="920"/>
                </a:cubicBezTo>
                <a:cubicBezTo>
                  <a:pt x="884" y="920"/>
                  <a:pt x="873" y="922"/>
                  <a:pt x="886" y="917"/>
                </a:cubicBezTo>
                <a:cubicBezTo>
                  <a:pt x="887" y="918"/>
                  <a:pt x="887" y="918"/>
                  <a:pt x="887" y="918"/>
                </a:cubicBezTo>
                <a:cubicBezTo>
                  <a:pt x="893" y="909"/>
                  <a:pt x="893" y="909"/>
                  <a:pt x="893" y="909"/>
                </a:cubicBezTo>
                <a:cubicBezTo>
                  <a:pt x="896" y="909"/>
                  <a:pt x="896" y="905"/>
                  <a:pt x="899" y="906"/>
                </a:cubicBezTo>
                <a:cubicBezTo>
                  <a:pt x="900" y="909"/>
                  <a:pt x="900" y="909"/>
                  <a:pt x="900" y="909"/>
                </a:cubicBezTo>
                <a:cubicBezTo>
                  <a:pt x="902" y="908"/>
                  <a:pt x="902" y="908"/>
                  <a:pt x="902" y="908"/>
                </a:cubicBezTo>
                <a:cubicBezTo>
                  <a:pt x="905" y="911"/>
                  <a:pt x="905" y="911"/>
                  <a:pt x="905" y="911"/>
                </a:cubicBezTo>
                <a:cubicBezTo>
                  <a:pt x="905" y="911"/>
                  <a:pt x="906" y="911"/>
                  <a:pt x="907" y="910"/>
                </a:cubicBezTo>
                <a:cubicBezTo>
                  <a:pt x="903" y="912"/>
                  <a:pt x="903" y="912"/>
                  <a:pt x="903" y="912"/>
                </a:cubicBezTo>
                <a:cubicBezTo>
                  <a:pt x="900" y="910"/>
                  <a:pt x="896" y="909"/>
                  <a:pt x="893" y="913"/>
                </a:cubicBezTo>
                <a:cubicBezTo>
                  <a:pt x="892" y="914"/>
                  <a:pt x="892" y="914"/>
                  <a:pt x="892" y="914"/>
                </a:cubicBezTo>
                <a:cubicBezTo>
                  <a:pt x="894" y="915"/>
                  <a:pt x="894" y="915"/>
                  <a:pt x="894" y="915"/>
                </a:cubicBezTo>
                <a:cubicBezTo>
                  <a:pt x="896" y="914"/>
                  <a:pt x="896" y="914"/>
                  <a:pt x="896" y="914"/>
                </a:cubicBezTo>
                <a:cubicBezTo>
                  <a:pt x="896" y="914"/>
                  <a:pt x="896" y="914"/>
                  <a:pt x="896" y="914"/>
                </a:cubicBezTo>
                <a:cubicBezTo>
                  <a:pt x="899" y="914"/>
                  <a:pt x="899" y="914"/>
                  <a:pt x="899" y="914"/>
                </a:cubicBezTo>
                <a:cubicBezTo>
                  <a:pt x="904" y="918"/>
                  <a:pt x="904" y="918"/>
                  <a:pt x="904" y="918"/>
                </a:cubicBezTo>
                <a:cubicBezTo>
                  <a:pt x="909" y="915"/>
                  <a:pt x="909" y="915"/>
                  <a:pt x="909" y="915"/>
                </a:cubicBezTo>
                <a:cubicBezTo>
                  <a:pt x="910" y="916"/>
                  <a:pt x="910" y="916"/>
                  <a:pt x="910" y="916"/>
                </a:cubicBezTo>
                <a:cubicBezTo>
                  <a:pt x="924" y="911"/>
                  <a:pt x="924" y="911"/>
                  <a:pt x="924" y="911"/>
                </a:cubicBezTo>
                <a:cubicBezTo>
                  <a:pt x="931" y="910"/>
                  <a:pt x="931" y="910"/>
                  <a:pt x="931" y="910"/>
                </a:cubicBezTo>
                <a:cubicBezTo>
                  <a:pt x="932" y="909"/>
                  <a:pt x="932" y="909"/>
                  <a:pt x="932" y="909"/>
                </a:cubicBezTo>
                <a:cubicBezTo>
                  <a:pt x="933" y="909"/>
                  <a:pt x="927" y="912"/>
                  <a:pt x="932" y="906"/>
                </a:cubicBezTo>
                <a:cubicBezTo>
                  <a:pt x="932" y="909"/>
                  <a:pt x="932" y="909"/>
                  <a:pt x="932" y="909"/>
                </a:cubicBezTo>
                <a:cubicBezTo>
                  <a:pt x="933" y="909"/>
                  <a:pt x="928" y="910"/>
                  <a:pt x="934" y="909"/>
                </a:cubicBezTo>
                <a:cubicBezTo>
                  <a:pt x="932" y="913"/>
                  <a:pt x="932" y="913"/>
                  <a:pt x="932" y="913"/>
                </a:cubicBezTo>
                <a:cubicBezTo>
                  <a:pt x="927" y="911"/>
                  <a:pt x="921" y="923"/>
                  <a:pt x="921" y="912"/>
                </a:cubicBezTo>
                <a:cubicBezTo>
                  <a:pt x="919" y="912"/>
                  <a:pt x="920" y="916"/>
                  <a:pt x="919" y="914"/>
                </a:cubicBezTo>
                <a:cubicBezTo>
                  <a:pt x="914" y="919"/>
                  <a:pt x="911" y="907"/>
                  <a:pt x="914" y="922"/>
                </a:cubicBezTo>
                <a:cubicBezTo>
                  <a:pt x="914" y="924"/>
                  <a:pt x="911" y="921"/>
                  <a:pt x="913" y="924"/>
                </a:cubicBezTo>
                <a:cubicBezTo>
                  <a:pt x="909" y="921"/>
                  <a:pt x="909" y="921"/>
                  <a:pt x="909" y="921"/>
                </a:cubicBezTo>
                <a:cubicBezTo>
                  <a:pt x="911" y="918"/>
                  <a:pt x="899" y="922"/>
                  <a:pt x="912" y="918"/>
                </a:cubicBezTo>
                <a:cubicBezTo>
                  <a:pt x="909" y="917"/>
                  <a:pt x="909" y="917"/>
                  <a:pt x="909" y="917"/>
                </a:cubicBezTo>
                <a:cubicBezTo>
                  <a:pt x="907" y="919"/>
                  <a:pt x="907" y="919"/>
                  <a:pt x="907" y="919"/>
                </a:cubicBezTo>
                <a:cubicBezTo>
                  <a:pt x="905" y="918"/>
                  <a:pt x="905" y="918"/>
                  <a:pt x="905" y="918"/>
                </a:cubicBezTo>
                <a:cubicBezTo>
                  <a:pt x="902" y="919"/>
                  <a:pt x="902" y="919"/>
                  <a:pt x="902" y="919"/>
                </a:cubicBezTo>
                <a:cubicBezTo>
                  <a:pt x="896" y="918"/>
                  <a:pt x="896" y="918"/>
                  <a:pt x="896" y="918"/>
                </a:cubicBezTo>
                <a:cubicBezTo>
                  <a:pt x="895" y="921"/>
                  <a:pt x="895" y="921"/>
                  <a:pt x="895" y="921"/>
                </a:cubicBezTo>
                <a:cubicBezTo>
                  <a:pt x="894" y="919"/>
                  <a:pt x="894" y="919"/>
                  <a:pt x="894" y="919"/>
                </a:cubicBezTo>
                <a:cubicBezTo>
                  <a:pt x="885" y="920"/>
                  <a:pt x="885" y="920"/>
                  <a:pt x="885" y="920"/>
                </a:cubicBezTo>
                <a:cubicBezTo>
                  <a:pt x="881" y="920"/>
                  <a:pt x="881" y="920"/>
                  <a:pt x="881" y="920"/>
                </a:cubicBezTo>
                <a:cubicBezTo>
                  <a:pt x="880" y="922"/>
                  <a:pt x="880" y="922"/>
                  <a:pt x="880" y="922"/>
                </a:cubicBezTo>
                <a:cubicBezTo>
                  <a:pt x="879" y="921"/>
                  <a:pt x="879" y="921"/>
                  <a:pt x="879" y="921"/>
                </a:cubicBezTo>
                <a:cubicBezTo>
                  <a:pt x="877" y="922"/>
                  <a:pt x="875" y="925"/>
                  <a:pt x="873" y="921"/>
                </a:cubicBezTo>
                <a:cubicBezTo>
                  <a:pt x="872" y="924"/>
                  <a:pt x="872" y="924"/>
                  <a:pt x="872" y="924"/>
                </a:cubicBezTo>
                <a:cubicBezTo>
                  <a:pt x="861" y="924"/>
                  <a:pt x="861" y="924"/>
                  <a:pt x="861" y="924"/>
                </a:cubicBezTo>
                <a:cubicBezTo>
                  <a:pt x="849" y="926"/>
                  <a:pt x="849" y="926"/>
                  <a:pt x="849" y="926"/>
                </a:cubicBezTo>
                <a:cubicBezTo>
                  <a:pt x="841" y="926"/>
                  <a:pt x="841" y="926"/>
                  <a:pt x="841" y="926"/>
                </a:cubicBezTo>
                <a:cubicBezTo>
                  <a:pt x="839" y="928"/>
                  <a:pt x="839" y="928"/>
                  <a:pt x="839" y="928"/>
                </a:cubicBezTo>
                <a:cubicBezTo>
                  <a:pt x="823" y="929"/>
                  <a:pt x="823" y="929"/>
                  <a:pt x="823" y="929"/>
                </a:cubicBezTo>
                <a:cubicBezTo>
                  <a:pt x="819" y="932"/>
                  <a:pt x="819" y="932"/>
                  <a:pt x="819" y="932"/>
                </a:cubicBezTo>
                <a:cubicBezTo>
                  <a:pt x="820" y="933"/>
                  <a:pt x="820" y="933"/>
                  <a:pt x="820" y="933"/>
                </a:cubicBezTo>
                <a:cubicBezTo>
                  <a:pt x="826" y="931"/>
                  <a:pt x="826" y="931"/>
                  <a:pt x="826" y="931"/>
                </a:cubicBezTo>
                <a:cubicBezTo>
                  <a:pt x="826" y="935"/>
                  <a:pt x="826" y="935"/>
                  <a:pt x="826" y="935"/>
                </a:cubicBezTo>
                <a:cubicBezTo>
                  <a:pt x="816" y="933"/>
                  <a:pt x="816" y="933"/>
                  <a:pt x="816" y="933"/>
                </a:cubicBezTo>
                <a:cubicBezTo>
                  <a:pt x="815" y="929"/>
                  <a:pt x="815" y="929"/>
                  <a:pt x="815" y="929"/>
                </a:cubicBezTo>
                <a:cubicBezTo>
                  <a:pt x="807" y="931"/>
                  <a:pt x="807" y="931"/>
                  <a:pt x="807" y="931"/>
                </a:cubicBezTo>
                <a:cubicBezTo>
                  <a:pt x="801" y="931"/>
                  <a:pt x="801" y="931"/>
                  <a:pt x="801" y="931"/>
                </a:cubicBezTo>
                <a:cubicBezTo>
                  <a:pt x="797" y="934"/>
                  <a:pt x="797" y="934"/>
                  <a:pt x="797" y="934"/>
                </a:cubicBezTo>
                <a:cubicBezTo>
                  <a:pt x="793" y="931"/>
                  <a:pt x="793" y="931"/>
                  <a:pt x="793" y="931"/>
                </a:cubicBezTo>
                <a:cubicBezTo>
                  <a:pt x="792" y="933"/>
                  <a:pt x="791" y="934"/>
                  <a:pt x="785" y="933"/>
                </a:cubicBezTo>
                <a:cubicBezTo>
                  <a:pt x="783" y="934"/>
                  <a:pt x="783" y="934"/>
                  <a:pt x="783" y="934"/>
                </a:cubicBezTo>
                <a:cubicBezTo>
                  <a:pt x="783" y="934"/>
                  <a:pt x="783" y="934"/>
                  <a:pt x="783" y="934"/>
                </a:cubicBezTo>
                <a:cubicBezTo>
                  <a:pt x="777" y="934"/>
                  <a:pt x="777" y="934"/>
                  <a:pt x="777" y="934"/>
                </a:cubicBezTo>
                <a:cubicBezTo>
                  <a:pt x="776" y="935"/>
                  <a:pt x="776" y="935"/>
                  <a:pt x="776" y="935"/>
                </a:cubicBezTo>
                <a:cubicBezTo>
                  <a:pt x="774" y="935"/>
                  <a:pt x="774" y="935"/>
                  <a:pt x="774" y="935"/>
                </a:cubicBezTo>
                <a:cubicBezTo>
                  <a:pt x="774" y="933"/>
                  <a:pt x="774" y="933"/>
                  <a:pt x="774" y="933"/>
                </a:cubicBezTo>
                <a:cubicBezTo>
                  <a:pt x="769" y="937"/>
                  <a:pt x="769" y="937"/>
                  <a:pt x="769" y="937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2" y="935"/>
                  <a:pt x="762" y="935"/>
                  <a:pt x="762" y="935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9"/>
                  <a:pt x="757" y="939"/>
                  <a:pt x="757" y="939"/>
                </a:cubicBezTo>
                <a:cubicBezTo>
                  <a:pt x="755" y="938"/>
                  <a:pt x="755" y="938"/>
                  <a:pt x="755" y="938"/>
                </a:cubicBezTo>
                <a:cubicBezTo>
                  <a:pt x="753" y="938"/>
                  <a:pt x="753" y="938"/>
                  <a:pt x="753" y="938"/>
                </a:cubicBezTo>
                <a:cubicBezTo>
                  <a:pt x="752" y="939"/>
                  <a:pt x="752" y="939"/>
                  <a:pt x="752" y="939"/>
                </a:cubicBezTo>
                <a:cubicBezTo>
                  <a:pt x="750" y="938"/>
                  <a:pt x="750" y="938"/>
                  <a:pt x="750" y="938"/>
                </a:cubicBezTo>
                <a:cubicBezTo>
                  <a:pt x="740" y="940"/>
                  <a:pt x="740" y="940"/>
                  <a:pt x="740" y="940"/>
                </a:cubicBezTo>
                <a:cubicBezTo>
                  <a:pt x="736" y="941"/>
                  <a:pt x="736" y="941"/>
                  <a:pt x="736" y="941"/>
                </a:cubicBezTo>
                <a:cubicBezTo>
                  <a:pt x="729" y="940"/>
                  <a:pt x="729" y="940"/>
                  <a:pt x="729" y="940"/>
                </a:cubicBezTo>
                <a:cubicBezTo>
                  <a:pt x="729" y="941"/>
                  <a:pt x="727" y="937"/>
                  <a:pt x="729" y="942"/>
                </a:cubicBezTo>
                <a:cubicBezTo>
                  <a:pt x="728" y="942"/>
                  <a:pt x="728" y="942"/>
                  <a:pt x="728" y="942"/>
                </a:cubicBezTo>
                <a:cubicBezTo>
                  <a:pt x="728" y="941"/>
                  <a:pt x="728" y="941"/>
                  <a:pt x="728" y="941"/>
                </a:cubicBezTo>
                <a:cubicBezTo>
                  <a:pt x="727" y="940"/>
                  <a:pt x="727" y="940"/>
                  <a:pt x="727" y="940"/>
                </a:cubicBezTo>
                <a:cubicBezTo>
                  <a:pt x="722" y="942"/>
                  <a:pt x="722" y="942"/>
                  <a:pt x="722" y="942"/>
                </a:cubicBezTo>
                <a:cubicBezTo>
                  <a:pt x="721" y="941"/>
                  <a:pt x="731" y="942"/>
                  <a:pt x="720" y="940"/>
                </a:cubicBezTo>
                <a:cubicBezTo>
                  <a:pt x="719" y="945"/>
                  <a:pt x="719" y="945"/>
                  <a:pt x="719" y="945"/>
                </a:cubicBezTo>
                <a:cubicBezTo>
                  <a:pt x="716" y="946"/>
                  <a:pt x="716" y="946"/>
                  <a:pt x="716" y="946"/>
                </a:cubicBezTo>
                <a:cubicBezTo>
                  <a:pt x="704" y="943"/>
                  <a:pt x="704" y="943"/>
                  <a:pt x="704" y="943"/>
                </a:cubicBezTo>
                <a:cubicBezTo>
                  <a:pt x="704" y="944"/>
                  <a:pt x="704" y="944"/>
                  <a:pt x="704" y="944"/>
                </a:cubicBezTo>
                <a:cubicBezTo>
                  <a:pt x="706" y="945"/>
                  <a:pt x="706" y="945"/>
                  <a:pt x="706" y="945"/>
                </a:cubicBezTo>
                <a:cubicBezTo>
                  <a:pt x="698" y="948"/>
                  <a:pt x="698" y="948"/>
                  <a:pt x="698" y="948"/>
                </a:cubicBezTo>
                <a:cubicBezTo>
                  <a:pt x="696" y="947"/>
                  <a:pt x="696" y="947"/>
                  <a:pt x="696" y="947"/>
                </a:cubicBezTo>
                <a:cubicBezTo>
                  <a:pt x="694" y="948"/>
                  <a:pt x="694" y="948"/>
                  <a:pt x="694" y="948"/>
                </a:cubicBezTo>
                <a:cubicBezTo>
                  <a:pt x="690" y="946"/>
                  <a:pt x="690" y="946"/>
                  <a:pt x="690" y="946"/>
                </a:cubicBezTo>
                <a:cubicBezTo>
                  <a:pt x="684" y="949"/>
                  <a:pt x="684" y="949"/>
                  <a:pt x="684" y="949"/>
                </a:cubicBezTo>
                <a:cubicBezTo>
                  <a:pt x="679" y="948"/>
                  <a:pt x="679" y="948"/>
                  <a:pt x="679" y="948"/>
                </a:cubicBezTo>
                <a:cubicBezTo>
                  <a:pt x="677" y="948"/>
                  <a:pt x="687" y="940"/>
                  <a:pt x="676" y="950"/>
                </a:cubicBezTo>
                <a:cubicBezTo>
                  <a:pt x="670" y="951"/>
                  <a:pt x="670" y="951"/>
                  <a:pt x="670" y="951"/>
                </a:cubicBezTo>
                <a:cubicBezTo>
                  <a:pt x="666" y="952"/>
                  <a:pt x="666" y="952"/>
                  <a:pt x="666" y="952"/>
                </a:cubicBezTo>
                <a:cubicBezTo>
                  <a:pt x="668" y="950"/>
                  <a:pt x="668" y="950"/>
                  <a:pt x="668" y="950"/>
                </a:cubicBezTo>
                <a:cubicBezTo>
                  <a:pt x="664" y="949"/>
                  <a:pt x="664" y="949"/>
                  <a:pt x="664" y="949"/>
                </a:cubicBezTo>
                <a:cubicBezTo>
                  <a:pt x="663" y="948"/>
                  <a:pt x="669" y="957"/>
                  <a:pt x="658" y="951"/>
                </a:cubicBezTo>
                <a:cubicBezTo>
                  <a:pt x="653" y="953"/>
                  <a:pt x="653" y="953"/>
                  <a:pt x="653" y="953"/>
                </a:cubicBezTo>
                <a:cubicBezTo>
                  <a:pt x="651" y="953"/>
                  <a:pt x="651" y="953"/>
                  <a:pt x="651" y="953"/>
                </a:cubicBezTo>
                <a:cubicBezTo>
                  <a:pt x="652" y="953"/>
                  <a:pt x="653" y="952"/>
                  <a:pt x="652" y="951"/>
                </a:cubicBezTo>
                <a:cubicBezTo>
                  <a:pt x="640" y="955"/>
                  <a:pt x="640" y="955"/>
                  <a:pt x="640" y="955"/>
                </a:cubicBezTo>
                <a:cubicBezTo>
                  <a:pt x="633" y="956"/>
                  <a:pt x="633" y="956"/>
                  <a:pt x="633" y="956"/>
                </a:cubicBezTo>
                <a:cubicBezTo>
                  <a:pt x="632" y="955"/>
                  <a:pt x="632" y="955"/>
                  <a:pt x="632" y="955"/>
                </a:cubicBezTo>
                <a:cubicBezTo>
                  <a:pt x="627" y="957"/>
                  <a:pt x="627" y="957"/>
                  <a:pt x="627" y="957"/>
                </a:cubicBezTo>
                <a:cubicBezTo>
                  <a:pt x="623" y="956"/>
                  <a:pt x="623" y="956"/>
                  <a:pt x="623" y="956"/>
                </a:cubicBezTo>
                <a:cubicBezTo>
                  <a:pt x="621" y="958"/>
                  <a:pt x="621" y="958"/>
                  <a:pt x="621" y="958"/>
                </a:cubicBezTo>
                <a:cubicBezTo>
                  <a:pt x="621" y="957"/>
                  <a:pt x="628" y="958"/>
                  <a:pt x="619" y="957"/>
                </a:cubicBezTo>
                <a:cubicBezTo>
                  <a:pt x="619" y="956"/>
                  <a:pt x="619" y="956"/>
                  <a:pt x="619" y="956"/>
                </a:cubicBezTo>
                <a:cubicBezTo>
                  <a:pt x="615" y="958"/>
                  <a:pt x="615" y="958"/>
                  <a:pt x="615" y="958"/>
                </a:cubicBezTo>
                <a:cubicBezTo>
                  <a:pt x="615" y="958"/>
                  <a:pt x="616" y="959"/>
                  <a:pt x="615" y="957"/>
                </a:cubicBezTo>
                <a:cubicBezTo>
                  <a:pt x="614" y="959"/>
                  <a:pt x="628" y="955"/>
                  <a:pt x="609" y="957"/>
                </a:cubicBezTo>
                <a:cubicBezTo>
                  <a:pt x="611" y="958"/>
                  <a:pt x="611" y="958"/>
                  <a:pt x="611" y="958"/>
                </a:cubicBezTo>
                <a:cubicBezTo>
                  <a:pt x="610" y="960"/>
                  <a:pt x="610" y="960"/>
                  <a:pt x="610" y="960"/>
                </a:cubicBezTo>
                <a:cubicBezTo>
                  <a:pt x="608" y="959"/>
                  <a:pt x="608" y="959"/>
                  <a:pt x="608" y="959"/>
                </a:cubicBezTo>
                <a:cubicBezTo>
                  <a:pt x="604" y="960"/>
                  <a:pt x="604" y="960"/>
                  <a:pt x="604" y="960"/>
                </a:cubicBezTo>
                <a:cubicBezTo>
                  <a:pt x="607" y="960"/>
                  <a:pt x="601" y="959"/>
                  <a:pt x="607" y="958"/>
                </a:cubicBezTo>
                <a:cubicBezTo>
                  <a:pt x="604" y="957"/>
                  <a:pt x="604" y="957"/>
                  <a:pt x="604" y="957"/>
                </a:cubicBezTo>
                <a:cubicBezTo>
                  <a:pt x="599" y="959"/>
                  <a:pt x="599" y="959"/>
                  <a:pt x="599" y="959"/>
                </a:cubicBezTo>
                <a:cubicBezTo>
                  <a:pt x="600" y="959"/>
                  <a:pt x="598" y="956"/>
                  <a:pt x="600" y="959"/>
                </a:cubicBezTo>
                <a:cubicBezTo>
                  <a:pt x="599" y="961"/>
                  <a:pt x="599" y="961"/>
                  <a:pt x="599" y="961"/>
                </a:cubicBezTo>
                <a:cubicBezTo>
                  <a:pt x="591" y="961"/>
                  <a:pt x="591" y="961"/>
                  <a:pt x="591" y="961"/>
                </a:cubicBezTo>
                <a:cubicBezTo>
                  <a:pt x="591" y="960"/>
                  <a:pt x="590" y="963"/>
                  <a:pt x="590" y="959"/>
                </a:cubicBezTo>
                <a:cubicBezTo>
                  <a:pt x="586" y="962"/>
                  <a:pt x="597" y="952"/>
                  <a:pt x="585" y="963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90" y="965"/>
                  <a:pt x="590" y="965"/>
                  <a:pt x="590" y="965"/>
                </a:cubicBezTo>
                <a:cubicBezTo>
                  <a:pt x="591" y="963"/>
                  <a:pt x="591" y="963"/>
                  <a:pt x="591" y="963"/>
                </a:cubicBezTo>
                <a:cubicBezTo>
                  <a:pt x="593" y="967"/>
                  <a:pt x="593" y="967"/>
                  <a:pt x="593" y="967"/>
                </a:cubicBezTo>
                <a:cubicBezTo>
                  <a:pt x="593" y="966"/>
                  <a:pt x="593" y="966"/>
                  <a:pt x="594" y="966"/>
                </a:cubicBezTo>
                <a:cubicBezTo>
                  <a:pt x="594" y="967"/>
                  <a:pt x="594" y="967"/>
                  <a:pt x="594" y="967"/>
                </a:cubicBezTo>
                <a:cubicBezTo>
                  <a:pt x="591" y="967"/>
                  <a:pt x="591" y="967"/>
                  <a:pt x="591" y="967"/>
                </a:cubicBezTo>
                <a:cubicBezTo>
                  <a:pt x="591" y="967"/>
                  <a:pt x="591" y="967"/>
                  <a:pt x="591" y="967"/>
                </a:cubicBezTo>
                <a:cubicBezTo>
                  <a:pt x="590" y="966"/>
                  <a:pt x="590" y="966"/>
                  <a:pt x="590" y="966"/>
                </a:cubicBezTo>
                <a:cubicBezTo>
                  <a:pt x="587" y="967"/>
                  <a:pt x="587" y="967"/>
                  <a:pt x="587" y="967"/>
                </a:cubicBezTo>
                <a:cubicBezTo>
                  <a:pt x="590" y="969"/>
                  <a:pt x="590" y="969"/>
                  <a:pt x="590" y="969"/>
                </a:cubicBezTo>
                <a:cubicBezTo>
                  <a:pt x="589" y="970"/>
                  <a:pt x="589" y="970"/>
                  <a:pt x="589" y="970"/>
                </a:cubicBezTo>
                <a:cubicBezTo>
                  <a:pt x="584" y="969"/>
                  <a:pt x="584" y="969"/>
                  <a:pt x="584" y="969"/>
                </a:cubicBezTo>
                <a:cubicBezTo>
                  <a:pt x="586" y="967"/>
                  <a:pt x="586" y="967"/>
                  <a:pt x="586" y="967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83" y="960"/>
                  <a:pt x="583" y="960"/>
                  <a:pt x="583" y="960"/>
                </a:cubicBezTo>
                <a:cubicBezTo>
                  <a:pt x="566" y="963"/>
                  <a:pt x="566" y="963"/>
                  <a:pt x="566" y="963"/>
                </a:cubicBezTo>
                <a:cubicBezTo>
                  <a:pt x="565" y="965"/>
                  <a:pt x="565" y="965"/>
                  <a:pt x="565" y="965"/>
                </a:cubicBezTo>
                <a:cubicBezTo>
                  <a:pt x="563" y="965"/>
                  <a:pt x="576" y="963"/>
                  <a:pt x="559" y="965"/>
                </a:cubicBezTo>
                <a:cubicBezTo>
                  <a:pt x="564" y="967"/>
                  <a:pt x="564" y="967"/>
                  <a:pt x="564" y="967"/>
                </a:cubicBezTo>
                <a:cubicBezTo>
                  <a:pt x="560" y="967"/>
                  <a:pt x="560" y="967"/>
                  <a:pt x="560" y="967"/>
                </a:cubicBezTo>
                <a:cubicBezTo>
                  <a:pt x="556" y="968"/>
                  <a:pt x="556" y="968"/>
                  <a:pt x="556" y="968"/>
                </a:cubicBezTo>
                <a:cubicBezTo>
                  <a:pt x="553" y="965"/>
                  <a:pt x="553" y="965"/>
                  <a:pt x="553" y="965"/>
                </a:cubicBezTo>
                <a:cubicBezTo>
                  <a:pt x="554" y="962"/>
                  <a:pt x="554" y="962"/>
                  <a:pt x="554" y="962"/>
                </a:cubicBezTo>
                <a:cubicBezTo>
                  <a:pt x="550" y="962"/>
                  <a:pt x="550" y="962"/>
                  <a:pt x="550" y="962"/>
                </a:cubicBezTo>
                <a:cubicBezTo>
                  <a:pt x="550" y="963"/>
                  <a:pt x="550" y="963"/>
                  <a:pt x="550" y="963"/>
                </a:cubicBezTo>
                <a:cubicBezTo>
                  <a:pt x="552" y="965"/>
                  <a:pt x="552" y="965"/>
                  <a:pt x="552" y="965"/>
                </a:cubicBezTo>
                <a:cubicBezTo>
                  <a:pt x="545" y="967"/>
                  <a:pt x="545" y="967"/>
                  <a:pt x="545" y="967"/>
                </a:cubicBezTo>
                <a:cubicBezTo>
                  <a:pt x="545" y="967"/>
                  <a:pt x="542" y="968"/>
                  <a:pt x="547" y="967"/>
                </a:cubicBezTo>
                <a:cubicBezTo>
                  <a:pt x="546" y="968"/>
                  <a:pt x="549" y="968"/>
                  <a:pt x="545" y="969"/>
                </a:cubicBezTo>
                <a:cubicBezTo>
                  <a:pt x="545" y="967"/>
                  <a:pt x="545" y="967"/>
                  <a:pt x="545" y="967"/>
                </a:cubicBezTo>
                <a:cubicBezTo>
                  <a:pt x="544" y="967"/>
                  <a:pt x="543" y="966"/>
                  <a:pt x="542" y="969"/>
                </a:cubicBezTo>
                <a:cubicBezTo>
                  <a:pt x="543" y="970"/>
                  <a:pt x="543" y="970"/>
                  <a:pt x="543" y="970"/>
                </a:cubicBezTo>
                <a:cubicBezTo>
                  <a:pt x="546" y="970"/>
                  <a:pt x="546" y="970"/>
                  <a:pt x="546" y="970"/>
                </a:cubicBezTo>
                <a:cubicBezTo>
                  <a:pt x="543" y="972"/>
                  <a:pt x="543" y="972"/>
                  <a:pt x="543" y="972"/>
                </a:cubicBezTo>
                <a:cubicBezTo>
                  <a:pt x="536" y="970"/>
                  <a:pt x="536" y="970"/>
                  <a:pt x="536" y="970"/>
                </a:cubicBezTo>
                <a:cubicBezTo>
                  <a:pt x="535" y="972"/>
                  <a:pt x="535" y="972"/>
                  <a:pt x="535" y="972"/>
                </a:cubicBezTo>
                <a:cubicBezTo>
                  <a:pt x="533" y="972"/>
                  <a:pt x="531" y="976"/>
                  <a:pt x="529" y="972"/>
                </a:cubicBezTo>
                <a:cubicBezTo>
                  <a:pt x="527" y="974"/>
                  <a:pt x="527" y="974"/>
                  <a:pt x="527" y="974"/>
                </a:cubicBezTo>
                <a:cubicBezTo>
                  <a:pt x="529" y="976"/>
                  <a:pt x="529" y="976"/>
                  <a:pt x="529" y="976"/>
                </a:cubicBezTo>
                <a:cubicBezTo>
                  <a:pt x="523" y="974"/>
                  <a:pt x="523" y="974"/>
                  <a:pt x="523" y="974"/>
                </a:cubicBezTo>
                <a:cubicBezTo>
                  <a:pt x="522" y="974"/>
                  <a:pt x="520" y="973"/>
                  <a:pt x="519" y="975"/>
                </a:cubicBezTo>
                <a:cubicBezTo>
                  <a:pt x="520" y="977"/>
                  <a:pt x="520" y="977"/>
                  <a:pt x="520" y="977"/>
                </a:cubicBezTo>
                <a:cubicBezTo>
                  <a:pt x="516" y="974"/>
                  <a:pt x="516" y="974"/>
                  <a:pt x="516" y="974"/>
                </a:cubicBezTo>
                <a:cubicBezTo>
                  <a:pt x="511" y="977"/>
                  <a:pt x="511" y="977"/>
                  <a:pt x="511" y="977"/>
                </a:cubicBezTo>
                <a:cubicBezTo>
                  <a:pt x="511" y="974"/>
                  <a:pt x="511" y="974"/>
                  <a:pt x="511" y="974"/>
                </a:cubicBezTo>
                <a:cubicBezTo>
                  <a:pt x="508" y="975"/>
                  <a:pt x="508" y="975"/>
                  <a:pt x="508" y="975"/>
                </a:cubicBezTo>
                <a:cubicBezTo>
                  <a:pt x="508" y="975"/>
                  <a:pt x="509" y="975"/>
                  <a:pt x="508" y="974"/>
                </a:cubicBezTo>
                <a:cubicBezTo>
                  <a:pt x="508" y="973"/>
                  <a:pt x="508" y="973"/>
                  <a:pt x="508" y="973"/>
                </a:cubicBezTo>
                <a:cubicBezTo>
                  <a:pt x="503" y="977"/>
                  <a:pt x="503" y="977"/>
                  <a:pt x="503" y="977"/>
                </a:cubicBezTo>
                <a:cubicBezTo>
                  <a:pt x="498" y="977"/>
                  <a:pt x="498" y="977"/>
                  <a:pt x="498" y="977"/>
                </a:cubicBezTo>
                <a:cubicBezTo>
                  <a:pt x="499" y="979"/>
                  <a:pt x="499" y="979"/>
                  <a:pt x="499" y="979"/>
                </a:cubicBezTo>
                <a:cubicBezTo>
                  <a:pt x="498" y="979"/>
                  <a:pt x="498" y="979"/>
                  <a:pt x="498" y="979"/>
                </a:cubicBezTo>
                <a:cubicBezTo>
                  <a:pt x="499" y="982"/>
                  <a:pt x="499" y="982"/>
                  <a:pt x="499" y="982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74" y="984"/>
                  <a:pt x="474" y="984"/>
                  <a:pt x="474" y="984"/>
                </a:cubicBezTo>
                <a:cubicBezTo>
                  <a:pt x="473" y="983"/>
                  <a:pt x="473" y="983"/>
                  <a:pt x="473" y="983"/>
                </a:cubicBezTo>
                <a:cubicBezTo>
                  <a:pt x="486" y="980"/>
                  <a:pt x="486" y="980"/>
                  <a:pt x="486" y="980"/>
                </a:cubicBezTo>
                <a:cubicBezTo>
                  <a:pt x="489" y="979"/>
                  <a:pt x="489" y="979"/>
                  <a:pt x="489" y="979"/>
                </a:cubicBezTo>
                <a:cubicBezTo>
                  <a:pt x="490" y="978"/>
                  <a:pt x="490" y="978"/>
                  <a:pt x="490" y="978"/>
                </a:cubicBezTo>
                <a:cubicBezTo>
                  <a:pt x="485" y="978"/>
                  <a:pt x="485" y="978"/>
                  <a:pt x="485" y="978"/>
                </a:cubicBezTo>
                <a:cubicBezTo>
                  <a:pt x="484" y="976"/>
                  <a:pt x="484" y="976"/>
                  <a:pt x="484" y="976"/>
                </a:cubicBezTo>
                <a:cubicBezTo>
                  <a:pt x="477" y="978"/>
                  <a:pt x="477" y="978"/>
                  <a:pt x="477" y="978"/>
                </a:cubicBezTo>
                <a:cubicBezTo>
                  <a:pt x="475" y="978"/>
                  <a:pt x="475" y="978"/>
                  <a:pt x="475" y="978"/>
                </a:cubicBezTo>
                <a:cubicBezTo>
                  <a:pt x="470" y="981"/>
                  <a:pt x="470" y="981"/>
                  <a:pt x="470" y="981"/>
                </a:cubicBezTo>
                <a:cubicBezTo>
                  <a:pt x="469" y="980"/>
                  <a:pt x="469" y="980"/>
                  <a:pt x="469" y="980"/>
                </a:cubicBezTo>
                <a:cubicBezTo>
                  <a:pt x="465" y="981"/>
                  <a:pt x="465" y="981"/>
                  <a:pt x="465" y="981"/>
                </a:cubicBezTo>
                <a:cubicBezTo>
                  <a:pt x="465" y="981"/>
                  <a:pt x="469" y="978"/>
                  <a:pt x="463" y="980"/>
                </a:cubicBezTo>
                <a:cubicBezTo>
                  <a:pt x="466" y="975"/>
                  <a:pt x="466" y="975"/>
                  <a:pt x="466" y="975"/>
                </a:cubicBezTo>
                <a:cubicBezTo>
                  <a:pt x="462" y="976"/>
                  <a:pt x="462" y="976"/>
                  <a:pt x="462" y="976"/>
                </a:cubicBezTo>
                <a:cubicBezTo>
                  <a:pt x="460" y="981"/>
                  <a:pt x="460" y="981"/>
                  <a:pt x="460" y="981"/>
                </a:cubicBezTo>
                <a:cubicBezTo>
                  <a:pt x="453" y="978"/>
                  <a:pt x="473" y="980"/>
                  <a:pt x="453" y="981"/>
                </a:cubicBezTo>
                <a:cubicBezTo>
                  <a:pt x="448" y="979"/>
                  <a:pt x="448" y="979"/>
                  <a:pt x="448" y="979"/>
                </a:cubicBezTo>
                <a:cubicBezTo>
                  <a:pt x="447" y="977"/>
                  <a:pt x="447" y="977"/>
                  <a:pt x="447" y="977"/>
                </a:cubicBezTo>
                <a:cubicBezTo>
                  <a:pt x="438" y="978"/>
                  <a:pt x="438" y="978"/>
                  <a:pt x="438" y="978"/>
                </a:cubicBezTo>
                <a:cubicBezTo>
                  <a:pt x="440" y="979"/>
                  <a:pt x="440" y="979"/>
                  <a:pt x="440" y="979"/>
                </a:cubicBezTo>
                <a:cubicBezTo>
                  <a:pt x="447" y="979"/>
                  <a:pt x="447" y="979"/>
                  <a:pt x="447" y="979"/>
                </a:cubicBezTo>
                <a:cubicBezTo>
                  <a:pt x="443" y="983"/>
                  <a:pt x="443" y="983"/>
                  <a:pt x="443" y="983"/>
                </a:cubicBezTo>
                <a:cubicBezTo>
                  <a:pt x="436" y="984"/>
                  <a:pt x="436" y="984"/>
                  <a:pt x="436" y="984"/>
                </a:cubicBezTo>
                <a:cubicBezTo>
                  <a:pt x="437" y="983"/>
                  <a:pt x="437" y="983"/>
                  <a:pt x="437" y="983"/>
                </a:cubicBezTo>
                <a:cubicBezTo>
                  <a:pt x="434" y="982"/>
                  <a:pt x="434" y="982"/>
                  <a:pt x="434" y="982"/>
                </a:cubicBezTo>
                <a:cubicBezTo>
                  <a:pt x="428" y="983"/>
                  <a:pt x="428" y="983"/>
                  <a:pt x="428" y="983"/>
                </a:cubicBezTo>
                <a:cubicBezTo>
                  <a:pt x="420" y="983"/>
                  <a:pt x="420" y="983"/>
                  <a:pt x="420" y="983"/>
                </a:cubicBezTo>
                <a:cubicBezTo>
                  <a:pt x="412" y="982"/>
                  <a:pt x="412" y="982"/>
                  <a:pt x="412" y="982"/>
                </a:cubicBezTo>
                <a:cubicBezTo>
                  <a:pt x="402" y="984"/>
                  <a:pt x="402" y="984"/>
                  <a:pt x="402" y="984"/>
                </a:cubicBezTo>
                <a:cubicBezTo>
                  <a:pt x="399" y="983"/>
                  <a:pt x="399" y="983"/>
                  <a:pt x="399" y="983"/>
                </a:cubicBezTo>
                <a:cubicBezTo>
                  <a:pt x="397" y="984"/>
                  <a:pt x="397" y="984"/>
                  <a:pt x="397" y="984"/>
                </a:cubicBezTo>
                <a:cubicBezTo>
                  <a:pt x="389" y="984"/>
                  <a:pt x="389" y="984"/>
                  <a:pt x="389" y="984"/>
                </a:cubicBezTo>
                <a:cubicBezTo>
                  <a:pt x="391" y="985"/>
                  <a:pt x="393" y="984"/>
                  <a:pt x="394" y="983"/>
                </a:cubicBezTo>
                <a:cubicBezTo>
                  <a:pt x="392" y="982"/>
                  <a:pt x="400" y="981"/>
                  <a:pt x="391" y="981"/>
                </a:cubicBezTo>
                <a:cubicBezTo>
                  <a:pt x="391" y="982"/>
                  <a:pt x="391" y="982"/>
                  <a:pt x="391" y="982"/>
                </a:cubicBezTo>
                <a:cubicBezTo>
                  <a:pt x="390" y="981"/>
                  <a:pt x="398" y="978"/>
                  <a:pt x="384" y="982"/>
                </a:cubicBezTo>
                <a:cubicBezTo>
                  <a:pt x="379" y="981"/>
                  <a:pt x="379" y="981"/>
                  <a:pt x="379" y="981"/>
                </a:cubicBezTo>
                <a:cubicBezTo>
                  <a:pt x="378" y="981"/>
                  <a:pt x="383" y="979"/>
                  <a:pt x="377" y="982"/>
                </a:cubicBezTo>
                <a:cubicBezTo>
                  <a:pt x="379" y="985"/>
                  <a:pt x="379" y="985"/>
                  <a:pt x="379" y="985"/>
                </a:cubicBezTo>
                <a:cubicBezTo>
                  <a:pt x="377" y="986"/>
                  <a:pt x="377" y="986"/>
                  <a:pt x="377" y="986"/>
                </a:cubicBezTo>
                <a:cubicBezTo>
                  <a:pt x="375" y="986"/>
                  <a:pt x="375" y="986"/>
                  <a:pt x="375" y="986"/>
                </a:cubicBezTo>
                <a:cubicBezTo>
                  <a:pt x="374" y="984"/>
                  <a:pt x="374" y="984"/>
                  <a:pt x="374" y="984"/>
                </a:cubicBezTo>
                <a:cubicBezTo>
                  <a:pt x="376" y="981"/>
                  <a:pt x="385" y="985"/>
                  <a:pt x="367" y="987"/>
                </a:cubicBezTo>
                <a:cubicBezTo>
                  <a:pt x="364" y="988"/>
                  <a:pt x="364" y="988"/>
                  <a:pt x="364" y="988"/>
                </a:cubicBezTo>
                <a:cubicBezTo>
                  <a:pt x="361" y="988"/>
                  <a:pt x="361" y="988"/>
                  <a:pt x="361" y="988"/>
                </a:cubicBezTo>
                <a:cubicBezTo>
                  <a:pt x="363" y="987"/>
                  <a:pt x="363" y="987"/>
                  <a:pt x="363" y="987"/>
                </a:cubicBezTo>
                <a:cubicBezTo>
                  <a:pt x="356" y="984"/>
                  <a:pt x="356" y="984"/>
                  <a:pt x="356" y="984"/>
                </a:cubicBezTo>
                <a:cubicBezTo>
                  <a:pt x="353" y="984"/>
                  <a:pt x="353" y="984"/>
                  <a:pt x="353" y="984"/>
                </a:cubicBezTo>
                <a:cubicBezTo>
                  <a:pt x="353" y="983"/>
                  <a:pt x="353" y="983"/>
                  <a:pt x="353" y="983"/>
                </a:cubicBezTo>
                <a:cubicBezTo>
                  <a:pt x="355" y="982"/>
                  <a:pt x="355" y="982"/>
                  <a:pt x="355" y="982"/>
                </a:cubicBezTo>
                <a:cubicBezTo>
                  <a:pt x="352" y="981"/>
                  <a:pt x="352" y="981"/>
                  <a:pt x="352" y="981"/>
                </a:cubicBezTo>
                <a:cubicBezTo>
                  <a:pt x="351" y="984"/>
                  <a:pt x="351" y="984"/>
                  <a:pt x="351" y="984"/>
                </a:cubicBezTo>
                <a:cubicBezTo>
                  <a:pt x="350" y="984"/>
                  <a:pt x="353" y="983"/>
                  <a:pt x="349" y="983"/>
                </a:cubicBezTo>
                <a:cubicBezTo>
                  <a:pt x="350" y="982"/>
                  <a:pt x="350" y="982"/>
                  <a:pt x="350" y="982"/>
                </a:cubicBezTo>
                <a:cubicBezTo>
                  <a:pt x="350" y="981"/>
                  <a:pt x="350" y="981"/>
                  <a:pt x="350" y="981"/>
                </a:cubicBezTo>
                <a:cubicBezTo>
                  <a:pt x="346" y="983"/>
                  <a:pt x="346" y="983"/>
                  <a:pt x="346" y="983"/>
                </a:cubicBezTo>
                <a:cubicBezTo>
                  <a:pt x="347" y="981"/>
                  <a:pt x="347" y="981"/>
                  <a:pt x="347" y="981"/>
                </a:cubicBezTo>
                <a:cubicBezTo>
                  <a:pt x="342" y="982"/>
                  <a:pt x="342" y="982"/>
                  <a:pt x="342" y="982"/>
                </a:cubicBezTo>
                <a:cubicBezTo>
                  <a:pt x="341" y="984"/>
                  <a:pt x="341" y="984"/>
                  <a:pt x="341" y="984"/>
                </a:cubicBezTo>
                <a:cubicBezTo>
                  <a:pt x="338" y="983"/>
                  <a:pt x="346" y="980"/>
                  <a:pt x="339" y="982"/>
                </a:cubicBezTo>
                <a:cubicBezTo>
                  <a:pt x="337" y="985"/>
                  <a:pt x="337" y="985"/>
                  <a:pt x="337" y="985"/>
                </a:cubicBezTo>
                <a:cubicBezTo>
                  <a:pt x="337" y="984"/>
                  <a:pt x="337" y="984"/>
                  <a:pt x="337" y="984"/>
                </a:cubicBezTo>
                <a:cubicBezTo>
                  <a:pt x="335" y="986"/>
                  <a:pt x="335" y="986"/>
                  <a:pt x="335" y="986"/>
                </a:cubicBezTo>
                <a:cubicBezTo>
                  <a:pt x="337" y="983"/>
                  <a:pt x="337" y="983"/>
                  <a:pt x="337" y="983"/>
                </a:cubicBezTo>
                <a:cubicBezTo>
                  <a:pt x="334" y="980"/>
                  <a:pt x="334" y="980"/>
                  <a:pt x="334" y="980"/>
                </a:cubicBezTo>
                <a:cubicBezTo>
                  <a:pt x="331" y="982"/>
                  <a:pt x="331" y="982"/>
                  <a:pt x="331" y="982"/>
                </a:cubicBezTo>
                <a:cubicBezTo>
                  <a:pt x="330" y="983"/>
                  <a:pt x="330" y="983"/>
                  <a:pt x="332" y="983"/>
                </a:cubicBezTo>
                <a:cubicBezTo>
                  <a:pt x="332" y="984"/>
                  <a:pt x="332" y="984"/>
                  <a:pt x="331" y="984"/>
                </a:cubicBezTo>
                <a:cubicBezTo>
                  <a:pt x="329" y="983"/>
                  <a:pt x="329" y="983"/>
                  <a:pt x="329" y="983"/>
                </a:cubicBezTo>
                <a:cubicBezTo>
                  <a:pt x="327" y="984"/>
                  <a:pt x="327" y="984"/>
                  <a:pt x="327" y="984"/>
                </a:cubicBezTo>
                <a:cubicBezTo>
                  <a:pt x="327" y="986"/>
                  <a:pt x="327" y="986"/>
                  <a:pt x="327" y="986"/>
                </a:cubicBezTo>
                <a:cubicBezTo>
                  <a:pt x="327" y="987"/>
                  <a:pt x="327" y="987"/>
                  <a:pt x="327" y="987"/>
                </a:cubicBezTo>
                <a:cubicBezTo>
                  <a:pt x="325" y="987"/>
                  <a:pt x="325" y="987"/>
                  <a:pt x="325" y="987"/>
                </a:cubicBezTo>
                <a:cubicBezTo>
                  <a:pt x="325" y="983"/>
                  <a:pt x="325" y="983"/>
                  <a:pt x="325" y="983"/>
                </a:cubicBezTo>
                <a:cubicBezTo>
                  <a:pt x="321" y="982"/>
                  <a:pt x="321" y="982"/>
                  <a:pt x="321" y="982"/>
                </a:cubicBezTo>
                <a:cubicBezTo>
                  <a:pt x="327" y="981"/>
                  <a:pt x="327" y="981"/>
                  <a:pt x="327" y="981"/>
                </a:cubicBezTo>
                <a:cubicBezTo>
                  <a:pt x="327" y="978"/>
                  <a:pt x="319" y="986"/>
                  <a:pt x="328" y="978"/>
                </a:cubicBezTo>
                <a:cubicBezTo>
                  <a:pt x="327" y="978"/>
                  <a:pt x="327" y="978"/>
                  <a:pt x="327" y="978"/>
                </a:cubicBezTo>
                <a:cubicBezTo>
                  <a:pt x="325" y="975"/>
                  <a:pt x="325" y="975"/>
                  <a:pt x="325" y="975"/>
                </a:cubicBezTo>
                <a:cubicBezTo>
                  <a:pt x="325" y="973"/>
                  <a:pt x="325" y="973"/>
                  <a:pt x="325" y="973"/>
                </a:cubicBezTo>
                <a:cubicBezTo>
                  <a:pt x="323" y="972"/>
                  <a:pt x="323" y="972"/>
                  <a:pt x="323" y="972"/>
                </a:cubicBezTo>
                <a:cubicBezTo>
                  <a:pt x="319" y="975"/>
                  <a:pt x="319" y="975"/>
                  <a:pt x="319" y="975"/>
                </a:cubicBezTo>
                <a:cubicBezTo>
                  <a:pt x="314" y="976"/>
                  <a:pt x="314" y="976"/>
                  <a:pt x="314" y="976"/>
                </a:cubicBezTo>
                <a:cubicBezTo>
                  <a:pt x="314" y="973"/>
                  <a:pt x="314" y="973"/>
                  <a:pt x="314" y="973"/>
                </a:cubicBezTo>
                <a:cubicBezTo>
                  <a:pt x="312" y="970"/>
                  <a:pt x="312" y="970"/>
                  <a:pt x="312" y="970"/>
                </a:cubicBezTo>
                <a:cubicBezTo>
                  <a:pt x="313" y="968"/>
                  <a:pt x="313" y="968"/>
                  <a:pt x="313" y="968"/>
                </a:cubicBezTo>
                <a:cubicBezTo>
                  <a:pt x="317" y="967"/>
                  <a:pt x="317" y="967"/>
                  <a:pt x="317" y="967"/>
                </a:cubicBezTo>
                <a:cubicBezTo>
                  <a:pt x="315" y="965"/>
                  <a:pt x="315" y="965"/>
                  <a:pt x="315" y="965"/>
                </a:cubicBezTo>
                <a:cubicBezTo>
                  <a:pt x="314" y="966"/>
                  <a:pt x="314" y="966"/>
                  <a:pt x="314" y="966"/>
                </a:cubicBezTo>
                <a:cubicBezTo>
                  <a:pt x="314" y="962"/>
                  <a:pt x="314" y="962"/>
                  <a:pt x="314" y="962"/>
                </a:cubicBezTo>
                <a:cubicBezTo>
                  <a:pt x="312" y="963"/>
                  <a:pt x="312" y="963"/>
                  <a:pt x="312" y="963"/>
                </a:cubicBezTo>
                <a:cubicBezTo>
                  <a:pt x="311" y="961"/>
                  <a:pt x="323" y="976"/>
                  <a:pt x="314" y="955"/>
                </a:cubicBezTo>
                <a:cubicBezTo>
                  <a:pt x="313" y="955"/>
                  <a:pt x="313" y="955"/>
                  <a:pt x="313" y="955"/>
                </a:cubicBezTo>
                <a:cubicBezTo>
                  <a:pt x="310" y="957"/>
                  <a:pt x="310" y="957"/>
                  <a:pt x="310" y="957"/>
                </a:cubicBezTo>
                <a:cubicBezTo>
                  <a:pt x="307" y="954"/>
                  <a:pt x="307" y="954"/>
                  <a:pt x="307" y="954"/>
                </a:cubicBezTo>
                <a:cubicBezTo>
                  <a:pt x="304" y="955"/>
                  <a:pt x="304" y="955"/>
                  <a:pt x="304" y="955"/>
                </a:cubicBezTo>
                <a:cubicBezTo>
                  <a:pt x="301" y="958"/>
                  <a:pt x="301" y="958"/>
                  <a:pt x="301" y="958"/>
                </a:cubicBezTo>
                <a:cubicBezTo>
                  <a:pt x="301" y="959"/>
                  <a:pt x="297" y="958"/>
                  <a:pt x="302" y="960"/>
                </a:cubicBezTo>
                <a:cubicBezTo>
                  <a:pt x="300" y="960"/>
                  <a:pt x="300" y="960"/>
                  <a:pt x="300" y="960"/>
                </a:cubicBezTo>
                <a:cubicBezTo>
                  <a:pt x="301" y="962"/>
                  <a:pt x="301" y="962"/>
                  <a:pt x="301" y="962"/>
                </a:cubicBezTo>
                <a:cubicBezTo>
                  <a:pt x="300" y="965"/>
                  <a:pt x="300" y="965"/>
                  <a:pt x="300" y="965"/>
                </a:cubicBezTo>
                <a:cubicBezTo>
                  <a:pt x="297" y="964"/>
                  <a:pt x="297" y="964"/>
                  <a:pt x="297" y="964"/>
                </a:cubicBezTo>
                <a:cubicBezTo>
                  <a:pt x="296" y="961"/>
                  <a:pt x="296" y="961"/>
                  <a:pt x="296" y="961"/>
                </a:cubicBezTo>
                <a:cubicBezTo>
                  <a:pt x="297" y="958"/>
                  <a:pt x="297" y="958"/>
                  <a:pt x="297" y="958"/>
                </a:cubicBezTo>
                <a:cubicBezTo>
                  <a:pt x="296" y="955"/>
                  <a:pt x="296" y="955"/>
                  <a:pt x="296" y="955"/>
                </a:cubicBezTo>
                <a:cubicBezTo>
                  <a:pt x="294" y="953"/>
                  <a:pt x="294" y="953"/>
                  <a:pt x="294" y="953"/>
                </a:cubicBezTo>
                <a:cubicBezTo>
                  <a:pt x="288" y="954"/>
                  <a:pt x="288" y="954"/>
                  <a:pt x="288" y="954"/>
                </a:cubicBezTo>
                <a:cubicBezTo>
                  <a:pt x="285" y="956"/>
                  <a:pt x="285" y="956"/>
                  <a:pt x="285" y="956"/>
                </a:cubicBezTo>
                <a:cubicBezTo>
                  <a:pt x="282" y="951"/>
                  <a:pt x="282" y="951"/>
                  <a:pt x="282" y="951"/>
                </a:cubicBezTo>
                <a:cubicBezTo>
                  <a:pt x="284" y="952"/>
                  <a:pt x="278" y="954"/>
                  <a:pt x="285" y="950"/>
                </a:cubicBezTo>
                <a:cubicBezTo>
                  <a:pt x="285" y="952"/>
                  <a:pt x="285" y="952"/>
                  <a:pt x="285" y="952"/>
                </a:cubicBezTo>
                <a:cubicBezTo>
                  <a:pt x="287" y="954"/>
                  <a:pt x="287" y="954"/>
                  <a:pt x="287" y="954"/>
                </a:cubicBezTo>
                <a:cubicBezTo>
                  <a:pt x="289" y="952"/>
                  <a:pt x="289" y="952"/>
                  <a:pt x="289" y="952"/>
                </a:cubicBezTo>
                <a:cubicBezTo>
                  <a:pt x="289" y="950"/>
                  <a:pt x="280" y="957"/>
                  <a:pt x="294" y="952"/>
                </a:cubicBezTo>
                <a:cubicBezTo>
                  <a:pt x="292" y="950"/>
                  <a:pt x="292" y="950"/>
                  <a:pt x="292" y="950"/>
                </a:cubicBezTo>
                <a:cubicBezTo>
                  <a:pt x="295" y="951"/>
                  <a:pt x="278" y="953"/>
                  <a:pt x="298" y="950"/>
                </a:cubicBezTo>
                <a:cubicBezTo>
                  <a:pt x="301" y="946"/>
                  <a:pt x="301" y="946"/>
                  <a:pt x="301" y="946"/>
                </a:cubicBezTo>
                <a:cubicBezTo>
                  <a:pt x="305" y="946"/>
                  <a:pt x="305" y="946"/>
                  <a:pt x="305" y="946"/>
                </a:cubicBezTo>
                <a:cubicBezTo>
                  <a:pt x="306" y="945"/>
                  <a:pt x="306" y="945"/>
                  <a:pt x="306" y="945"/>
                </a:cubicBezTo>
                <a:cubicBezTo>
                  <a:pt x="301" y="944"/>
                  <a:pt x="301" y="944"/>
                  <a:pt x="301" y="944"/>
                </a:cubicBezTo>
                <a:cubicBezTo>
                  <a:pt x="305" y="942"/>
                  <a:pt x="305" y="942"/>
                  <a:pt x="305" y="942"/>
                </a:cubicBezTo>
                <a:cubicBezTo>
                  <a:pt x="315" y="938"/>
                  <a:pt x="315" y="938"/>
                  <a:pt x="315" y="938"/>
                </a:cubicBezTo>
                <a:cubicBezTo>
                  <a:pt x="310" y="937"/>
                  <a:pt x="310" y="937"/>
                  <a:pt x="310" y="937"/>
                </a:cubicBezTo>
                <a:cubicBezTo>
                  <a:pt x="311" y="934"/>
                  <a:pt x="311" y="934"/>
                  <a:pt x="311" y="934"/>
                </a:cubicBezTo>
                <a:cubicBezTo>
                  <a:pt x="314" y="933"/>
                  <a:pt x="314" y="933"/>
                  <a:pt x="314" y="933"/>
                </a:cubicBezTo>
                <a:cubicBezTo>
                  <a:pt x="319" y="931"/>
                  <a:pt x="319" y="931"/>
                  <a:pt x="319" y="931"/>
                </a:cubicBezTo>
                <a:cubicBezTo>
                  <a:pt x="318" y="927"/>
                  <a:pt x="318" y="927"/>
                  <a:pt x="318" y="927"/>
                </a:cubicBezTo>
                <a:cubicBezTo>
                  <a:pt x="321" y="926"/>
                  <a:pt x="321" y="926"/>
                  <a:pt x="321" y="926"/>
                </a:cubicBezTo>
                <a:cubicBezTo>
                  <a:pt x="323" y="928"/>
                  <a:pt x="323" y="928"/>
                  <a:pt x="323" y="928"/>
                </a:cubicBezTo>
                <a:cubicBezTo>
                  <a:pt x="331" y="925"/>
                  <a:pt x="331" y="925"/>
                  <a:pt x="331" y="925"/>
                </a:cubicBezTo>
                <a:cubicBezTo>
                  <a:pt x="331" y="926"/>
                  <a:pt x="319" y="928"/>
                  <a:pt x="337" y="926"/>
                </a:cubicBezTo>
                <a:cubicBezTo>
                  <a:pt x="336" y="924"/>
                  <a:pt x="336" y="924"/>
                  <a:pt x="336" y="924"/>
                </a:cubicBezTo>
                <a:cubicBezTo>
                  <a:pt x="337" y="924"/>
                  <a:pt x="335" y="928"/>
                  <a:pt x="337" y="923"/>
                </a:cubicBezTo>
                <a:cubicBezTo>
                  <a:pt x="332" y="924"/>
                  <a:pt x="332" y="924"/>
                  <a:pt x="332" y="924"/>
                </a:cubicBezTo>
                <a:cubicBezTo>
                  <a:pt x="332" y="921"/>
                  <a:pt x="332" y="921"/>
                  <a:pt x="332" y="921"/>
                </a:cubicBezTo>
                <a:cubicBezTo>
                  <a:pt x="335" y="921"/>
                  <a:pt x="335" y="921"/>
                  <a:pt x="335" y="921"/>
                </a:cubicBezTo>
                <a:cubicBezTo>
                  <a:pt x="335" y="919"/>
                  <a:pt x="335" y="919"/>
                  <a:pt x="335" y="919"/>
                </a:cubicBezTo>
                <a:cubicBezTo>
                  <a:pt x="336" y="918"/>
                  <a:pt x="336" y="918"/>
                  <a:pt x="336" y="918"/>
                </a:cubicBezTo>
                <a:cubicBezTo>
                  <a:pt x="335" y="916"/>
                  <a:pt x="335" y="916"/>
                  <a:pt x="335" y="916"/>
                </a:cubicBezTo>
                <a:cubicBezTo>
                  <a:pt x="331" y="916"/>
                  <a:pt x="331" y="916"/>
                  <a:pt x="331" y="916"/>
                </a:cubicBezTo>
                <a:cubicBezTo>
                  <a:pt x="332" y="914"/>
                  <a:pt x="332" y="914"/>
                  <a:pt x="332" y="914"/>
                </a:cubicBezTo>
                <a:cubicBezTo>
                  <a:pt x="326" y="908"/>
                  <a:pt x="326" y="908"/>
                  <a:pt x="326" y="908"/>
                </a:cubicBezTo>
                <a:cubicBezTo>
                  <a:pt x="325" y="908"/>
                  <a:pt x="331" y="908"/>
                  <a:pt x="324" y="910"/>
                </a:cubicBezTo>
                <a:cubicBezTo>
                  <a:pt x="325" y="908"/>
                  <a:pt x="325" y="908"/>
                  <a:pt x="325" y="908"/>
                </a:cubicBezTo>
                <a:cubicBezTo>
                  <a:pt x="318" y="906"/>
                  <a:pt x="318" y="906"/>
                  <a:pt x="318" y="906"/>
                </a:cubicBezTo>
                <a:cubicBezTo>
                  <a:pt x="316" y="909"/>
                  <a:pt x="316" y="909"/>
                  <a:pt x="316" y="909"/>
                </a:cubicBezTo>
                <a:cubicBezTo>
                  <a:pt x="314" y="907"/>
                  <a:pt x="314" y="907"/>
                  <a:pt x="314" y="907"/>
                </a:cubicBezTo>
                <a:cubicBezTo>
                  <a:pt x="315" y="907"/>
                  <a:pt x="315" y="910"/>
                  <a:pt x="316" y="906"/>
                </a:cubicBezTo>
                <a:cubicBezTo>
                  <a:pt x="313" y="906"/>
                  <a:pt x="313" y="906"/>
                  <a:pt x="313" y="906"/>
                </a:cubicBezTo>
                <a:cubicBezTo>
                  <a:pt x="313" y="907"/>
                  <a:pt x="310" y="907"/>
                  <a:pt x="311" y="908"/>
                </a:cubicBezTo>
                <a:cubicBezTo>
                  <a:pt x="310" y="910"/>
                  <a:pt x="310" y="910"/>
                  <a:pt x="310" y="910"/>
                </a:cubicBezTo>
                <a:cubicBezTo>
                  <a:pt x="310" y="907"/>
                  <a:pt x="310" y="907"/>
                  <a:pt x="310" y="907"/>
                </a:cubicBezTo>
                <a:cubicBezTo>
                  <a:pt x="304" y="905"/>
                  <a:pt x="304" y="905"/>
                  <a:pt x="304" y="905"/>
                </a:cubicBezTo>
                <a:cubicBezTo>
                  <a:pt x="303" y="909"/>
                  <a:pt x="300" y="903"/>
                  <a:pt x="297" y="909"/>
                </a:cubicBezTo>
                <a:cubicBezTo>
                  <a:pt x="295" y="908"/>
                  <a:pt x="295" y="908"/>
                  <a:pt x="295" y="908"/>
                </a:cubicBezTo>
                <a:cubicBezTo>
                  <a:pt x="291" y="912"/>
                  <a:pt x="291" y="912"/>
                  <a:pt x="291" y="912"/>
                </a:cubicBezTo>
                <a:cubicBezTo>
                  <a:pt x="285" y="911"/>
                  <a:pt x="285" y="911"/>
                  <a:pt x="285" y="911"/>
                </a:cubicBezTo>
                <a:cubicBezTo>
                  <a:pt x="287" y="911"/>
                  <a:pt x="287" y="911"/>
                  <a:pt x="287" y="911"/>
                </a:cubicBezTo>
                <a:cubicBezTo>
                  <a:pt x="287" y="909"/>
                  <a:pt x="287" y="909"/>
                  <a:pt x="287" y="909"/>
                </a:cubicBezTo>
                <a:cubicBezTo>
                  <a:pt x="288" y="907"/>
                  <a:pt x="275" y="916"/>
                  <a:pt x="293" y="908"/>
                </a:cubicBezTo>
                <a:cubicBezTo>
                  <a:pt x="291" y="906"/>
                  <a:pt x="291" y="906"/>
                  <a:pt x="291" y="906"/>
                </a:cubicBezTo>
                <a:cubicBezTo>
                  <a:pt x="287" y="910"/>
                  <a:pt x="290" y="901"/>
                  <a:pt x="282" y="909"/>
                </a:cubicBezTo>
                <a:cubicBezTo>
                  <a:pt x="282" y="908"/>
                  <a:pt x="282" y="908"/>
                  <a:pt x="282" y="908"/>
                </a:cubicBezTo>
                <a:cubicBezTo>
                  <a:pt x="286" y="905"/>
                  <a:pt x="286" y="905"/>
                  <a:pt x="286" y="905"/>
                </a:cubicBezTo>
                <a:cubicBezTo>
                  <a:pt x="286" y="905"/>
                  <a:pt x="286" y="905"/>
                  <a:pt x="286" y="905"/>
                </a:cubicBezTo>
                <a:cubicBezTo>
                  <a:pt x="290" y="906"/>
                  <a:pt x="290" y="906"/>
                  <a:pt x="290" y="906"/>
                </a:cubicBezTo>
                <a:cubicBezTo>
                  <a:pt x="295" y="903"/>
                  <a:pt x="295" y="903"/>
                  <a:pt x="295" y="903"/>
                </a:cubicBezTo>
                <a:cubicBezTo>
                  <a:pt x="292" y="899"/>
                  <a:pt x="292" y="899"/>
                  <a:pt x="292" y="899"/>
                </a:cubicBezTo>
                <a:cubicBezTo>
                  <a:pt x="294" y="897"/>
                  <a:pt x="294" y="897"/>
                  <a:pt x="294" y="897"/>
                </a:cubicBezTo>
                <a:cubicBezTo>
                  <a:pt x="293" y="899"/>
                  <a:pt x="293" y="899"/>
                  <a:pt x="293" y="899"/>
                </a:cubicBezTo>
                <a:cubicBezTo>
                  <a:pt x="294" y="900"/>
                  <a:pt x="294" y="900"/>
                  <a:pt x="294" y="900"/>
                </a:cubicBezTo>
                <a:cubicBezTo>
                  <a:pt x="301" y="897"/>
                  <a:pt x="301" y="897"/>
                  <a:pt x="301" y="897"/>
                </a:cubicBezTo>
                <a:cubicBezTo>
                  <a:pt x="304" y="898"/>
                  <a:pt x="304" y="898"/>
                  <a:pt x="304" y="898"/>
                </a:cubicBezTo>
                <a:cubicBezTo>
                  <a:pt x="312" y="894"/>
                  <a:pt x="312" y="894"/>
                  <a:pt x="312" y="894"/>
                </a:cubicBezTo>
                <a:cubicBezTo>
                  <a:pt x="311" y="894"/>
                  <a:pt x="311" y="894"/>
                  <a:pt x="311" y="894"/>
                </a:cubicBezTo>
                <a:cubicBezTo>
                  <a:pt x="309" y="892"/>
                  <a:pt x="309" y="892"/>
                  <a:pt x="309" y="892"/>
                </a:cubicBezTo>
                <a:cubicBezTo>
                  <a:pt x="309" y="893"/>
                  <a:pt x="311" y="889"/>
                  <a:pt x="308" y="893"/>
                </a:cubicBezTo>
                <a:cubicBezTo>
                  <a:pt x="307" y="893"/>
                  <a:pt x="307" y="893"/>
                  <a:pt x="307" y="893"/>
                </a:cubicBezTo>
                <a:cubicBezTo>
                  <a:pt x="306" y="891"/>
                  <a:pt x="320" y="898"/>
                  <a:pt x="303" y="889"/>
                </a:cubicBezTo>
                <a:cubicBezTo>
                  <a:pt x="303" y="887"/>
                  <a:pt x="303" y="887"/>
                  <a:pt x="303" y="887"/>
                </a:cubicBezTo>
                <a:cubicBezTo>
                  <a:pt x="303" y="887"/>
                  <a:pt x="302" y="886"/>
                  <a:pt x="304" y="886"/>
                </a:cubicBezTo>
                <a:cubicBezTo>
                  <a:pt x="300" y="885"/>
                  <a:pt x="300" y="885"/>
                  <a:pt x="300" y="885"/>
                </a:cubicBezTo>
                <a:cubicBezTo>
                  <a:pt x="300" y="884"/>
                  <a:pt x="300" y="884"/>
                  <a:pt x="300" y="884"/>
                </a:cubicBezTo>
                <a:cubicBezTo>
                  <a:pt x="298" y="883"/>
                  <a:pt x="298" y="883"/>
                  <a:pt x="298" y="883"/>
                </a:cubicBezTo>
                <a:cubicBezTo>
                  <a:pt x="297" y="883"/>
                  <a:pt x="303" y="880"/>
                  <a:pt x="296" y="884"/>
                </a:cubicBezTo>
                <a:cubicBezTo>
                  <a:pt x="297" y="885"/>
                  <a:pt x="297" y="883"/>
                  <a:pt x="298" y="885"/>
                </a:cubicBezTo>
                <a:cubicBezTo>
                  <a:pt x="295" y="886"/>
                  <a:pt x="295" y="886"/>
                  <a:pt x="295" y="886"/>
                </a:cubicBezTo>
                <a:cubicBezTo>
                  <a:pt x="298" y="887"/>
                  <a:pt x="298" y="887"/>
                  <a:pt x="298" y="887"/>
                </a:cubicBezTo>
                <a:cubicBezTo>
                  <a:pt x="294" y="892"/>
                  <a:pt x="294" y="892"/>
                  <a:pt x="294" y="892"/>
                </a:cubicBezTo>
                <a:cubicBezTo>
                  <a:pt x="291" y="892"/>
                  <a:pt x="291" y="892"/>
                  <a:pt x="291" y="892"/>
                </a:cubicBezTo>
                <a:cubicBezTo>
                  <a:pt x="291" y="892"/>
                  <a:pt x="295" y="889"/>
                  <a:pt x="291" y="894"/>
                </a:cubicBezTo>
                <a:cubicBezTo>
                  <a:pt x="289" y="893"/>
                  <a:pt x="289" y="893"/>
                  <a:pt x="289" y="893"/>
                </a:cubicBezTo>
                <a:cubicBezTo>
                  <a:pt x="294" y="887"/>
                  <a:pt x="294" y="887"/>
                  <a:pt x="294" y="887"/>
                </a:cubicBezTo>
                <a:cubicBezTo>
                  <a:pt x="292" y="887"/>
                  <a:pt x="297" y="885"/>
                  <a:pt x="291" y="886"/>
                </a:cubicBezTo>
                <a:cubicBezTo>
                  <a:pt x="291" y="888"/>
                  <a:pt x="291" y="888"/>
                  <a:pt x="291" y="888"/>
                </a:cubicBezTo>
                <a:cubicBezTo>
                  <a:pt x="289" y="885"/>
                  <a:pt x="289" y="885"/>
                  <a:pt x="289" y="885"/>
                </a:cubicBezTo>
                <a:cubicBezTo>
                  <a:pt x="286" y="885"/>
                  <a:pt x="299" y="879"/>
                  <a:pt x="285" y="888"/>
                </a:cubicBezTo>
                <a:cubicBezTo>
                  <a:pt x="285" y="889"/>
                  <a:pt x="285" y="889"/>
                  <a:pt x="285" y="889"/>
                </a:cubicBezTo>
                <a:cubicBezTo>
                  <a:pt x="287" y="889"/>
                  <a:pt x="287" y="889"/>
                  <a:pt x="287" y="889"/>
                </a:cubicBezTo>
                <a:cubicBezTo>
                  <a:pt x="279" y="895"/>
                  <a:pt x="279" y="895"/>
                  <a:pt x="279" y="895"/>
                </a:cubicBezTo>
                <a:cubicBezTo>
                  <a:pt x="284" y="889"/>
                  <a:pt x="284" y="889"/>
                  <a:pt x="284" y="889"/>
                </a:cubicBezTo>
                <a:cubicBezTo>
                  <a:pt x="281" y="889"/>
                  <a:pt x="281" y="889"/>
                  <a:pt x="281" y="889"/>
                </a:cubicBezTo>
                <a:cubicBezTo>
                  <a:pt x="286" y="890"/>
                  <a:pt x="279" y="887"/>
                  <a:pt x="285" y="885"/>
                </a:cubicBezTo>
                <a:cubicBezTo>
                  <a:pt x="283" y="884"/>
                  <a:pt x="283" y="884"/>
                  <a:pt x="283" y="884"/>
                </a:cubicBezTo>
                <a:cubicBezTo>
                  <a:pt x="287" y="883"/>
                  <a:pt x="287" y="883"/>
                  <a:pt x="287" y="883"/>
                </a:cubicBezTo>
                <a:cubicBezTo>
                  <a:pt x="288" y="883"/>
                  <a:pt x="289" y="882"/>
                  <a:pt x="288" y="884"/>
                </a:cubicBezTo>
                <a:cubicBezTo>
                  <a:pt x="289" y="883"/>
                  <a:pt x="289" y="883"/>
                  <a:pt x="289" y="883"/>
                </a:cubicBezTo>
                <a:cubicBezTo>
                  <a:pt x="293" y="878"/>
                  <a:pt x="287" y="886"/>
                  <a:pt x="296" y="878"/>
                </a:cubicBezTo>
                <a:cubicBezTo>
                  <a:pt x="299" y="876"/>
                  <a:pt x="299" y="876"/>
                  <a:pt x="299" y="876"/>
                </a:cubicBezTo>
                <a:cubicBezTo>
                  <a:pt x="293" y="875"/>
                  <a:pt x="293" y="875"/>
                  <a:pt x="293" y="875"/>
                </a:cubicBezTo>
                <a:cubicBezTo>
                  <a:pt x="291" y="877"/>
                  <a:pt x="291" y="877"/>
                  <a:pt x="291" y="877"/>
                </a:cubicBezTo>
                <a:cubicBezTo>
                  <a:pt x="289" y="877"/>
                  <a:pt x="289" y="877"/>
                  <a:pt x="289" y="877"/>
                </a:cubicBezTo>
                <a:cubicBezTo>
                  <a:pt x="287" y="875"/>
                  <a:pt x="304" y="875"/>
                  <a:pt x="285" y="873"/>
                </a:cubicBezTo>
                <a:cubicBezTo>
                  <a:pt x="289" y="871"/>
                  <a:pt x="289" y="871"/>
                  <a:pt x="289" y="871"/>
                </a:cubicBezTo>
                <a:cubicBezTo>
                  <a:pt x="287" y="873"/>
                  <a:pt x="287" y="873"/>
                  <a:pt x="287" y="873"/>
                </a:cubicBezTo>
                <a:cubicBezTo>
                  <a:pt x="292" y="874"/>
                  <a:pt x="292" y="874"/>
                  <a:pt x="292" y="874"/>
                </a:cubicBezTo>
                <a:cubicBezTo>
                  <a:pt x="297" y="872"/>
                  <a:pt x="297" y="872"/>
                  <a:pt x="297" y="872"/>
                </a:cubicBezTo>
                <a:cubicBezTo>
                  <a:pt x="298" y="871"/>
                  <a:pt x="301" y="870"/>
                  <a:pt x="299" y="868"/>
                </a:cubicBezTo>
                <a:cubicBezTo>
                  <a:pt x="295" y="869"/>
                  <a:pt x="295" y="869"/>
                  <a:pt x="295" y="869"/>
                </a:cubicBezTo>
                <a:cubicBezTo>
                  <a:pt x="296" y="866"/>
                  <a:pt x="300" y="866"/>
                  <a:pt x="302" y="864"/>
                </a:cubicBezTo>
                <a:cubicBezTo>
                  <a:pt x="302" y="865"/>
                  <a:pt x="302" y="865"/>
                  <a:pt x="302" y="865"/>
                </a:cubicBezTo>
                <a:cubicBezTo>
                  <a:pt x="299" y="866"/>
                  <a:pt x="299" y="866"/>
                  <a:pt x="299" y="866"/>
                </a:cubicBezTo>
                <a:cubicBezTo>
                  <a:pt x="301" y="869"/>
                  <a:pt x="301" y="869"/>
                  <a:pt x="301" y="869"/>
                </a:cubicBezTo>
                <a:cubicBezTo>
                  <a:pt x="304" y="869"/>
                  <a:pt x="304" y="869"/>
                  <a:pt x="304" y="869"/>
                </a:cubicBezTo>
                <a:cubicBezTo>
                  <a:pt x="303" y="869"/>
                  <a:pt x="307" y="869"/>
                  <a:pt x="304" y="866"/>
                </a:cubicBezTo>
                <a:cubicBezTo>
                  <a:pt x="305" y="867"/>
                  <a:pt x="305" y="867"/>
                  <a:pt x="305" y="867"/>
                </a:cubicBezTo>
                <a:cubicBezTo>
                  <a:pt x="307" y="866"/>
                  <a:pt x="307" y="865"/>
                  <a:pt x="310" y="865"/>
                </a:cubicBezTo>
                <a:cubicBezTo>
                  <a:pt x="310" y="865"/>
                  <a:pt x="310" y="865"/>
                  <a:pt x="310" y="865"/>
                </a:cubicBezTo>
                <a:cubicBezTo>
                  <a:pt x="311" y="865"/>
                  <a:pt x="311" y="865"/>
                  <a:pt x="311" y="865"/>
                </a:cubicBezTo>
                <a:cubicBezTo>
                  <a:pt x="308" y="863"/>
                  <a:pt x="308" y="863"/>
                  <a:pt x="308" y="863"/>
                </a:cubicBezTo>
                <a:cubicBezTo>
                  <a:pt x="309" y="860"/>
                  <a:pt x="309" y="860"/>
                  <a:pt x="309" y="860"/>
                </a:cubicBezTo>
                <a:cubicBezTo>
                  <a:pt x="312" y="863"/>
                  <a:pt x="316" y="853"/>
                  <a:pt x="315" y="863"/>
                </a:cubicBezTo>
                <a:cubicBezTo>
                  <a:pt x="318" y="862"/>
                  <a:pt x="318" y="862"/>
                  <a:pt x="318" y="862"/>
                </a:cubicBezTo>
                <a:cubicBezTo>
                  <a:pt x="318" y="861"/>
                  <a:pt x="320" y="862"/>
                  <a:pt x="319" y="860"/>
                </a:cubicBezTo>
                <a:cubicBezTo>
                  <a:pt x="317" y="860"/>
                  <a:pt x="317" y="860"/>
                  <a:pt x="317" y="860"/>
                </a:cubicBezTo>
                <a:cubicBezTo>
                  <a:pt x="316" y="859"/>
                  <a:pt x="325" y="864"/>
                  <a:pt x="314" y="859"/>
                </a:cubicBezTo>
                <a:cubicBezTo>
                  <a:pt x="316" y="856"/>
                  <a:pt x="297" y="870"/>
                  <a:pt x="321" y="854"/>
                </a:cubicBezTo>
                <a:cubicBezTo>
                  <a:pt x="320" y="854"/>
                  <a:pt x="322" y="854"/>
                  <a:pt x="320" y="855"/>
                </a:cubicBezTo>
                <a:cubicBezTo>
                  <a:pt x="322" y="852"/>
                  <a:pt x="325" y="855"/>
                  <a:pt x="326" y="852"/>
                </a:cubicBezTo>
                <a:cubicBezTo>
                  <a:pt x="327" y="853"/>
                  <a:pt x="330" y="854"/>
                  <a:pt x="331" y="852"/>
                </a:cubicBezTo>
                <a:cubicBezTo>
                  <a:pt x="332" y="851"/>
                  <a:pt x="332" y="851"/>
                  <a:pt x="332" y="851"/>
                </a:cubicBezTo>
                <a:cubicBezTo>
                  <a:pt x="325" y="850"/>
                  <a:pt x="325" y="850"/>
                  <a:pt x="325" y="850"/>
                </a:cubicBezTo>
                <a:cubicBezTo>
                  <a:pt x="319" y="847"/>
                  <a:pt x="319" y="847"/>
                  <a:pt x="319" y="847"/>
                </a:cubicBezTo>
                <a:cubicBezTo>
                  <a:pt x="313" y="847"/>
                  <a:pt x="313" y="847"/>
                  <a:pt x="313" y="847"/>
                </a:cubicBezTo>
                <a:cubicBezTo>
                  <a:pt x="308" y="852"/>
                  <a:pt x="308" y="852"/>
                  <a:pt x="308" y="852"/>
                </a:cubicBezTo>
                <a:cubicBezTo>
                  <a:pt x="310" y="848"/>
                  <a:pt x="310" y="848"/>
                  <a:pt x="310" y="848"/>
                </a:cubicBezTo>
                <a:cubicBezTo>
                  <a:pt x="307" y="848"/>
                  <a:pt x="307" y="848"/>
                  <a:pt x="307" y="848"/>
                </a:cubicBezTo>
                <a:cubicBezTo>
                  <a:pt x="303" y="851"/>
                  <a:pt x="303" y="851"/>
                  <a:pt x="303" y="851"/>
                </a:cubicBezTo>
                <a:cubicBezTo>
                  <a:pt x="305" y="852"/>
                  <a:pt x="305" y="852"/>
                  <a:pt x="305" y="852"/>
                </a:cubicBezTo>
                <a:cubicBezTo>
                  <a:pt x="305" y="854"/>
                  <a:pt x="305" y="854"/>
                  <a:pt x="305" y="854"/>
                </a:cubicBezTo>
                <a:cubicBezTo>
                  <a:pt x="305" y="854"/>
                  <a:pt x="304" y="855"/>
                  <a:pt x="303" y="854"/>
                </a:cubicBezTo>
                <a:cubicBezTo>
                  <a:pt x="303" y="851"/>
                  <a:pt x="303" y="851"/>
                  <a:pt x="303" y="851"/>
                </a:cubicBezTo>
                <a:cubicBezTo>
                  <a:pt x="297" y="853"/>
                  <a:pt x="297" y="853"/>
                  <a:pt x="297" y="853"/>
                </a:cubicBezTo>
                <a:cubicBezTo>
                  <a:pt x="296" y="854"/>
                  <a:pt x="296" y="854"/>
                  <a:pt x="296" y="854"/>
                </a:cubicBezTo>
                <a:cubicBezTo>
                  <a:pt x="299" y="856"/>
                  <a:pt x="299" y="856"/>
                  <a:pt x="299" y="856"/>
                </a:cubicBezTo>
                <a:cubicBezTo>
                  <a:pt x="297" y="856"/>
                  <a:pt x="297" y="856"/>
                  <a:pt x="297" y="856"/>
                </a:cubicBezTo>
                <a:cubicBezTo>
                  <a:pt x="296" y="854"/>
                  <a:pt x="296" y="854"/>
                  <a:pt x="296" y="854"/>
                </a:cubicBezTo>
                <a:cubicBezTo>
                  <a:pt x="295" y="856"/>
                  <a:pt x="295" y="856"/>
                  <a:pt x="295" y="856"/>
                </a:cubicBezTo>
                <a:cubicBezTo>
                  <a:pt x="294" y="855"/>
                  <a:pt x="294" y="855"/>
                  <a:pt x="294" y="855"/>
                </a:cubicBezTo>
                <a:cubicBezTo>
                  <a:pt x="298" y="856"/>
                  <a:pt x="299" y="854"/>
                  <a:pt x="292" y="860"/>
                </a:cubicBezTo>
                <a:cubicBezTo>
                  <a:pt x="293" y="860"/>
                  <a:pt x="293" y="860"/>
                  <a:pt x="293" y="860"/>
                </a:cubicBezTo>
                <a:cubicBezTo>
                  <a:pt x="292" y="858"/>
                  <a:pt x="292" y="858"/>
                  <a:pt x="292" y="858"/>
                </a:cubicBezTo>
                <a:cubicBezTo>
                  <a:pt x="290" y="861"/>
                  <a:pt x="295" y="853"/>
                  <a:pt x="287" y="859"/>
                </a:cubicBezTo>
                <a:cubicBezTo>
                  <a:pt x="290" y="861"/>
                  <a:pt x="290" y="861"/>
                  <a:pt x="290" y="861"/>
                </a:cubicBezTo>
                <a:cubicBezTo>
                  <a:pt x="291" y="862"/>
                  <a:pt x="291" y="862"/>
                  <a:pt x="291" y="862"/>
                </a:cubicBezTo>
                <a:cubicBezTo>
                  <a:pt x="291" y="863"/>
                  <a:pt x="291" y="863"/>
                  <a:pt x="291" y="863"/>
                </a:cubicBezTo>
                <a:cubicBezTo>
                  <a:pt x="285" y="864"/>
                  <a:pt x="285" y="864"/>
                  <a:pt x="285" y="864"/>
                </a:cubicBezTo>
                <a:cubicBezTo>
                  <a:pt x="285" y="865"/>
                  <a:pt x="290" y="866"/>
                  <a:pt x="287" y="866"/>
                </a:cubicBezTo>
                <a:cubicBezTo>
                  <a:pt x="287" y="867"/>
                  <a:pt x="287" y="867"/>
                  <a:pt x="287" y="867"/>
                </a:cubicBezTo>
                <a:cubicBezTo>
                  <a:pt x="283" y="866"/>
                  <a:pt x="283" y="866"/>
                  <a:pt x="283" y="866"/>
                </a:cubicBezTo>
                <a:cubicBezTo>
                  <a:pt x="282" y="866"/>
                  <a:pt x="282" y="866"/>
                  <a:pt x="282" y="866"/>
                </a:cubicBezTo>
                <a:cubicBezTo>
                  <a:pt x="281" y="870"/>
                  <a:pt x="281" y="870"/>
                  <a:pt x="281" y="870"/>
                </a:cubicBezTo>
                <a:cubicBezTo>
                  <a:pt x="277" y="872"/>
                  <a:pt x="277" y="872"/>
                  <a:pt x="277" y="872"/>
                </a:cubicBezTo>
                <a:cubicBezTo>
                  <a:pt x="275" y="872"/>
                  <a:pt x="275" y="872"/>
                  <a:pt x="275" y="872"/>
                </a:cubicBezTo>
                <a:cubicBezTo>
                  <a:pt x="275" y="872"/>
                  <a:pt x="275" y="872"/>
                  <a:pt x="275" y="872"/>
                </a:cubicBezTo>
                <a:cubicBezTo>
                  <a:pt x="276" y="870"/>
                  <a:pt x="276" y="870"/>
                  <a:pt x="276" y="870"/>
                </a:cubicBezTo>
                <a:cubicBezTo>
                  <a:pt x="277" y="870"/>
                  <a:pt x="270" y="875"/>
                  <a:pt x="276" y="867"/>
                </a:cubicBezTo>
                <a:cubicBezTo>
                  <a:pt x="272" y="868"/>
                  <a:pt x="272" y="868"/>
                  <a:pt x="272" y="868"/>
                </a:cubicBezTo>
                <a:cubicBezTo>
                  <a:pt x="272" y="868"/>
                  <a:pt x="271" y="871"/>
                  <a:pt x="272" y="867"/>
                </a:cubicBezTo>
                <a:cubicBezTo>
                  <a:pt x="275" y="866"/>
                  <a:pt x="275" y="866"/>
                  <a:pt x="275" y="866"/>
                </a:cubicBezTo>
                <a:cubicBezTo>
                  <a:pt x="277" y="861"/>
                  <a:pt x="277" y="861"/>
                  <a:pt x="277" y="861"/>
                </a:cubicBezTo>
                <a:cubicBezTo>
                  <a:pt x="275" y="860"/>
                  <a:pt x="275" y="860"/>
                  <a:pt x="275" y="860"/>
                </a:cubicBezTo>
                <a:cubicBezTo>
                  <a:pt x="277" y="858"/>
                  <a:pt x="277" y="858"/>
                  <a:pt x="277" y="858"/>
                </a:cubicBezTo>
                <a:cubicBezTo>
                  <a:pt x="277" y="858"/>
                  <a:pt x="277" y="858"/>
                  <a:pt x="277" y="858"/>
                </a:cubicBezTo>
                <a:cubicBezTo>
                  <a:pt x="285" y="854"/>
                  <a:pt x="285" y="854"/>
                  <a:pt x="285" y="854"/>
                </a:cubicBezTo>
                <a:cubicBezTo>
                  <a:pt x="286" y="854"/>
                  <a:pt x="286" y="854"/>
                  <a:pt x="286" y="854"/>
                </a:cubicBezTo>
                <a:cubicBezTo>
                  <a:pt x="293" y="853"/>
                  <a:pt x="293" y="853"/>
                  <a:pt x="293" y="853"/>
                </a:cubicBezTo>
                <a:cubicBezTo>
                  <a:pt x="293" y="854"/>
                  <a:pt x="293" y="854"/>
                  <a:pt x="292" y="854"/>
                </a:cubicBezTo>
                <a:cubicBezTo>
                  <a:pt x="293" y="855"/>
                  <a:pt x="293" y="855"/>
                  <a:pt x="293" y="855"/>
                </a:cubicBezTo>
                <a:cubicBezTo>
                  <a:pt x="295" y="853"/>
                  <a:pt x="295" y="853"/>
                  <a:pt x="295" y="853"/>
                </a:cubicBezTo>
                <a:cubicBezTo>
                  <a:pt x="293" y="851"/>
                  <a:pt x="293" y="851"/>
                  <a:pt x="293" y="851"/>
                </a:cubicBezTo>
                <a:cubicBezTo>
                  <a:pt x="295" y="848"/>
                  <a:pt x="293" y="857"/>
                  <a:pt x="295" y="848"/>
                </a:cubicBezTo>
                <a:cubicBezTo>
                  <a:pt x="292" y="847"/>
                  <a:pt x="292" y="847"/>
                  <a:pt x="292" y="847"/>
                </a:cubicBezTo>
                <a:cubicBezTo>
                  <a:pt x="295" y="847"/>
                  <a:pt x="288" y="849"/>
                  <a:pt x="295" y="845"/>
                </a:cubicBezTo>
                <a:cubicBezTo>
                  <a:pt x="296" y="847"/>
                  <a:pt x="296" y="847"/>
                  <a:pt x="296" y="847"/>
                </a:cubicBezTo>
                <a:cubicBezTo>
                  <a:pt x="298" y="841"/>
                  <a:pt x="298" y="841"/>
                  <a:pt x="298" y="841"/>
                </a:cubicBezTo>
                <a:cubicBezTo>
                  <a:pt x="297" y="840"/>
                  <a:pt x="297" y="840"/>
                  <a:pt x="297" y="840"/>
                </a:cubicBezTo>
                <a:cubicBezTo>
                  <a:pt x="297" y="837"/>
                  <a:pt x="297" y="837"/>
                  <a:pt x="297" y="837"/>
                </a:cubicBezTo>
                <a:cubicBezTo>
                  <a:pt x="300" y="840"/>
                  <a:pt x="300" y="840"/>
                  <a:pt x="300" y="840"/>
                </a:cubicBezTo>
                <a:cubicBezTo>
                  <a:pt x="301" y="840"/>
                  <a:pt x="301" y="840"/>
                  <a:pt x="301" y="840"/>
                </a:cubicBezTo>
                <a:cubicBezTo>
                  <a:pt x="302" y="837"/>
                  <a:pt x="302" y="837"/>
                  <a:pt x="302" y="837"/>
                </a:cubicBezTo>
                <a:cubicBezTo>
                  <a:pt x="302" y="838"/>
                  <a:pt x="302" y="838"/>
                  <a:pt x="302" y="838"/>
                </a:cubicBezTo>
                <a:cubicBezTo>
                  <a:pt x="304" y="838"/>
                  <a:pt x="300" y="844"/>
                  <a:pt x="305" y="837"/>
                </a:cubicBezTo>
                <a:cubicBezTo>
                  <a:pt x="301" y="835"/>
                  <a:pt x="301" y="835"/>
                  <a:pt x="301" y="835"/>
                </a:cubicBezTo>
                <a:cubicBezTo>
                  <a:pt x="302" y="836"/>
                  <a:pt x="292" y="839"/>
                  <a:pt x="305" y="837"/>
                </a:cubicBezTo>
                <a:cubicBezTo>
                  <a:pt x="306" y="837"/>
                  <a:pt x="306" y="837"/>
                  <a:pt x="306" y="837"/>
                </a:cubicBezTo>
                <a:cubicBezTo>
                  <a:pt x="308" y="835"/>
                  <a:pt x="308" y="835"/>
                  <a:pt x="308" y="835"/>
                </a:cubicBezTo>
                <a:cubicBezTo>
                  <a:pt x="311" y="835"/>
                  <a:pt x="311" y="835"/>
                  <a:pt x="311" y="835"/>
                </a:cubicBezTo>
                <a:cubicBezTo>
                  <a:pt x="309" y="833"/>
                  <a:pt x="309" y="833"/>
                  <a:pt x="309" y="833"/>
                </a:cubicBezTo>
                <a:cubicBezTo>
                  <a:pt x="308" y="833"/>
                  <a:pt x="308" y="832"/>
                  <a:pt x="307" y="833"/>
                </a:cubicBezTo>
                <a:cubicBezTo>
                  <a:pt x="309" y="832"/>
                  <a:pt x="309" y="832"/>
                  <a:pt x="309" y="832"/>
                </a:cubicBezTo>
                <a:cubicBezTo>
                  <a:pt x="310" y="832"/>
                  <a:pt x="306" y="835"/>
                  <a:pt x="312" y="832"/>
                </a:cubicBezTo>
                <a:cubicBezTo>
                  <a:pt x="313" y="831"/>
                  <a:pt x="313" y="831"/>
                  <a:pt x="313" y="831"/>
                </a:cubicBezTo>
                <a:cubicBezTo>
                  <a:pt x="311" y="830"/>
                  <a:pt x="311" y="830"/>
                  <a:pt x="311" y="830"/>
                </a:cubicBezTo>
                <a:cubicBezTo>
                  <a:pt x="315" y="825"/>
                  <a:pt x="315" y="825"/>
                  <a:pt x="315" y="825"/>
                </a:cubicBezTo>
                <a:cubicBezTo>
                  <a:pt x="312" y="822"/>
                  <a:pt x="312" y="822"/>
                  <a:pt x="312" y="822"/>
                </a:cubicBezTo>
                <a:cubicBezTo>
                  <a:pt x="315" y="821"/>
                  <a:pt x="315" y="821"/>
                  <a:pt x="315" y="821"/>
                </a:cubicBezTo>
                <a:cubicBezTo>
                  <a:pt x="316" y="821"/>
                  <a:pt x="310" y="819"/>
                  <a:pt x="318" y="822"/>
                </a:cubicBezTo>
                <a:cubicBezTo>
                  <a:pt x="315" y="825"/>
                  <a:pt x="315" y="825"/>
                  <a:pt x="315" y="825"/>
                </a:cubicBezTo>
                <a:cubicBezTo>
                  <a:pt x="314" y="824"/>
                  <a:pt x="312" y="824"/>
                  <a:pt x="314" y="828"/>
                </a:cubicBezTo>
                <a:cubicBezTo>
                  <a:pt x="314" y="828"/>
                  <a:pt x="314" y="828"/>
                  <a:pt x="314" y="828"/>
                </a:cubicBezTo>
                <a:cubicBezTo>
                  <a:pt x="314" y="828"/>
                  <a:pt x="311" y="827"/>
                  <a:pt x="313" y="829"/>
                </a:cubicBezTo>
                <a:cubicBezTo>
                  <a:pt x="317" y="832"/>
                  <a:pt x="298" y="835"/>
                  <a:pt x="322" y="827"/>
                </a:cubicBezTo>
                <a:cubicBezTo>
                  <a:pt x="324" y="827"/>
                  <a:pt x="324" y="827"/>
                  <a:pt x="324" y="827"/>
                </a:cubicBezTo>
                <a:cubicBezTo>
                  <a:pt x="323" y="828"/>
                  <a:pt x="323" y="828"/>
                  <a:pt x="323" y="828"/>
                </a:cubicBezTo>
                <a:cubicBezTo>
                  <a:pt x="325" y="829"/>
                  <a:pt x="325" y="829"/>
                  <a:pt x="325" y="829"/>
                </a:cubicBezTo>
                <a:cubicBezTo>
                  <a:pt x="324" y="830"/>
                  <a:pt x="324" y="830"/>
                  <a:pt x="324" y="830"/>
                </a:cubicBezTo>
                <a:cubicBezTo>
                  <a:pt x="328" y="833"/>
                  <a:pt x="328" y="833"/>
                  <a:pt x="328" y="833"/>
                </a:cubicBezTo>
                <a:cubicBezTo>
                  <a:pt x="327" y="833"/>
                  <a:pt x="330" y="836"/>
                  <a:pt x="325" y="834"/>
                </a:cubicBezTo>
                <a:cubicBezTo>
                  <a:pt x="329" y="837"/>
                  <a:pt x="317" y="835"/>
                  <a:pt x="329" y="835"/>
                </a:cubicBezTo>
                <a:cubicBezTo>
                  <a:pt x="329" y="832"/>
                  <a:pt x="329" y="832"/>
                  <a:pt x="329" y="832"/>
                </a:cubicBezTo>
                <a:cubicBezTo>
                  <a:pt x="332" y="834"/>
                  <a:pt x="332" y="829"/>
                  <a:pt x="332" y="830"/>
                </a:cubicBezTo>
                <a:cubicBezTo>
                  <a:pt x="341" y="829"/>
                  <a:pt x="341" y="829"/>
                  <a:pt x="341" y="829"/>
                </a:cubicBezTo>
                <a:cubicBezTo>
                  <a:pt x="340" y="829"/>
                  <a:pt x="341" y="828"/>
                  <a:pt x="341" y="827"/>
                </a:cubicBezTo>
                <a:cubicBezTo>
                  <a:pt x="336" y="827"/>
                  <a:pt x="336" y="827"/>
                  <a:pt x="336" y="827"/>
                </a:cubicBezTo>
                <a:cubicBezTo>
                  <a:pt x="328" y="825"/>
                  <a:pt x="328" y="825"/>
                  <a:pt x="328" y="825"/>
                </a:cubicBezTo>
                <a:cubicBezTo>
                  <a:pt x="327" y="826"/>
                  <a:pt x="331" y="826"/>
                  <a:pt x="328" y="822"/>
                </a:cubicBezTo>
                <a:cubicBezTo>
                  <a:pt x="322" y="824"/>
                  <a:pt x="322" y="824"/>
                  <a:pt x="322" y="824"/>
                </a:cubicBezTo>
                <a:cubicBezTo>
                  <a:pt x="319" y="822"/>
                  <a:pt x="319" y="822"/>
                  <a:pt x="319" y="822"/>
                </a:cubicBezTo>
                <a:cubicBezTo>
                  <a:pt x="322" y="822"/>
                  <a:pt x="322" y="822"/>
                  <a:pt x="322" y="822"/>
                </a:cubicBezTo>
                <a:cubicBezTo>
                  <a:pt x="323" y="822"/>
                  <a:pt x="323" y="822"/>
                  <a:pt x="323" y="822"/>
                </a:cubicBezTo>
                <a:cubicBezTo>
                  <a:pt x="322" y="820"/>
                  <a:pt x="322" y="820"/>
                  <a:pt x="322" y="820"/>
                </a:cubicBezTo>
                <a:cubicBezTo>
                  <a:pt x="327" y="822"/>
                  <a:pt x="327" y="822"/>
                  <a:pt x="327" y="822"/>
                </a:cubicBezTo>
                <a:cubicBezTo>
                  <a:pt x="326" y="819"/>
                  <a:pt x="326" y="819"/>
                  <a:pt x="326" y="819"/>
                </a:cubicBezTo>
                <a:cubicBezTo>
                  <a:pt x="319" y="818"/>
                  <a:pt x="319" y="818"/>
                  <a:pt x="319" y="818"/>
                </a:cubicBezTo>
                <a:cubicBezTo>
                  <a:pt x="318" y="817"/>
                  <a:pt x="318" y="817"/>
                  <a:pt x="318" y="817"/>
                </a:cubicBezTo>
                <a:cubicBezTo>
                  <a:pt x="314" y="816"/>
                  <a:pt x="314" y="816"/>
                  <a:pt x="314" y="816"/>
                </a:cubicBezTo>
                <a:cubicBezTo>
                  <a:pt x="311" y="818"/>
                  <a:pt x="311" y="818"/>
                  <a:pt x="311" y="818"/>
                </a:cubicBezTo>
                <a:cubicBezTo>
                  <a:pt x="309" y="816"/>
                  <a:pt x="309" y="816"/>
                  <a:pt x="309" y="816"/>
                </a:cubicBezTo>
                <a:cubicBezTo>
                  <a:pt x="304" y="817"/>
                  <a:pt x="304" y="817"/>
                  <a:pt x="304" y="817"/>
                </a:cubicBezTo>
                <a:cubicBezTo>
                  <a:pt x="307" y="819"/>
                  <a:pt x="307" y="819"/>
                  <a:pt x="307" y="819"/>
                </a:cubicBezTo>
                <a:cubicBezTo>
                  <a:pt x="310" y="817"/>
                  <a:pt x="310" y="817"/>
                  <a:pt x="310" y="817"/>
                </a:cubicBezTo>
                <a:cubicBezTo>
                  <a:pt x="310" y="817"/>
                  <a:pt x="314" y="814"/>
                  <a:pt x="310" y="820"/>
                </a:cubicBezTo>
                <a:cubicBezTo>
                  <a:pt x="307" y="820"/>
                  <a:pt x="307" y="820"/>
                  <a:pt x="307" y="820"/>
                </a:cubicBezTo>
                <a:cubicBezTo>
                  <a:pt x="306" y="819"/>
                  <a:pt x="307" y="819"/>
                  <a:pt x="307" y="819"/>
                </a:cubicBezTo>
                <a:cubicBezTo>
                  <a:pt x="304" y="819"/>
                  <a:pt x="304" y="819"/>
                  <a:pt x="304" y="819"/>
                </a:cubicBezTo>
                <a:cubicBezTo>
                  <a:pt x="302" y="817"/>
                  <a:pt x="302" y="817"/>
                  <a:pt x="302" y="817"/>
                </a:cubicBezTo>
                <a:cubicBezTo>
                  <a:pt x="296" y="818"/>
                  <a:pt x="296" y="818"/>
                  <a:pt x="296" y="818"/>
                </a:cubicBezTo>
                <a:cubicBezTo>
                  <a:pt x="293" y="822"/>
                  <a:pt x="293" y="822"/>
                  <a:pt x="293" y="822"/>
                </a:cubicBezTo>
                <a:cubicBezTo>
                  <a:pt x="291" y="820"/>
                  <a:pt x="291" y="820"/>
                  <a:pt x="291" y="820"/>
                </a:cubicBezTo>
                <a:cubicBezTo>
                  <a:pt x="293" y="819"/>
                  <a:pt x="293" y="819"/>
                  <a:pt x="293" y="819"/>
                </a:cubicBezTo>
                <a:cubicBezTo>
                  <a:pt x="285" y="818"/>
                  <a:pt x="285" y="818"/>
                  <a:pt x="285" y="818"/>
                </a:cubicBezTo>
                <a:cubicBezTo>
                  <a:pt x="284" y="818"/>
                  <a:pt x="293" y="815"/>
                  <a:pt x="282" y="820"/>
                </a:cubicBezTo>
                <a:cubicBezTo>
                  <a:pt x="286" y="820"/>
                  <a:pt x="281" y="818"/>
                  <a:pt x="285" y="816"/>
                </a:cubicBezTo>
                <a:cubicBezTo>
                  <a:pt x="286" y="818"/>
                  <a:pt x="286" y="818"/>
                  <a:pt x="286" y="818"/>
                </a:cubicBezTo>
                <a:cubicBezTo>
                  <a:pt x="289" y="819"/>
                  <a:pt x="291" y="812"/>
                  <a:pt x="292" y="818"/>
                </a:cubicBezTo>
                <a:cubicBezTo>
                  <a:pt x="293" y="817"/>
                  <a:pt x="298" y="821"/>
                  <a:pt x="292" y="815"/>
                </a:cubicBezTo>
                <a:cubicBezTo>
                  <a:pt x="291" y="812"/>
                  <a:pt x="291" y="816"/>
                  <a:pt x="296" y="813"/>
                </a:cubicBezTo>
                <a:cubicBezTo>
                  <a:pt x="295" y="812"/>
                  <a:pt x="299" y="810"/>
                  <a:pt x="293" y="811"/>
                </a:cubicBezTo>
                <a:cubicBezTo>
                  <a:pt x="292" y="812"/>
                  <a:pt x="292" y="812"/>
                  <a:pt x="292" y="812"/>
                </a:cubicBezTo>
                <a:cubicBezTo>
                  <a:pt x="291" y="811"/>
                  <a:pt x="291" y="811"/>
                  <a:pt x="291" y="811"/>
                </a:cubicBezTo>
                <a:cubicBezTo>
                  <a:pt x="288" y="814"/>
                  <a:pt x="288" y="814"/>
                  <a:pt x="288" y="814"/>
                </a:cubicBezTo>
                <a:cubicBezTo>
                  <a:pt x="289" y="812"/>
                  <a:pt x="289" y="812"/>
                  <a:pt x="289" y="812"/>
                </a:cubicBezTo>
                <a:cubicBezTo>
                  <a:pt x="288" y="812"/>
                  <a:pt x="297" y="808"/>
                  <a:pt x="286" y="811"/>
                </a:cubicBezTo>
                <a:cubicBezTo>
                  <a:pt x="292" y="810"/>
                  <a:pt x="292" y="810"/>
                  <a:pt x="292" y="810"/>
                </a:cubicBezTo>
                <a:cubicBezTo>
                  <a:pt x="290" y="808"/>
                  <a:pt x="290" y="808"/>
                  <a:pt x="290" y="808"/>
                </a:cubicBezTo>
                <a:cubicBezTo>
                  <a:pt x="286" y="809"/>
                  <a:pt x="286" y="809"/>
                  <a:pt x="286" y="809"/>
                </a:cubicBezTo>
                <a:cubicBezTo>
                  <a:pt x="286" y="809"/>
                  <a:pt x="286" y="809"/>
                  <a:pt x="286" y="809"/>
                </a:cubicBezTo>
                <a:cubicBezTo>
                  <a:pt x="282" y="804"/>
                  <a:pt x="294" y="809"/>
                  <a:pt x="286" y="802"/>
                </a:cubicBezTo>
                <a:cubicBezTo>
                  <a:pt x="289" y="802"/>
                  <a:pt x="289" y="802"/>
                  <a:pt x="289" y="802"/>
                </a:cubicBezTo>
                <a:cubicBezTo>
                  <a:pt x="290" y="800"/>
                  <a:pt x="290" y="800"/>
                  <a:pt x="290" y="800"/>
                </a:cubicBezTo>
                <a:cubicBezTo>
                  <a:pt x="294" y="800"/>
                  <a:pt x="294" y="800"/>
                  <a:pt x="294" y="800"/>
                </a:cubicBezTo>
                <a:cubicBezTo>
                  <a:pt x="294" y="799"/>
                  <a:pt x="294" y="799"/>
                  <a:pt x="294" y="799"/>
                </a:cubicBezTo>
                <a:cubicBezTo>
                  <a:pt x="299" y="798"/>
                  <a:pt x="299" y="798"/>
                  <a:pt x="299" y="798"/>
                </a:cubicBezTo>
                <a:cubicBezTo>
                  <a:pt x="297" y="797"/>
                  <a:pt x="297" y="797"/>
                  <a:pt x="297" y="797"/>
                </a:cubicBezTo>
                <a:cubicBezTo>
                  <a:pt x="299" y="797"/>
                  <a:pt x="299" y="796"/>
                  <a:pt x="300" y="795"/>
                </a:cubicBezTo>
                <a:cubicBezTo>
                  <a:pt x="295" y="793"/>
                  <a:pt x="295" y="793"/>
                  <a:pt x="295" y="793"/>
                </a:cubicBezTo>
                <a:cubicBezTo>
                  <a:pt x="291" y="794"/>
                  <a:pt x="310" y="803"/>
                  <a:pt x="287" y="793"/>
                </a:cubicBezTo>
                <a:cubicBezTo>
                  <a:pt x="284" y="790"/>
                  <a:pt x="284" y="790"/>
                  <a:pt x="284" y="790"/>
                </a:cubicBezTo>
                <a:cubicBezTo>
                  <a:pt x="283" y="791"/>
                  <a:pt x="283" y="791"/>
                  <a:pt x="283" y="791"/>
                </a:cubicBezTo>
                <a:cubicBezTo>
                  <a:pt x="287" y="787"/>
                  <a:pt x="287" y="787"/>
                  <a:pt x="287" y="787"/>
                </a:cubicBezTo>
                <a:cubicBezTo>
                  <a:pt x="291" y="788"/>
                  <a:pt x="291" y="788"/>
                  <a:pt x="291" y="788"/>
                </a:cubicBezTo>
                <a:cubicBezTo>
                  <a:pt x="292" y="787"/>
                  <a:pt x="292" y="787"/>
                  <a:pt x="292" y="787"/>
                </a:cubicBezTo>
                <a:cubicBezTo>
                  <a:pt x="291" y="786"/>
                  <a:pt x="291" y="786"/>
                  <a:pt x="291" y="786"/>
                </a:cubicBezTo>
                <a:cubicBezTo>
                  <a:pt x="295" y="784"/>
                  <a:pt x="295" y="784"/>
                  <a:pt x="295" y="784"/>
                </a:cubicBezTo>
                <a:cubicBezTo>
                  <a:pt x="292" y="783"/>
                  <a:pt x="292" y="783"/>
                  <a:pt x="292" y="783"/>
                </a:cubicBezTo>
                <a:cubicBezTo>
                  <a:pt x="294" y="781"/>
                  <a:pt x="294" y="781"/>
                  <a:pt x="294" y="781"/>
                </a:cubicBezTo>
                <a:cubicBezTo>
                  <a:pt x="294" y="778"/>
                  <a:pt x="294" y="778"/>
                  <a:pt x="294" y="778"/>
                </a:cubicBezTo>
                <a:cubicBezTo>
                  <a:pt x="290" y="776"/>
                  <a:pt x="290" y="776"/>
                  <a:pt x="290" y="776"/>
                </a:cubicBezTo>
                <a:cubicBezTo>
                  <a:pt x="292" y="774"/>
                  <a:pt x="292" y="774"/>
                  <a:pt x="292" y="774"/>
                </a:cubicBezTo>
                <a:cubicBezTo>
                  <a:pt x="286" y="770"/>
                  <a:pt x="286" y="770"/>
                  <a:pt x="286" y="770"/>
                </a:cubicBezTo>
                <a:cubicBezTo>
                  <a:pt x="286" y="765"/>
                  <a:pt x="286" y="765"/>
                  <a:pt x="286" y="765"/>
                </a:cubicBezTo>
                <a:cubicBezTo>
                  <a:pt x="289" y="764"/>
                  <a:pt x="289" y="764"/>
                  <a:pt x="289" y="764"/>
                </a:cubicBezTo>
                <a:cubicBezTo>
                  <a:pt x="289" y="760"/>
                  <a:pt x="289" y="760"/>
                  <a:pt x="289" y="760"/>
                </a:cubicBezTo>
                <a:cubicBezTo>
                  <a:pt x="289" y="760"/>
                  <a:pt x="286" y="761"/>
                  <a:pt x="290" y="760"/>
                </a:cubicBezTo>
                <a:cubicBezTo>
                  <a:pt x="286" y="758"/>
                  <a:pt x="286" y="758"/>
                  <a:pt x="286" y="758"/>
                </a:cubicBezTo>
                <a:cubicBezTo>
                  <a:pt x="288" y="757"/>
                  <a:pt x="288" y="757"/>
                  <a:pt x="288" y="757"/>
                </a:cubicBezTo>
                <a:cubicBezTo>
                  <a:pt x="295" y="758"/>
                  <a:pt x="295" y="758"/>
                  <a:pt x="295" y="758"/>
                </a:cubicBezTo>
                <a:cubicBezTo>
                  <a:pt x="296" y="758"/>
                  <a:pt x="296" y="758"/>
                  <a:pt x="296" y="758"/>
                </a:cubicBezTo>
                <a:cubicBezTo>
                  <a:pt x="296" y="756"/>
                  <a:pt x="296" y="756"/>
                  <a:pt x="296" y="756"/>
                </a:cubicBezTo>
                <a:cubicBezTo>
                  <a:pt x="297" y="755"/>
                  <a:pt x="297" y="755"/>
                  <a:pt x="297" y="755"/>
                </a:cubicBezTo>
                <a:cubicBezTo>
                  <a:pt x="293" y="752"/>
                  <a:pt x="293" y="752"/>
                  <a:pt x="293" y="752"/>
                </a:cubicBezTo>
                <a:cubicBezTo>
                  <a:pt x="292" y="752"/>
                  <a:pt x="292" y="752"/>
                  <a:pt x="292" y="752"/>
                </a:cubicBezTo>
                <a:cubicBezTo>
                  <a:pt x="298" y="750"/>
                  <a:pt x="298" y="750"/>
                  <a:pt x="298" y="750"/>
                </a:cubicBezTo>
                <a:cubicBezTo>
                  <a:pt x="299" y="750"/>
                  <a:pt x="299" y="750"/>
                  <a:pt x="299" y="750"/>
                </a:cubicBezTo>
                <a:cubicBezTo>
                  <a:pt x="300" y="750"/>
                  <a:pt x="296" y="753"/>
                  <a:pt x="297" y="751"/>
                </a:cubicBezTo>
                <a:cubicBezTo>
                  <a:pt x="301" y="752"/>
                  <a:pt x="301" y="752"/>
                  <a:pt x="301" y="752"/>
                </a:cubicBezTo>
                <a:cubicBezTo>
                  <a:pt x="305" y="751"/>
                  <a:pt x="305" y="751"/>
                  <a:pt x="305" y="751"/>
                </a:cubicBezTo>
                <a:cubicBezTo>
                  <a:pt x="305" y="747"/>
                  <a:pt x="305" y="747"/>
                  <a:pt x="305" y="747"/>
                </a:cubicBezTo>
                <a:cubicBezTo>
                  <a:pt x="310" y="747"/>
                  <a:pt x="310" y="747"/>
                  <a:pt x="310" y="747"/>
                </a:cubicBezTo>
                <a:cubicBezTo>
                  <a:pt x="310" y="746"/>
                  <a:pt x="310" y="746"/>
                  <a:pt x="310" y="746"/>
                </a:cubicBezTo>
                <a:cubicBezTo>
                  <a:pt x="315" y="745"/>
                  <a:pt x="315" y="745"/>
                  <a:pt x="315" y="745"/>
                </a:cubicBezTo>
                <a:cubicBezTo>
                  <a:pt x="318" y="745"/>
                  <a:pt x="318" y="745"/>
                  <a:pt x="318" y="745"/>
                </a:cubicBezTo>
                <a:cubicBezTo>
                  <a:pt x="321" y="741"/>
                  <a:pt x="321" y="741"/>
                  <a:pt x="321" y="741"/>
                </a:cubicBezTo>
                <a:cubicBezTo>
                  <a:pt x="319" y="738"/>
                  <a:pt x="319" y="738"/>
                  <a:pt x="319" y="738"/>
                </a:cubicBezTo>
                <a:cubicBezTo>
                  <a:pt x="317" y="737"/>
                  <a:pt x="319" y="743"/>
                  <a:pt x="315" y="738"/>
                </a:cubicBezTo>
                <a:cubicBezTo>
                  <a:pt x="313" y="740"/>
                  <a:pt x="313" y="740"/>
                  <a:pt x="313" y="740"/>
                </a:cubicBezTo>
                <a:cubicBezTo>
                  <a:pt x="312" y="736"/>
                  <a:pt x="312" y="736"/>
                  <a:pt x="312" y="736"/>
                </a:cubicBezTo>
                <a:cubicBezTo>
                  <a:pt x="309" y="736"/>
                  <a:pt x="309" y="736"/>
                  <a:pt x="309" y="736"/>
                </a:cubicBezTo>
                <a:cubicBezTo>
                  <a:pt x="309" y="737"/>
                  <a:pt x="304" y="738"/>
                  <a:pt x="309" y="739"/>
                </a:cubicBezTo>
                <a:cubicBezTo>
                  <a:pt x="303" y="742"/>
                  <a:pt x="303" y="742"/>
                  <a:pt x="303" y="742"/>
                </a:cubicBezTo>
                <a:cubicBezTo>
                  <a:pt x="300" y="742"/>
                  <a:pt x="300" y="742"/>
                  <a:pt x="300" y="742"/>
                </a:cubicBezTo>
                <a:cubicBezTo>
                  <a:pt x="299" y="739"/>
                  <a:pt x="299" y="739"/>
                  <a:pt x="299" y="739"/>
                </a:cubicBezTo>
                <a:cubicBezTo>
                  <a:pt x="296" y="738"/>
                  <a:pt x="296" y="738"/>
                  <a:pt x="296" y="738"/>
                </a:cubicBezTo>
                <a:cubicBezTo>
                  <a:pt x="300" y="736"/>
                  <a:pt x="300" y="736"/>
                  <a:pt x="300" y="736"/>
                </a:cubicBezTo>
                <a:cubicBezTo>
                  <a:pt x="304" y="739"/>
                  <a:pt x="304" y="739"/>
                  <a:pt x="304" y="739"/>
                </a:cubicBezTo>
                <a:cubicBezTo>
                  <a:pt x="306" y="736"/>
                  <a:pt x="306" y="736"/>
                  <a:pt x="306" y="736"/>
                </a:cubicBezTo>
                <a:cubicBezTo>
                  <a:pt x="305" y="735"/>
                  <a:pt x="305" y="735"/>
                  <a:pt x="305" y="735"/>
                </a:cubicBezTo>
                <a:cubicBezTo>
                  <a:pt x="302" y="736"/>
                  <a:pt x="302" y="736"/>
                  <a:pt x="302" y="736"/>
                </a:cubicBezTo>
                <a:cubicBezTo>
                  <a:pt x="301" y="733"/>
                  <a:pt x="301" y="733"/>
                  <a:pt x="301" y="733"/>
                </a:cubicBezTo>
                <a:cubicBezTo>
                  <a:pt x="301" y="732"/>
                  <a:pt x="301" y="732"/>
                  <a:pt x="301" y="732"/>
                </a:cubicBezTo>
                <a:cubicBezTo>
                  <a:pt x="303" y="731"/>
                  <a:pt x="303" y="731"/>
                  <a:pt x="303" y="731"/>
                </a:cubicBezTo>
                <a:cubicBezTo>
                  <a:pt x="304" y="732"/>
                  <a:pt x="304" y="732"/>
                  <a:pt x="304" y="732"/>
                </a:cubicBezTo>
                <a:cubicBezTo>
                  <a:pt x="307" y="731"/>
                  <a:pt x="307" y="731"/>
                  <a:pt x="307" y="731"/>
                </a:cubicBezTo>
                <a:cubicBezTo>
                  <a:pt x="305" y="729"/>
                  <a:pt x="305" y="729"/>
                  <a:pt x="305" y="729"/>
                </a:cubicBezTo>
                <a:cubicBezTo>
                  <a:pt x="307" y="728"/>
                  <a:pt x="307" y="728"/>
                  <a:pt x="307" y="728"/>
                </a:cubicBezTo>
                <a:cubicBezTo>
                  <a:pt x="305" y="727"/>
                  <a:pt x="305" y="727"/>
                  <a:pt x="305" y="727"/>
                </a:cubicBezTo>
                <a:cubicBezTo>
                  <a:pt x="289" y="736"/>
                  <a:pt x="289" y="736"/>
                  <a:pt x="289" y="736"/>
                </a:cubicBezTo>
                <a:cubicBezTo>
                  <a:pt x="291" y="738"/>
                  <a:pt x="291" y="738"/>
                  <a:pt x="291" y="738"/>
                </a:cubicBezTo>
                <a:cubicBezTo>
                  <a:pt x="289" y="739"/>
                  <a:pt x="289" y="739"/>
                  <a:pt x="289" y="739"/>
                </a:cubicBezTo>
                <a:cubicBezTo>
                  <a:pt x="286" y="736"/>
                  <a:pt x="286" y="736"/>
                  <a:pt x="286" y="736"/>
                </a:cubicBezTo>
                <a:cubicBezTo>
                  <a:pt x="286" y="736"/>
                  <a:pt x="291" y="733"/>
                  <a:pt x="285" y="738"/>
                </a:cubicBezTo>
                <a:cubicBezTo>
                  <a:pt x="285" y="740"/>
                  <a:pt x="285" y="740"/>
                  <a:pt x="285" y="740"/>
                </a:cubicBezTo>
                <a:cubicBezTo>
                  <a:pt x="278" y="743"/>
                  <a:pt x="278" y="743"/>
                  <a:pt x="278" y="743"/>
                </a:cubicBezTo>
                <a:cubicBezTo>
                  <a:pt x="276" y="741"/>
                  <a:pt x="276" y="741"/>
                  <a:pt x="276" y="741"/>
                </a:cubicBezTo>
                <a:cubicBezTo>
                  <a:pt x="272" y="740"/>
                  <a:pt x="272" y="740"/>
                  <a:pt x="272" y="740"/>
                </a:cubicBezTo>
                <a:cubicBezTo>
                  <a:pt x="272" y="738"/>
                  <a:pt x="272" y="738"/>
                  <a:pt x="272" y="738"/>
                </a:cubicBezTo>
                <a:cubicBezTo>
                  <a:pt x="267" y="738"/>
                  <a:pt x="267" y="738"/>
                  <a:pt x="267" y="738"/>
                </a:cubicBezTo>
                <a:cubicBezTo>
                  <a:pt x="269" y="734"/>
                  <a:pt x="269" y="734"/>
                  <a:pt x="269" y="734"/>
                </a:cubicBezTo>
                <a:cubicBezTo>
                  <a:pt x="261" y="734"/>
                  <a:pt x="261" y="734"/>
                  <a:pt x="261" y="734"/>
                </a:cubicBezTo>
                <a:cubicBezTo>
                  <a:pt x="260" y="734"/>
                  <a:pt x="260" y="735"/>
                  <a:pt x="260" y="736"/>
                </a:cubicBezTo>
                <a:cubicBezTo>
                  <a:pt x="262" y="736"/>
                  <a:pt x="262" y="736"/>
                  <a:pt x="262" y="736"/>
                </a:cubicBezTo>
                <a:cubicBezTo>
                  <a:pt x="261" y="736"/>
                  <a:pt x="259" y="736"/>
                  <a:pt x="259" y="739"/>
                </a:cubicBezTo>
                <a:cubicBezTo>
                  <a:pt x="264" y="743"/>
                  <a:pt x="264" y="743"/>
                  <a:pt x="264" y="743"/>
                </a:cubicBezTo>
                <a:cubicBezTo>
                  <a:pt x="258" y="742"/>
                  <a:pt x="258" y="742"/>
                  <a:pt x="258" y="742"/>
                </a:cubicBezTo>
                <a:cubicBezTo>
                  <a:pt x="258" y="743"/>
                  <a:pt x="258" y="743"/>
                  <a:pt x="258" y="743"/>
                </a:cubicBezTo>
                <a:cubicBezTo>
                  <a:pt x="255" y="743"/>
                  <a:pt x="255" y="743"/>
                  <a:pt x="255" y="743"/>
                </a:cubicBezTo>
                <a:cubicBezTo>
                  <a:pt x="258" y="742"/>
                  <a:pt x="258" y="742"/>
                  <a:pt x="258" y="742"/>
                </a:cubicBezTo>
                <a:cubicBezTo>
                  <a:pt x="259" y="741"/>
                  <a:pt x="259" y="741"/>
                  <a:pt x="259" y="741"/>
                </a:cubicBezTo>
                <a:cubicBezTo>
                  <a:pt x="256" y="738"/>
                  <a:pt x="256" y="738"/>
                  <a:pt x="256" y="738"/>
                </a:cubicBezTo>
                <a:cubicBezTo>
                  <a:pt x="255" y="739"/>
                  <a:pt x="251" y="741"/>
                  <a:pt x="253" y="742"/>
                </a:cubicBezTo>
                <a:cubicBezTo>
                  <a:pt x="248" y="743"/>
                  <a:pt x="248" y="743"/>
                  <a:pt x="248" y="743"/>
                </a:cubicBezTo>
                <a:cubicBezTo>
                  <a:pt x="246" y="745"/>
                  <a:pt x="246" y="745"/>
                  <a:pt x="246" y="745"/>
                </a:cubicBezTo>
                <a:cubicBezTo>
                  <a:pt x="245" y="746"/>
                  <a:pt x="245" y="746"/>
                  <a:pt x="245" y="746"/>
                </a:cubicBezTo>
                <a:cubicBezTo>
                  <a:pt x="240" y="743"/>
                  <a:pt x="240" y="743"/>
                  <a:pt x="240" y="743"/>
                </a:cubicBezTo>
                <a:cubicBezTo>
                  <a:pt x="240" y="742"/>
                  <a:pt x="240" y="742"/>
                  <a:pt x="240" y="742"/>
                </a:cubicBezTo>
                <a:cubicBezTo>
                  <a:pt x="236" y="746"/>
                  <a:pt x="236" y="746"/>
                  <a:pt x="236" y="746"/>
                </a:cubicBezTo>
                <a:cubicBezTo>
                  <a:pt x="239" y="748"/>
                  <a:pt x="239" y="748"/>
                  <a:pt x="239" y="748"/>
                </a:cubicBezTo>
                <a:cubicBezTo>
                  <a:pt x="237" y="750"/>
                  <a:pt x="237" y="750"/>
                  <a:pt x="237" y="750"/>
                </a:cubicBezTo>
                <a:cubicBezTo>
                  <a:pt x="239" y="751"/>
                  <a:pt x="239" y="751"/>
                  <a:pt x="239" y="751"/>
                </a:cubicBezTo>
                <a:cubicBezTo>
                  <a:pt x="234" y="751"/>
                  <a:pt x="234" y="751"/>
                  <a:pt x="234" y="751"/>
                </a:cubicBezTo>
                <a:cubicBezTo>
                  <a:pt x="234" y="750"/>
                  <a:pt x="234" y="750"/>
                  <a:pt x="234" y="750"/>
                </a:cubicBezTo>
                <a:cubicBezTo>
                  <a:pt x="231" y="748"/>
                  <a:pt x="231" y="748"/>
                  <a:pt x="231" y="748"/>
                </a:cubicBezTo>
                <a:cubicBezTo>
                  <a:pt x="230" y="748"/>
                  <a:pt x="230" y="748"/>
                  <a:pt x="230" y="748"/>
                </a:cubicBezTo>
                <a:cubicBezTo>
                  <a:pt x="237" y="744"/>
                  <a:pt x="237" y="744"/>
                  <a:pt x="237" y="744"/>
                </a:cubicBezTo>
                <a:cubicBezTo>
                  <a:pt x="236" y="744"/>
                  <a:pt x="236" y="744"/>
                  <a:pt x="236" y="744"/>
                </a:cubicBezTo>
                <a:cubicBezTo>
                  <a:pt x="239" y="741"/>
                  <a:pt x="239" y="741"/>
                  <a:pt x="239" y="741"/>
                </a:cubicBezTo>
                <a:cubicBezTo>
                  <a:pt x="242" y="741"/>
                  <a:pt x="242" y="741"/>
                  <a:pt x="242" y="741"/>
                </a:cubicBezTo>
                <a:cubicBezTo>
                  <a:pt x="243" y="738"/>
                  <a:pt x="243" y="738"/>
                  <a:pt x="243" y="738"/>
                </a:cubicBezTo>
                <a:cubicBezTo>
                  <a:pt x="245" y="739"/>
                  <a:pt x="245" y="739"/>
                  <a:pt x="245" y="739"/>
                </a:cubicBezTo>
                <a:cubicBezTo>
                  <a:pt x="246" y="741"/>
                  <a:pt x="239" y="739"/>
                  <a:pt x="246" y="742"/>
                </a:cubicBezTo>
                <a:cubicBezTo>
                  <a:pt x="250" y="741"/>
                  <a:pt x="250" y="741"/>
                  <a:pt x="250" y="741"/>
                </a:cubicBezTo>
                <a:cubicBezTo>
                  <a:pt x="255" y="737"/>
                  <a:pt x="255" y="737"/>
                  <a:pt x="255" y="737"/>
                </a:cubicBezTo>
                <a:cubicBezTo>
                  <a:pt x="258" y="733"/>
                  <a:pt x="258" y="733"/>
                  <a:pt x="258" y="733"/>
                </a:cubicBezTo>
                <a:cubicBezTo>
                  <a:pt x="257" y="732"/>
                  <a:pt x="257" y="732"/>
                  <a:pt x="257" y="732"/>
                </a:cubicBezTo>
                <a:cubicBezTo>
                  <a:pt x="258" y="731"/>
                  <a:pt x="258" y="731"/>
                  <a:pt x="258" y="731"/>
                </a:cubicBezTo>
                <a:cubicBezTo>
                  <a:pt x="258" y="730"/>
                  <a:pt x="258" y="730"/>
                  <a:pt x="258" y="730"/>
                </a:cubicBezTo>
                <a:cubicBezTo>
                  <a:pt x="260" y="732"/>
                  <a:pt x="260" y="732"/>
                  <a:pt x="260" y="732"/>
                </a:cubicBezTo>
                <a:cubicBezTo>
                  <a:pt x="263" y="730"/>
                  <a:pt x="263" y="730"/>
                  <a:pt x="263" y="730"/>
                </a:cubicBezTo>
                <a:cubicBezTo>
                  <a:pt x="258" y="729"/>
                  <a:pt x="258" y="729"/>
                  <a:pt x="258" y="729"/>
                </a:cubicBezTo>
                <a:cubicBezTo>
                  <a:pt x="246" y="734"/>
                  <a:pt x="246" y="734"/>
                  <a:pt x="246" y="734"/>
                </a:cubicBezTo>
                <a:cubicBezTo>
                  <a:pt x="224" y="748"/>
                  <a:pt x="224" y="748"/>
                  <a:pt x="224" y="748"/>
                </a:cubicBezTo>
                <a:cubicBezTo>
                  <a:pt x="223" y="750"/>
                  <a:pt x="223" y="750"/>
                  <a:pt x="223" y="750"/>
                </a:cubicBezTo>
                <a:cubicBezTo>
                  <a:pt x="227" y="750"/>
                  <a:pt x="227" y="750"/>
                  <a:pt x="227" y="750"/>
                </a:cubicBezTo>
                <a:cubicBezTo>
                  <a:pt x="231" y="751"/>
                  <a:pt x="231" y="751"/>
                  <a:pt x="231" y="751"/>
                </a:cubicBezTo>
                <a:cubicBezTo>
                  <a:pt x="232" y="752"/>
                  <a:pt x="232" y="752"/>
                  <a:pt x="232" y="752"/>
                </a:cubicBezTo>
                <a:cubicBezTo>
                  <a:pt x="220" y="759"/>
                  <a:pt x="220" y="759"/>
                  <a:pt x="220" y="759"/>
                </a:cubicBezTo>
                <a:cubicBezTo>
                  <a:pt x="214" y="762"/>
                  <a:pt x="214" y="762"/>
                  <a:pt x="214" y="762"/>
                </a:cubicBezTo>
                <a:cubicBezTo>
                  <a:pt x="210" y="766"/>
                  <a:pt x="210" y="766"/>
                  <a:pt x="210" y="766"/>
                </a:cubicBezTo>
                <a:cubicBezTo>
                  <a:pt x="207" y="764"/>
                  <a:pt x="207" y="764"/>
                  <a:pt x="207" y="764"/>
                </a:cubicBezTo>
                <a:cubicBezTo>
                  <a:pt x="190" y="776"/>
                  <a:pt x="190" y="776"/>
                  <a:pt x="190" y="776"/>
                </a:cubicBezTo>
                <a:cubicBezTo>
                  <a:pt x="190" y="778"/>
                  <a:pt x="190" y="778"/>
                  <a:pt x="190" y="778"/>
                </a:cubicBezTo>
                <a:cubicBezTo>
                  <a:pt x="186" y="779"/>
                  <a:pt x="186" y="779"/>
                  <a:pt x="186" y="779"/>
                </a:cubicBezTo>
                <a:cubicBezTo>
                  <a:pt x="185" y="780"/>
                  <a:pt x="185" y="780"/>
                  <a:pt x="185" y="780"/>
                </a:cubicBezTo>
                <a:cubicBezTo>
                  <a:pt x="180" y="783"/>
                  <a:pt x="180" y="783"/>
                  <a:pt x="180" y="783"/>
                </a:cubicBezTo>
                <a:cubicBezTo>
                  <a:pt x="179" y="785"/>
                  <a:pt x="189" y="777"/>
                  <a:pt x="176" y="786"/>
                </a:cubicBezTo>
                <a:cubicBezTo>
                  <a:pt x="181" y="779"/>
                  <a:pt x="181" y="779"/>
                  <a:pt x="181" y="779"/>
                </a:cubicBezTo>
                <a:cubicBezTo>
                  <a:pt x="185" y="778"/>
                  <a:pt x="185" y="778"/>
                  <a:pt x="185" y="778"/>
                </a:cubicBezTo>
                <a:cubicBezTo>
                  <a:pt x="182" y="775"/>
                  <a:pt x="182" y="775"/>
                  <a:pt x="182" y="775"/>
                </a:cubicBezTo>
                <a:cubicBezTo>
                  <a:pt x="179" y="779"/>
                  <a:pt x="179" y="779"/>
                  <a:pt x="179" y="779"/>
                </a:cubicBezTo>
                <a:cubicBezTo>
                  <a:pt x="175" y="779"/>
                  <a:pt x="175" y="779"/>
                  <a:pt x="175" y="779"/>
                </a:cubicBezTo>
                <a:cubicBezTo>
                  <a:pt x="177" y="778"/>
                  <a:pt x="177" y="775"/>
                  <a:pt x="176" y="774"/>
                </a:cubicBezTo>
                <a:cubicBezTo>
                  <a:pt x="172" y="774"/>
                  <a:pt x="172" y="774"/>
                  <a:pt x="172" y="774"/>
                </a:cubicBezTo>
                <a:cubicBezTo>
                  <a:pt x="170" y="779"/>
                  <a:pt x="170" y="779"/>
                  <a:pt x="170" y="779"/>
                </a:cubicBezTo>
                <a:cubicBezTo>
                  <a:pt x="172" y="778"/>
                  <a:pt x="169" y="783"/>
                  <a:pt x="174" y="780"/>
                </a:cubicBezTo>
                <a:cubicBezTo>
                  <a:pt x="172" y="783"/>
                  <a:pt x="172" y="783"/>
                  <a:pt x="172" y="783"/>
                </a:cubicBezTo>
                <a:cubicBezTo>
                  <a:pt x="167" y="784"/>
                  <a:pt x="167" y="784"/>
                  <a:pt x="167" y="784"/>
                </a:cubicBezTo>
                <a:cubicBezTo>
                  <a:pt x="165" y="782"/>
                  <a:pt x="165" y="782"/>
                  <a:pt x="165" y="782"/>
                </a:cubicBezTo>
                <a:cubicBezTo>
                  <a:pt x="161" y="776"/>
                  <a:pt x="161" y="776"/>
                  <a:pt x="161" y="776"/>
                </a:cubicBezTo>
                <a:cubicBezTo>
                  <a:pt x="160" y="776"/>
                  <a:pt x="160" y="776"/>
                  <a:pt x="160" y="776"/>
                </a:cubicBezTo>
                <a:cubicBezTo>
                  <a:pt x="161" y="773"/>
                  <a:pt x="169" y="774"/>
                  <a:pt x="170" y="768"/>
                </a:cubicBezTo>
                <a:cubicBezTo>
                  <a:pt x="173" y="768"/>
                  <a:pt x="173" y="768"/>
                  <a:pt x="173" y="768"/>
                </a:cubicBezTo>
                <a:cubicBezTo>
                  <a:pt x="178" y="761"/>
                  <a:pt x="178" y="761"/>
                  <a:pt x="178" y="761"/>
                </a:cubicBezTo>
                <a:cubicBezTo>
                  <a:pt x="176" y="760"/>
                  <a:pt x="176" y="760"/>
                  <a:pt x="176" y="760"/>
                </a:cubicBezTo>
                <a:cubicBezTo>
                  <a:pt x="179" y="756"/>
                  <a:pt x="179" y="756"/>
                  <a:pt x="179" y="756"/>
                </a:cubicBezTo>
                <a:cubicBezTo>
                  <a:pt x="170" y="754"/>
                  <a:pt x="170" y="754"/>
                  <a:pt x="170" y="754"/>
                </a:cubicBezTo>
                <a:cubicBezTo>
                  <a:pt x="169" y="752"/>
                  <a:pt x="169" y="752"/>
                  <a:pt x="169" y="752"/>
                </a:cubicBezTo>
                <a:cubicBezTo>
                  <a:pt x="166" y="754"/>
                  <a:pt x="166" y="754"/>
                  <a:pt x="166" y="754"/>
                </a:cubicBezTo>
                <a:cubicBezTo>
                  <a:pt x="167" y="755"/>
                  <a:pt x="167" y="755"/>
                  <a:pt x="167" y="755"/>
                </a:cubicBezTo>
                <a:cubicBezTo>
                  <a:pt x="158" y="757"/>
                  <a:pt x="158" y="757"/>
                  <a:pt x="158" y="757"/>
                </a:cubicBezTo>
                <a:cubicBezTo>
                  <a:pt x="153" y="760"/>
                  <a:pt x="153" y="760"/>
                  <a:pt x="153" y="760"/>
                </a:cubicBezTo>
                <a:cubicBezTo>
                  <a:pt x="152" y="764"/>
                  <a:pt x="167" y="751"/>
                  <a:pt x="146" y="763"/>
                </a:cubicBezTo>
                <a:cubicBezTo>
                  <a:pt x="144" y="763"/>
                  <a:pt x="144" y="763"/>
                  <a:pt x="144" y="763"/>
                </a:cubicBezTo>
                <a:cubicBezTo>
                  <a:pt x="143" y="762"/>
                  <a:pt x="143" y="762"/>
                  <a:pt x="143" y="762"/>
                </a:cubicBezTo>
                <a:cubicBezTo>
                  <a:pt x="147" y="761"/>
                  <a:pt x="147" y="761"/>
                  <a:pt x="147" y="761"/>
                </a:cubicBezTo>
                <a:cubicBezTo>
                  <a:pt x="151" y="757"/>
                  <a:pt x="151" y="757"/>
                  <a:pt x="151" y="757"/>
                </a:cubicBezTo>
                <a:cubicBezTo>
                  <a:pt x="151" y="753"/>
                  <a:pt x="151" y="753"/>
                  <a:pt x="151" y="753"/>
                </a:cubicBezTo>
                <a:cubicBezTo>
                  <a:pt x="153" y="754"/>
                  <a:pt x="153" y="754"/>
                  <a:pt x="153" y="754"/>
                </a:cubicBezTo>
                <a:cubicBezTo>
                  <a:pt x="156" y="751"/>
                  <a:pt x="156" y="751"/>
                  <a:pt x="156" y="751"/>
                </a:cubicBezTo>
                <a:cubicBezTo>
                  <a:pt x="154" y="750"/>
                  <a:pt x="154" y="750"/>
                  <a:pt x="154" y="750"/>
                </a:cubicBezTo>
                <a:cubicBezTo>
                  <a:pt x="150" y="748"/>
                  <a:pt x="150" y="748"/>
                  <a:pt x="150" y="748"/>
                </a:cubicBezTo>
                <a:cubicBezTo>
                  <a:pt x="142" y="751"/>
                  <a:pt x="142" y="751"/>
                  <a:pt x="142" y="751"/>
                </a:cubicBezTo>
                <a:cubicBezTo>
                  <a:pt x="139" y="755"/>
                  <a:pt x="139" y="755"/>
                  <a:pt x="139" y="755"/>
                </a:cubicBezTo>
                <a:cubicBezTo>
                  <a:pt x="136" y="754"/>
                  <a:pt x="145" y="749"/>
                  <a:pt x="135" y="755"/>
                </a:cubicBezTo>
                <a:cubicBezTo>
                  <a:pt x="138" y="752"/>
                  <a:pt x="138" y="752"/>
                  <a:pt x="138" y="752"/>
                </a:cubicBezTo>
                <a:cubicBezTo>
                  <a:pt x="142" y="750"/>
                  <a:pt x="142" y="750"/>
                  <a:pt x="142" y="750"/>
                </a:cubicBezTo>
                <a:cubicBezTo>
                  <a:pt x="142" y="748"/>
                  <a:pt x="142" y="748"/>
                  <a:pt x="142" y="748"/>
                </a:cubicBezTo>
                <a:cubicBezTo>
                  <a:pt x="137" y="749"/>
                  <a:pt x="137" y="749"/>
                  <a:pt x="137" y="749"/>
                </a:cubicBezTo>
                <a:cubicBezTo>
                  <a:pt x="130" y="757"/>
                  <a:pt x="130" y="757"/>
                  <a:pt x="130" y="757"/>
                </a:cubicBezTo>
                <a:cubicBezTo>
                  <a:pt x="135" y="756"/>
                  <a:pt x="135" y="756"/>
                  <a:pt x="135" y="756"/>
                </a:cubicBezTo>
                <a:cubicBezTo>
                  <a:pt x="130" y="760"/>
                  <a:pt x="130" y="760"/>
                  <a:pt x="130" y="760"/>
                </a:cubicBezTo>
                <a:cubicBezTo>
                  <a:pt x="130" y="758"/>
                  <a:pt x="130" y="758"/>
                  <a:pt x="130" y="758"/>
                </a:cubicBezTo>
                <a:cubicBezTo>
                  <a:pt x="128" y="760"/>
                  <a:pt x="128" y="760"/>
                  <a:pt x="128" y="760"/>
                </a:cubicBezTo>
                <a:cubicBezTo>
                  <a:pt x="123" y="760"/>
                  <a:pt x="123" y="760"/>
                  <a:pt x="123" y="760"/>
                </a:cubicBezTo>
                <a:cubicBezTo>
                  <a:pt x="119" y="764"/>
                  <a:pt x="119" y="764"/>
                  <a:pt x="119" y="764"/>
                </a:cubicBezTo>
                <a:cubicBezTo>
                  <a:pt x="113" y="763"/>
                  <a:pt x="113" y="763"/>
                  <a:pt x="113" y="763"/>
                </a:cubicBezTo>
                <a:cubicBezTo>
                  <a:pt x="111" y="761"/>
                  <a:pt x="111" y="761"/>
                  <a:pt x="111" y="761"/>
                </a:cubicBezTo>
                <a:cubicBezTo>
                  <a:pt x="112" y="759"/>
                  <a:pt x="112" y="759"/>
                  <a:pt x="112" y="759"/>
                </a:cubicBezTo>
                <a:cubicBezTo>
                  <a:pt x="110" y="756"/>
                  <a:pt x="110" y="756"/>
                  <a:pt x="110" y="756"/>
                </a:cubicBezTo>
                <a:cubicBezTo>
                  <a:pt x="112" y="756"/>
                  <a:pt x="114" y="754"/>
                  <a:pt x="115" y="754"/>
                </a:cubicBezTo>
                <a:cubicBezTo>
                  <a:pt x="112" y="754"/>
                  <a:pt x="112" y="754"/>
                  <a:pt x="112" y="754"/>
                </a:cubicBezTo>
                <a:cubicBezTo>
                  <a:pt x="120" y="744"/>
                  <a:pt x="120" y="744"/>
                  <a:pt x="120" y="744"/>
                </a:cubicBezTo>
                <a:cubicBezTo>
                  <a:pt x="117" y="744"/>
                  <a:pt x="117" y="744"/>
                  <a:pt x="117" y="744"/>
                </a:cubicBezTo>
                <a:cubicBezTo>
                  <a:pt x="118" y="744"/>
                  <a:pt x="114" y="747"/>
                  <a:pt x="117" y="743"/>
                </a:cubicBezTo>
                <a:cubicBezTo>
                  <a:pt x="115" y="743"/>
                  <a:pt x="115" y="743"/>
                  <a:pt x="115" y="743"/>
                </a:cubicBezTo>
                <a:cubicBezTo>
                  <a:pt x="119" y="739"/>
                  <a:pt x="120" y="747"/>
                  <a:pt x="122" y="739"/>
                </a:cubicBezTo>
                <a:cubicBezTo>
                  <a:pt x="117" y="739"/>
                  <a:pt x="117" y="739"/>
                  <a:pt x="117" y="739"/>
                </a:cubicBezTo>
                <a:cubicBezTo>
                  <a:pt x="105" y="750"/>
                  <a:pt x="105" y="750"/>
                  <a:pt x="105" y="750"/>
                </a:cubicBezTo>
                <a:cubicBezTo>
                  <a:pt x="99" y="755"/>
                  <a:pt x="99" y="755"/>
                  <a:pt x="99" y="755"/>
                </a:cubicBezTo>
                <a:cubicBezTo>
                  <a:pt x="99" y="755"/>
                  <a:pt x="99" y="755"/>
                  <a:pt x="99" y="756"/>
                </a:cubicBezTo>
                <a:cubicBezTo>
                  <a:pt x="96" y="755"/>
                  <a:pt x="96" y="755"/>
                  <a:pt x="96" y="755"/>
                </a:cubicBezTo>
                <a:cubicBezTo>
                  <a:pt x="102" y="750"/>
                  <a:pt x="102" y="750"/>
                  <a:pt x="102" y="750"/>
                </a:cubicBezTo>
                <a:cubicBezTo>
                  <a:pt x="101" y="749"/>
                  <a:pt x="101" y="749"/>
                  <a:pt x="101" y="749"/>
                </a:cubicBezTo>
                <a:cubicBezTo>
                  <a:pt x="105" y="745"/>
                  <a:pt x="105" y="745"/>
                  <a:pt x="105" y="745"/>
                </a:cubicBezTo>
                <a:cubicBezTo>
                  <a:pt x="103" y="744"/>
                  <a:pt x="103" y="744"/>
                  <a:pt x="103" y="744"/>
                </a:cubicBezTo>
                <a:cubicBezTo>
                  <a:pt x="104" y="747"/>
                  <a:pt x="99" y="743"/>
                  <a:pt x="99" y="749"/>
                </a:cubicBezTo>
                <a:cubicBezTo>
                  <a:pt x="98" y="750"/>
                  <a:pt x="98" y="750"/>
                  <a:pt x="98" y="750"/>
                </a:cubicBezTo>
                <a:cubicBezTo>
                  <a:pt x="96" y="748"/>
                  <a:pt x="96" y="748"/>
                  <a:pt x="96" y="748"/>
                </a:cubicBezTo>
                <a:cubicBezTo>
                  <a:pt x="91" y="750"/>
                  <a:pt x="91" y="750"/>
                  <a:pt x="91" y="750"/>
                </a:cubicBezTo>
                <a:cubicBezTo>
                  <a:pt x="86" y="745"/>
                  <a:pt x="86" y="745"/>
                  <a:pt x="86" y="745"/>
                </a:cubicBezTo>
                <a:cubicBezTo>
                  <a:pt x="89" y="740"/>
                  <a:pt x="89" y="740"/>
                  <a:pt x="89" y="740"/>
                </a:cubicBezTo>
                <a:cubicBezTo>
                  <a:pt x="85" y="737"/>
                  <a:pt x="85" y="737"/>
                  <a:pt x="85" y="737"/>
                </a:cubicBezTo>
                <a:cubicBezTo>
                  <a:pt x="91" y="735"/>
                  <a:pt x="91" y="735"/>
                  <a:pt x="91" y="735"/>
                </a:cubicBezTo>
                <a:cubicBezTo>
                  <a:pt x="89" y="733"/>
                  <a:pt x="89" y="733"/>
                  <a:pt x="89" y="733"/>
                </a:cubicBezTo>
                <a:cubicBezTo>
                  <a:pt x="92" y="733"/>
                  <a:pt x="92" y="733"/>
                  <a:pt x="92" y="733"/>
                </a:cubicBezTo>
                <a:cubicBezTo>
                  <a:pt x="91" y="729"/>
                  <a:pt x="91" y="729"/>
                  <a:pt x="91" y="729"/>
                </a:cubicBezTo>
                <a:cubicBezTo>
                  <a:pt x="95" y="726"/>
                  <a:pt x="95" y="726"/>
                  <a:pt x="95" y="726"/>
                </a:cubicBezTo>
                <a:cubicBezTo>
                  <a:pt x="94" y="728"/>
                  <a:pt x="99" y="720"/>
                  <a:pt x="89" y="725"/>
                </a:cubicBezTo>
                <a:cubicBezTo>
                  <a:pt x="85" y="726"/>
                  <a:pt x="85" y="726"/>
                  <a:pt x="85" y="726"/>
                </a:cubicBezTo>
                <a:cubicBezTo>
                  <a:pt x="81" y="730"/>
                  <a:pt x="81" y="730"/>
                  <a:pt x="81" y="730"/>
                </a:cubicBezTo>
                <a:cubicBezTo>
                  <a:pt x="78" y="731"/>
                  <a:pt x="78" y="731"/>
                  <a:pt x="78" y="731"/>
                </a:cubicBezTo>
                <a:cubicBezTo>
                  <a:pt x="81" y="728"/>
                  <a:pt x="81" y="728"/>
                  <a:pt x="81" y="728"/>
                </a:cubicBezTo>
                <a:cubicBezTo>
                  <a:pt x="81" y="726"/>
                  <a:pt x="81" y="726"/>
                  <a:pt x="81" y="726"/>
                </a:cubicBezTo>
                <a:cubicBezTo>
                  <a:pt x="81" y="723"/>
                  <a:pt x="82" y="729"/>
                  <a:pt x="81" y="723"/>
                </a:cubicBezTo>
                <a:cubicBezTo>
                  <a:pt x="83" y="724"/>
                  <a:pt x="73" y="727"/>
                  <a:pt x="85" y="723"/>
                </a:cubicBezTo>
                <a:cubicBezTo>
                  <a:pt x="87" y="722"/>
                  <a:pt x="87" y="722"/>
                  <a:pt x="87" y="722"/>
                </a:cubicBezTo>
                <a:cubicBezTo>
                  <a:pt x="87" y="717"/>
                  <a:pt x="87" y="717"/>
                  <a:pt x="87" y="717"/>
                </a:cubicBezTo>
                <a:cubicBezTo>
                  <a:pt x="86" y="717"/>
                  <a:pt x="86" y="717"/>
                  <a:pt x="86" y="717"/>
                </a:cubicBezTo>
                <a:cubicBezTo>
                  <a:pt x="78" y="723"/>
                  <a:pt x="78" y="723"/>
                  <a:pt x="78" y="723"/>
                </a:cubicBezTo>
                <a:cubicBezTo>
                  <a:pt x="77" y="723"/>
                  <a:pt x="77" y="723"/>
                  <a:pt x="77" y="723"/>
                </a:cubicBezTo>
                <a:cubicBezTo>
                  <a:pt x="77" y="722"/>
                  <a:pt x="77" y="722"/>
                  <a:pt x="77" y="722"/>
                </a:cubicBezTo>
                <a:cubicBezTo>
                  <a:pt x="79" y="721"/>
                  <a:pt x="79" y="721"/>
                  <a:pt x="79" y="721"/>
                </a:cubicBezTo>
                <a:cubicBezTo>
                  <a:pt x="81" y="717"/>
                  <a:pt x="81" y="717"/>
                  <a:pt x="81" y="717"/>
                </a:cubicBezTo>
                <a:cubicBezTo>
                  <a:pt x="84" y="715"/>
                  <a:pt x="84" y="715"/>
                  <a:pt x="84" y="715"/>
                </a:cubicBezTo>
                <a:cubicBezTo>
                  <a:pt x="82" y="710"/>
                  <a:pt x="82" y="710"/>
                  <a:pt x="82" y="710"/>
                </a:cubicBezTo>
                <a:cubicBezTo>
                  <a:pt x="84" y="707"/>
                  <a:pt x="84" y="707"/>
                  <a:pt x="84" y="707"/>
                </a:cubicBezTo>
                <a:cubicBezTo>
                  <a:pt x="84" y="707"/>
                  <a:pt x="81" y="708"/>
                  <a:pt x="85" y="708"/>
                </a:cubicBezTo>
                <a:cubicBezTo>
                  <a:pt x="86" y="707"/>
                  <a:pt x="86" y="707"/>
                  <a:pt x="86" y="707"/>
                </a:cubicBezTo>
                <a:cubicBezTo>
                  <a:pt x="84" y="706"/>
                  <a:pt x="84" y="706"/>
                  <a:pt x="84" y="706"/>
                </a:cubicBezTo>
                <a:cubicBezTo>
                  <a:pt x="83" y="704"/>
                  <a:pt x="83" y="704"/>
                  <a:pt x="83" y="704"/>
                </a:cubicBezTo>
                <a:cubicBezTo>
                  <a:pt x="77" y="708"/>
                  <a:pt x="77" y="708"/>
                  <a:pt x="77" y="708"/>
                </a:cubicBezTo>
                <a:cubicBezTo>
                  <a:pt x="79" y="711"/>
                  <a:pt x="73" y="708"/>
                  <a:pt x="73" y="715"/>
                </a:cubicBezTo>
                <a:cubicBezTo>
                  <a:pt x="71" y="715"/>
                  <a:pt x="71" y="715"/>
                  <a:pt x="71" y="715"/>
                </a:cubicBezTo>
                <a:cubicBezTo>
                  <a:pt x="73" y="719"/>
                  <a:pt x="73" y="719"/>
                  <a:pt x="73" y="719"/>
                </a:cubicBezTo>
                <a:cubicBezTo>
                  <a:pt x="72" y="723"/>
                  <a:pt x="72" y="723"/>
                  <a:pt x="72" y="723"/>
                </a:cubicBezTo>
                <a:cubicBezTo>
                  <a:pt x="74" y="723"/>
                  <a:pt x="74" y="723"/>
                  <a:pt x="74" y="723"/>
                </a:cubicBezTo>
                <a:cubicBezTo>
                  <a:pt x="71" y="728"/>
                  <a:pt x="82" y="720"/>
                  <a:pt x="70" y="725"/>
                </a:cubicBezTo>
                <a:cubicBezTo>
                  <a:pt x="70" y="726"/>
                  <a:pt x="70" y="726"/>
                  <a:pt x="70" y="726"/>
                </a:cubicBezTo>
                <a:cubicBezTo>
                  <a:pt x="69" y="725"/>
                  <a:pt x="77" y="727"/>
                  <a:pt x="68" y="725"/>
                </a:cubicBezTo>
                <a:cubicBezTo>
                  <a:pt x="71" y="721"/>
                  <a:pt x="71" y="721"/>
                  <a:pt x="71" y="721"/>
                </a:cubicBezTo>
                <a:cubicBezTo>
                  <a:pt x="70" y="720"/>
                  <a:pt x="70" y="720"/>
                  <a:pt x="70" y="720"/>
                </a:cubicBezTo>
                <a:cubicBezTo>
                  <a:pt x="67" y="723"/>
                  <a:pt x="67" y="723"/>
                  <a:pt x="67" y="723"/>
                </a:cubicBezTo>
                <a:cubicBezTo>
                  <a:pt x="67" y="717"/>
                  <a:pt x="67" y="717"/>
                  <a:pt x="67" y="717"/>
                </a:cubicBezTo>
                <a:cubicBezTo>
                  <a:pt x="70" y="716"/>
                  <a:pt x="70" y="716"/>
                  <a:pt x="70" y="716"/>
                </a:cubicBezTo>
                <a:cubicBezTo>
                  <a:pt x="69" y="714"/>
                  <a:pt x="69" y="714"/>
                  <a:pt x="69" y="714"/>
                </a:cubicBezTo>
                <a:cubicBezTo>
                  <a:pt x="69" y="710"/>
                  <a:pt x="69" y="710"/>
                  <a:pt x="69" y="710"/>
                </a:cubicBezTo>
                <a:cubicBezTo>
                  <a:pt x="59" y="714"/>
                  <a:pt x="59" y="714"/>
                  <a:pt x="59" y="714"/>
                </a:cubicBezTo>
                <a:cubicBezTo>
                  <a:pt x="54" y="718"/>
                  <a:pt x="54" y="718"/>
                  <a:pt x="54" y="718"/>
                </a:cubicBezTo>
                <a:cubicBezTo>
                  <a:pt x="53" y="718"/>
                  <a:pt x="53" y="718"/>
                  <a:pt x="53" y="718"/>
                </a:cubicBezTo>
                <a:cubicBezTo>
                  <a:pt x="52" y="719"/>
                  <a:pt x="52" y="719"/>
                  <a:pt x="52" y="719"/>
                </a:cubicBezTo>
                <a:cubicBezTo>
                  <a:pt x="52" y="721"/>
                  <a:pt x="52" y="721"/>
                  <a:pt x="52" y="721"/>
                </a:cubicBezTo>
                <a:cubicBezTo>
                  <a:pt x="53" y="722"/>
                  <a:pt x="53" y="722"/>
                  <a:pt x="53" y="722"/>
                </a:cubicBezTo>
                <a:cubicBezTo>
                  <a:pt x="54" y="721"/>
                  <a:pt x="56" y="721"/>
                  <a:pt x="58" y="721"/>
                </a:cubicBezTo>
                <a:cubicBezTo>
                  <a:pt x="52" y="724"/>
                  <a:pt x="52" y="724"/>
                  <a:pt x="52" y="724"/>
                </a:cubicBezTo>
                <a:cubicBezTo>
                  <a:pt x="52" y="723"/>
                  <a:pt x="52" y="723"/>
                  <a:pt x="52" y="723"/>
                </a:cubicBezTo>
                <a:cubicBezTo>
                  <a:pt x="45" y="725"/>
                  <a:pt x="45" y="725"/>
                  <a:pt x="45" y="725"/>
                </a:cubicBezTo>
                <a:cubicBezTo>
                  <a:pt x="47" y="721"/>
                  <a:pt x="47" y="721"/>
                  <a:pt x="47" y="721"/>
                </a:cubicBezTo>
                <a:cubicBezTo>
                  <a:pt x="49" y="719"/>
                  <a:pt x="49" y="719"/>
                  <a:pt x="49" y="719"/>
                </a:cubicBezTo>
                <a:cubicBezTo>
                  <a:pt x="47" y="718"/>
                  <a:pt x="47" y="718"/>
                  <a:pt x="47" y="718"/>
                </a:cubicBezTo>
                <a:cubicBezTo>
                  <a:pt x="51" y="713"/>
                  <a:pt x="51" y="713"/>
                  <a:pt x="51" y="713"/>
                </a:cubicBezTo>
                <a:cubicBezTo>
                  <a:pt x="54" y="712"/>
                  <a:pt x="49" y="718"/>
                  <a:pt x="47" y="710"/>
                </a:cubicBezTo>
                <a:cubicBezTo>
                  <a:pt x="49" y="709"/>
                  <a:pt x="49" y="709"/>
                  <a:pt x="49" y="709"/>
                </a:cubicBezTo>
                <a:cubicBezTo>
                  <a:pt x="49" y="708"/>
                  <a:pt x="49" y="708"/>
                  <a:pt x="49" y="708"/>
                </a:cubicBezTo>
                <a:cubicBezTo>
                  <a:pt x="44" y="704"/>
                  <a:pt x="48" y="715"/>
                  <a:pt x="44" y="705"/>
                </a:cubicBezTo>
                <a:cubicBezTo>
                  <a:pt x="49" y="705"/>
                  <a:pt x="49" y="705"/>
                  <a:pt x="49" y="705"/>
                </a:cubicBezTo>
                <a:cubicBezTo>
                  <a:pt x="49" y="703"/>
                  <a:pt x="49" y="703"/>
                  <a:pt x="49" y="703"/>
                </a:cubicBezTo>
                <a:cubicBezTo>
                  <a:pt x="47" y="701"/>
                  <a:pt x="42" y="711"/>
                  <a:pt x="47" y="699"/>
                </a:cubicBezTo>
                <a:cubicBezTo>
                  <a:pt x="50" y="695"/>
                  <a:pt x="50" y="695"/>
                  <a:pt x="50" y="695"/>
                </a:cubicBezTo>
                <a:cubicBezTo>
                  <a:pt x="49" y="697"/>
                  <a:pt x="48" y="697"/>
                  <a:pt x="47" y="691"/>
                </a:cubicBezTo>
                <a:cubicBezTo>
                  <a:pt x="49" y="690"/>
                  <a:pt x="49" y="690"/>
                  <a:pt x="49" y="690"/>
                </a:cubicBezTo>
                <a:cubicBezTo>
                  <a:pt x="44" y="689"/>
                  <a:pt x="44" y="689"/>
                  <a:pt x="44" y="689"/>
                </a:cubicBezTo>
                <a:cubicBezTo>
                  <a:pt x="50" y="688"/>
                  <a:pt x="50" y="688"/>
                  <a:pt x="50" y="688"/>
                </a:cubicBezTo>
                <a:cubicBezTo>
                  <a:pt x="51" y="688"/>
                  <a:pt x="51" y="688"/>
                  <a:pt x="51" y="688"/>
                </a:cubicBezTo>
                <a:cubicBezTo>
                  <a:pt x="50" y="686"/>
                  <a:pt x="50" y="686"/>
                  <a:pt x="50" y="686"/>
                </a:cubicBezTo>
                <a:cubicBezTo>
                  <a:pt x="50" y="686"/>
                  <a:pt x="48" y="689"/>
                  <a:pt x="50" y="685"/>
                </a:cubicBezTo>
                <a:cubicBezTo>
                  <a:pt x="47" y="685"/>
                  <a:pt x="47" y="685"/>
                  <a:pt x="47" y="685"/>
                </a:cubicBezTo>
                <a:cubicBezTo>
                  <a:pt x="49" y="683"/>
                  <a:pt x="49" y="683"/>
                  <a:pt x="49" y="683"/>
                </a:cubicBezTo>
                <a:cubicBezTo>
                  <a:pt x="51" y="684"/>
                  <a:pt x="51" y="684"/>
                  <a:pt x="51" y="684"/>
                </a:cubicBezTo>
                <a:cubicBezTo>
                  <a:pt x="59" y="678"/>
                  <a:pt x="59" y="678"/>
                  <a:pt x="59" y="678"/>
                </a:cubicBezTo>
                <a:cubicBezTo>
                  <a:pt x="51" y="677"/>
                  <a:pt x="51" y="677"/>
                  <a:pt x="51" y="677"/>
                </a:cubicBezTo>
                <a:cubicBezTo>
                  <a:pt x="51" y="676"/>
                  <a:pt x="51" y="676"/>
                  <a:pt x="51" y="676"/>
                </a:cubicBezTo>
                <a:cubicBezTo>
                  <a:pt x="55" y="676"/>
                  <a:pt x="55" y="676"/>
                  <a:pt x="55" y="676"/>
                </a:cubicBezTo>
                <a:cubicBezTo>
                  <a:pt x="55" y="670"/>
                  <a:pt x="55" y="670"/>
                  <a:pt x="55" y="670"/>
                </a:cubicBezTo>
                <a:cubicBezTo>
                  <a:pt x="59" y="669"/>
                  <a:pt x="59" y="669"/>
                  <a:pt x="59" y="669"/>
                </a:cubicBezTo>
                <a:cubicBezTo>
                  <a:pt x="59" y="668"/>
                  <a:pt x="60" y="671"/>
                  <a:pt x="59" y="667"/>
                </a:cubicBezTo>
                <a:cubicBezTo>
                  <a:pt x="49" y="668"/>
                  <a:pt x="49" y="668"/>
                  <a:pt x="49" y="668"/>
                </a:cubicBezTo>
                <a:cubicBezTo>
                  <a:pt x="49" y="671"/>
                  <a:pt x="46" y="670"/>
                  <a:pt x="45" y="670"/>
                </a:cubicBezTo>
                <a:cubicBezTo>
                  <a:pt x="43" y="672"/>
                  <a:pt x="43" y="672"/>
                  <a:pt x="43" y="672"/>
                </a:cubicBezTo>
                <a:cubicBezTo>
                  <a:pt x="38" y="671"/>
                  <a:pt x="38" y="671"/>
                  <a:pt x="38" y="671"/>
                </a:cubicBezTo>
                <a:cubicBezTo>
                  <a:pt x="34" y="675"/>
                  <a:pt x="34" y="675"/>
                  <a:pt x="34" y="675"/>
                </a:cubicBezTo>
                <a:cubicBezTo>
                  <a:pt x="33" y="674"/>
                  <a:pt x="33" y="674"/>
                  <a:pt x="33" y="674"/>
                </a:cubicBezTo>
                <a:cubicBezTo>
                  <a:pt x="31" y="677"/>
                  <a:pt x="31" y="677"/>
                  <a:pt x="31" y="677"/>
                </a:cubicBezTo>
                <a:cubicBezTo>
                  <a:pt x="23" y="680"/>
                  <a:pt x="23" y="680"/>
                  <a:pt x="23" y="680"/>
                </a:cubicBezTo>
                <a:cubicBezTo>
                  <a:pt x="22" y="682"/>
                  <a:pt x="38" y="669"/>
                  <a:pt x="19" y="685"/>
                </a:cubicBezTo>
                <a:cubicBezTo>
                  <a:pt x="18" y="682"/>
                  <a:pt x="18" y="682"/>
                  <a:pt x="18" y="682"/>
                </a:cubicBezTo>
                <a:cubicBezTo>
                  <a:pt x="19" y="680"/>
                  <a:pt x="19" y="680"/>
                  <a:pt x="19" y="680"/>
                </a:cubicBezTo>
                <a:cubicBezTo>
                  <a:pt x="17" y="680"/>
                  <a:pt x="17" y="680"/>
                  <a:pt x="17" y="680"/>
                </a:cubicBezTo>
                <a:cubicBezTo>
                  <a:pt x="18" y="679"/>
                  <a:pt x="22" y="676"/>
                  <a:pt x="23" y="678"/>
                </a:cubicBezTo>
                <a:cubicBezTo>
                  <a:pt x="30" y="676"/>
                  <a:pt x="30" y="676"/>
                  <a:pt x="30" y="676"/>
                </a:cubicBezTo>
                <a:cubicBezTo>
                  <a:pt x="27" y="673"/>
                  <a:pt x="27" y="673"/>
                  <a:pt x="27" y="673"/>
                </a:cubicBezTo>
                <a:cubicBezTo>
                  <a:pt x="27" y="667"/>
                  <a:pt x="27" y="667"/>
                  <a:pt x="27" y="667"/>
                </a:cubicBezTo>
                <a:cubicBezTo>
                  <a:pt x="31" y="667"/>
                  <a:pt x="31" y="667"/>
                  <a:pt x="31" y="667"/>
                </a:cubicBezTo>
                <a:cubicBezTo>
                  <a:pt x="32" y="666"/>
                  <a:pt x="32" y="666"/>
                  <a:pt x="32" y="666"/>
                </a:cubicBezTo>
                <a:cubicBezTo>
                  <a:pt x="32" y="664"/>
                  <a:pt x="32" y="664"/>
                  <a:pt x="32" y="664"/>
                </a:cubicBezTo>
                <a:cubicBezTo>
                  <a:pt x="29" y="663"/>
                  <a:pt x="45" y="656"/>
                  <a:pt x="25" y="664"/>
                </a:cubicBezTo>
                <a:cubicBezTo>
                  <a:pt x="25" y="666"/>
                  <a:pt x="25" y="666"/>
                  <a:pt x="25" y="666"/>
                </a:cubicBezTo>
                <a:cubicBezTo>
                  <a:pt x="24" y="666"/>
                  <a:pt x="24" y="666"/>
                  <a:pt x="24" y="666"/>
                </a:cubicBezTo>
                <a:cubicBezTo>
                  <a:pt x="25" y="662"/>
                  <a:pt x="25" y="662"/>
                  <a:pt x="25" y="662"/>
                </a:cubicBezTo>
                <a:cubicBezTo>
                  <a:pt x="33" y="661"/>
                  <a:pt x="33" y="661"/>
                  <a:pt x="33" y="661"/>
                </a:cubicBezTo>
                <a:cubicBezTo>
                  <a:pt x="34" y="660"/>
                  <a:pt x="34" y="660"/>
                  <a:pt x="34" y="660"/>
                </a:cubicBezTo>
                <a:cubicBezTo>
                  <a:pt x="34" y="657"/>
                  <a:pt x="34" y="657"/>
                  <a:pt x="34" y="657"/>
                </a:cubicBezTo>
                <a:cubicBezTo>
                  <a:pt x="35" y="655"/>
                  <a:pt x="39" y="658"/>
                  <a:pt x="37" y="653"/>
                </a:cubicBezTo>
                <a:cubicBezTo>
                  <a:pt x="37" y="652"/>
                  <a:pt x="37" y="652"/>
                  <a:pt x="37" y="652"/>
                </a:cubicBezTo>
                <a:cubicBezTo>
                  <a:pt x="33" y="652"/>
                  <a:pt x="33" y="652"/>
                  <a:pt x="33" y="652"/>
                </a:cubicBezTo>
                <a:cubicBezTo>
                  <a:pt x="38" y="648"/>
                  <a:pt x="38" y="648"/>
                  <a:pt x="38" y="648"/>
                </a:cubicBezTo>
                <a:cubicBezTo>
                  <a:pt x="37" y="647"/>
                  <a:pt x="37" y="647"/>
                  <a:pt x="37" y="647"/>
                </a:cubicBezTo>
                <a:cubicBezTo>
                  <a:pt x="39" y="645"/>
                  <a:pt x="39" y="645"/>
                  <a:pt x="39" y="645"/>
                </a:cubicBezTo>
                <a:cubicBezTo>
                  <a:pt x="39" y="644"/>
                  <a:pt x="32" y="654"/>
                  <a:pt x="39" y="641"/>
                </a:cubicBezTo>
                <a:cubicBezTo>
                  <a:pt x="39" y="636"/>
                  <a:pt x="39" y="636"/>
                  <a:pt x="39" y="636"/>
                </a:cubicBezTo>
                <a:cubicBezTo>
                  <a:pt x="33" y="637"/>
                  <a:pt x="33" y="637"/>
                  <a:pt x="33" y="637"/>
                </a:cubicBezTo>
                <a:cubicBezTo>
                  <a:pt x="36" y="641"/>
                  <a:pt x="36" y="641"/>
                  <a:pt x="36" y="641"/>
                </a:cubicBezTo>
                <a:cubicBezTo>
                  <a:pt x="35" y="642"/>
                  <a:pt x="35" y="642"/>
                  <a:pt x="35" y="642"/>
                </a:cubicBezTo>
                <a:cubicBezTo>
                  <a:pt x="30" y="640"/>
                  <a:pt x="30" y="640"/>
                  <a:pt x="30" y="640"/>
                </a:cubicBezTo>
                <a:cubicBezTo>
                  <a:pt x="29" y="641"/>
                  <a:pt x="29" y="641"/>
                  <a:pt x="29" y="641"/>
                </a:cubicBezTo>
                <a:cubicBezTo>
                  <a:pt x="29" y="638"/>
                  <a:pt x="29" y="638"/>
                  <a:pt x="29" y="638"/>
                </a:cubicBezTo>
                <a:cubicBezTo>
                  <a:pt x="30" y="638"/>
                  <a:pt x="30" y="642"/>
                  <a:pt x="31" y="637"/>
                </a:cubicBezTo>
                <a:cubicBezTo>
                  <a:pt x="25" y="635"/>
                  <a:pt x="25" y="635"/>
                  <a:pt x="25" y="635"/>
                </a:cubicBezTo>
                <a:cubicBezTo>
                  <a:pt x="25" y="636"/>
                  <a:pt x="25" y="636"/>
                  <a:pt x="25" y="636"/>
                </a:cubicBezTo>
                <a:cubicBezTo>
                  <a:pt x="28" y="636"/>
                  <a:pt x="24" y="630"/>
                  <a:pt x="23" y="640"/>
                </a:cubicBezTo>
                <a:cubicBezTo>
                  <a:pt x="19" y="641"/>
                  <a:pt x="19" y="641"/>
                  <a:pt x="19" y="641"/>
                </a:cubicBezTo>
                <a:cubicBezTo>
                  <a:pt x="22" y="642"/>
                  <a:pt x="22" y="642"/>
                  <a:pt x="22" y="642"/>
                </a:cubicBezTo>
                <a:cubicBezTo>
                  <a:pt x="20" y="649"/>
                  <a:pt x="20" y="649"/>
                  <a:pt x="20" y="649"/>
                </a:cubicBezTo>
                <a:cubicBezTo>
                  <a:pt x="24" y="648"/>
                  <a:pt x="14" y="646"/>
                  <a:pt x="24" y="648"/>
                </a:cubicBezTo>
                <a:cubicBezTo>
                  <a:pt x="20" y="652"/>
                  <a:pt x="27" y="645"/>
                  <a:pt x="20" y="649"/>
                </a:cubicBezTo>
                <a:cubicBezTo>
                  <a:pt x="19" y="651"/>
                  <a:pt x="19" y="651"/>
                  <a:pt x="19" y="651"/>
                </a:cubicBezTo>
                <a:cubicBezTo>
                  <a:pt x="15" y="655"/>
                  <a:pt x="15" y="655"/>
                  <a:pt x="15" y="655"/>
                </a:cubicBezTo>
                <a:cubicBezTo>
                  <a:pt x="15" y="657"/>
                  <a:pt x="15" y="657"/>
                  <a:pt x="15" y="657"/>
                </a:cubicBezTo>
                <a:cubicBezTo>
                  <a:pt x="13" y="658"/>
                  <a:pt x="13" y="658"/>
                  <a:pt x="13" y="658"/>
                </a:cubicBezTo>
                <a:cubicBezTo>
                  <a:pt x="13" y="659"/>
                  <a:pt x="13" y="659"/>
                  <a:pt x="13" y="659"/>
                </a:cubicBezTo>
                <a:cubicBezTo>
                  <a:pt x="11" y="661"/>
                  <a:pt x="11" y="661"/>
                  <a:pt x="11" y="661"/>
                </a:cubicBezTo>
                <a:cubicBezTo>
                  <a:pt x="9" y="660"/>
                  <a:pt x="9" y="660"/>
                  <a:pt x="9" y="660"/>
                </a:cubicBezTo>
                <a:cubicBezTo>
                  <a:pt x="8" y="659"/>
                  <a:pt x="8" y="659"/>
                  <a:pt x="8" y="659"/>
                </a:cubicBezTo>
                <a:cubicBezTo>
                  <a:pt x="8" y="658"/>
                  <a:pt x="8" y="658"/>
                  <a:pt x="8" y="658"/>
                </a:cubicBezTo>
                <a:cubicBezTo>
                  <a:pt x="10" y="657"/>
                  <a:pt x="10" y="657"/>
                  <a:pt x="10" y="657"/>
                </a:cubicBezTo>
                <a:cubicBezTo>
                  <a:pt x="5" y="654"/>
                  <a:pt x="5" y="654"/>
                  <a:pt x="5" y="654"/>
                </a:cubicBezTo>
                <a:cubicBezTo>
                  <a:pt x="4" y="651"/>
                  <a:pt x="4" y="651"/>
                  <a:pt x="4" y="651"/>
                </a:cubicBezTo>
                <a:cubicBezTo>
                  <a:pt x="9" y="652"/>
                  <a:pt x="2" y="646"/>
                  <a:pt x="9" y="650"/>
                </a:cubicBezTo>
                <a:cubicBezTo>
                  <a:pt x="14" y="650"/>
                  <a:pt x="14" y="650"/>
                  <a:pt x="14" y="650"/>
                </a:cubicBezTo>
                <a:cubicBezTo>
                  <a:pt x="14" y="645"/>
                  <a:pt x="14" y="645"/>
                  <a:pt x="14" y="645"/>
                </a:cubicBezTo>
                <a:cubicBezTo>
                  <a:pt x="16" y="642"/>
                  <a:pt x="16" y="642"/>
                  <a:pt x="16" y="642"/>
                </a:cubicBezTo>
                <a:cubicBezTo>
                  <a:pt x="11" y="638"/>
                  <a:pt x="11" y="638"/>
                  <a:pt x="11" y="638"/>
                </a:cubicBezTo>
                <a:cubicBezTo>
                  <a:pt x="15" y="635"/>
                  <a:pt x="15" y="635"/>
                  <a:pt x="15" y="635"/>
                </a:cubicBezTo>
                <a:cubicBezTo>
                  <a:pt x="16" y="637"/>
                  <a:pt x="16" y="637"/>
                  <a:pt x="16" y="637"/>
                </a:cubicBezTo>
                <a:cubicBezTo>
                  <a:pt x="23" y="633"/>
                  <a:pt x="23" y="633"/>
                  <a:pt x="23" y="633"/>
                </a:cubicBezTo>
                <a:cubicBezTo>
                  <a:pt x="23" y="633"/>
                  <a:pt x="23" y="633"/>
                  <a:pt x="23" y="633"/>
                </a:cubicBezTo>
                <a:cubicBezTo>
                  <a:pt x="23" y="630"/>
                  <a:pt x="23" y="630"/>
                  <a:pt x="23" y="630"/>
                </a:cubicBezTo>
                <a:cubicBezTo>
                  <a:pt x="24" y="630"/>
                  <a:pt x="24" y="628"/>
                  <a:pt x="25" y="631"/>
                </a:cubicBezTo>
                <a:cubicBezTo>
                  <a:pt x="27" y="628"/>
                  <a:pt x="27" y="628"/>
                  <a:pt x="27" y="628"/>
                </a:cubicBezTo>
                <a:cubicBezTo>
                  <a:pt x="28" y="628"/>
                  <a:pt x="28" y="628"/>
                  <a:pt x="28" y="628"/>
                </a:cubicBezTo>
                <a:cubicBezTo>
                  <a:pt x="28" y="626"/>
                  <a:pt x="28" y="626"/>
                  <a:pt x="28" y="626"/>
                </a:cubicBezTo>
                <a:cubicBezTo>
                  <a:pt x="23" y="627"/>
                  <a:pt x="23" y="627"/>
                  <a:pt x="23" y="627"/>
                </a:cubicBezTo>
                <a:cubicBezTo>
                  <a:pt x="22" y="628"/>
                  <a:pt x="22" y="628"/>
                  <a:pt x="22" y="628"/>
                </a:cubicBezTo>
                <a:cubicBezTo>
                  <a:pt x="19" y="628"/>
                  <a:pt x="19" y="628"/>
                  <a:pt x="19" y="628"/>
                </a:cubicBezTo>
                <a:cubicBezTo>
                  <a:pt x="15" y="634"/>
                  <a:pt x="15" y="634"/>
                  <a:pt x="15" y="634"/>
                </a:cubicBezTo>
                <a:cubicBezTo>
                  <a:pt x="8" y="635"/>
                  <a:pt x="8" y="635"/>
                  <a:pt x="8" y="635"/>
                </a:cubicBezTo>
                <a:cubicBezTo>
                  <a:pt x="11" y="633"/>
                  <a:pt x="17" y="640"/>
                  <a:pt x="15" y="627"/>
                </a:cubicBezTo>
                <a:cubicBezTo>
                  <a:pt x="23" y="625"/>
                  <a:pt x="23" y="625"/>
                  <a:pt x="23" y="625"/>
                </a:cubicBezTo>
                <a:cubicBezTo>
                  <a:pt x="28" y="621"/>
                  <a:pt x="28" y="621"/>
                  <a:pt x="28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0" y="620"/>
                  <a:pt x="35" y="621"/>
                  <a:pt x="31" y="618"/>
                </a:cubicBezTo>
                <a:cubicBezTo>
                  <a:pt x="29" y="617"/>
                  <a:pt x="29" y="617"/>
                  <a:pt x="29" y="617"/>
                </a:cubicBezTo>
                <a:cubicBezTo>
                  <a:pt x="27" y="617"/>
                  <a:pt x="38" y="614"/>
                  <a:pt x="25" y="618"/>
                </a:cubicBezTo>
                <a:cubicBezTo>
                  <a:pt x="30" y="615"/>
                  <a:pt x="30" y="615"/>
                  <a:pt x="30" y="615"/>
                </a:cubicBezTo>
                <a:cubicBezTo>
                  <a:pt x="31" y="615"/>
                  <a:pt x="31" y="616"/>
                  <a:pt x="32" y="615"/>
                </a:cubicBezTo>
                <a:cubicBezTo>
                  <a:pt x="32" y="614"/>
                  <a:pt x="32" y="614"/>
                  <a:pt x="32" y="614"/>
                </a:cubicBezTo>
                <a:cubicBezTo>
                  <a:pt x="27" y="612"/>
                  <a:pt x="27" y="612"/>
                  <a:pt x="27" y="612"/>
                </a:cubicBezTo>
                <a:cubicBezTo>
                  <a:pt x="32" y="610"/>
                  <a:pt x="32" y="610"/>
                  <a:pt x="32" y="610"/>
                </a:cubicBezTo>
                <a:cubicBezTo>
                  <a:pt x="35" y="606"/>
                  <a:pt x="40" y="614"/>
                  <a:pt x="39" y="604"/>
                </a:cubicBezTo>
                <a:cubicBezTo>
                  <a:pt x="37" y="600"/>
                  <a:pt x="37" y="600"/>
                  <a:pt x="37" y="600"/>
                </a:cubicBezTo>
                <a:cubicBezTo>
                  <a:pt x="40" y="600"/>
                  <a:pt x="40" y="600"/>
                  <a:pt x="40" y="600"/>
                </a:cubicBezTo>
                <a:cubicBezTo>
                  <a:pt x="39" y="598"/>
                  <a:pt x="39" y="598"/>
                  <a:pt x="39" y="598"/>
                </a:cubicBezTo>
                <a:cubicBezTo>
                  <a:pt x="41" y="598"/>
                  <a:pt x="41" y="598"/>
                  <a:pt x="41" y="598"/>
                </a:cubicBezTo>
                <a:cubicBezTo>
                  <a:pt x="42" y="600"/>
                  <a:pt x="42" y="600"/>
                  <a:pt x="42" y="600"/>
                </a:cubicBezTo>
                <a:cubicBezTo>
                  <a:pt x="43" y="600"/>
                  <a:pt x="43" y="600"/>
                  <a:pt x="43" y="600"/>
                </a:cubicBezTo>
                <a:cubicBezTo>
                  <a:pt x="43" y="602"/>
                  <a:pt x="43" y="602"/>
                  <a:pt x="43" y="602"/>
                </a:cubicBezTo>
                <a:cubicBezTo>
                  <a:pt x="47" y="602"/>
                  <a:pt x="47" y="602"/>
                  <a:pt x="47" y="602"/>
                </a:cubicBezTo>
                <a:cubicBezTo>
                  <a:pt x="39" y="606"/>
                  <a:pt x="39" y="606"/>
                  <a:pt x="39" y="606"/>
                </a:cubicBezTo>
                <a:cubicBezTo>
                  <a:pt x="38" y="610"/>
                  <a:pt x="38" y="610"/>
                  <a:pt x="38" y="610"/>
                </a:cubicBezTo>
                <a:cubicBezTo>
                  <a:pt x="42" y="610"/>
                  <a:pt x="42" y="610"/>
                  <a:pt x="42" y="610"/>
                </a:cubicBezTo>
                <a:cubicBezTo>
                  <a:pt x="47" y="608"/>
                  <a:pt x="47" y="608"/>
                  <a:pt x="47" y="608"/>
                </a:cubicBezTo>
                <a:cubicBezTo>
                  <a:pt x="51" y="603"/>
                  <a:pt x="51" y="603"/>
                  <a:pt x="51" y="603"/>
                </a:cubicBezTo>
                <a:cubicBezTo>
                  <a:pt x="56" y="600"/>
                  <a:pt x="56" y="600"/>
                  <a:pt x="56" y="600"/>
                </a:cubicBezTo>
                <a:cubicBezTo>
                  <a:pt x="60" y="595"/>
                  <a:pt x="60" y="595"/>
                  <a:pt x="60" y="595"/>
                </a:cubicBezTo>
                <a:cubicBezTo>
                  <a:pt x="59" y="595"/>
                  <a:pt x="59" y="595"/>
                  <a:pt x="59" y="595"/>
                </a:cubicBezTo>
                <a:cubicBezTo>
                  <a:pt x="62" y="595"/>
                  <a:pt x="63" y="592"/>
                  <a:pt x="64" y="594"/>
                </a:cubicBezTo>
                <a:cubicBezTo>
                  <a:pt x="66" y="592"/>
                  <a:pt x="66" y="592"/>
                  <a:pt x="66" y="592"/>
                </a:cubicBezTo>
                <a:cubicBezTo>
                  <a:pt x="63" y="589"/>
                  <a:pt x="63" y="589"/>
                  <a:pt x="63" y="589"/>
                </a:cubicBezTo>
                <a:cubicBezTo>
                  <a:pt x="55" y="591"/>
                  <a:pt x="55" y="591"/>
                  <a:pt x="55" y="591"/>
                </a:cubicBezTo>
                <a:cubicBezTo>
                  <a:pt x="56" y="595"/>
                  <a:pt x="56" y="595"/>
                  <a:pt x="56" y="595"/>
                </a:cubicBezTo>
                <a:cubicBezTo>
                  <a:pt x="55" y="594"/>
                  <a:pt x="55" y="594"/>
                  <a:pt x="55" y="594"/>
                </a:cubicBezTo>
                <a:cubicBezTo>
                  <a:pt x="50" y="597"/>
                  <a:pt x="50" y="597"/>
                  <a:pt x="50" y="597"/>
                </a:cubicBezTo>
                <a:cubicBezTo>
                  <a:pt x="47" y="593"/>
                  <a:pt x="62" y="600"/>
                  <a:pt x="45" y="595"/>
                </a:cubicBezTo>
                <a:cubicBezTo>
                  <a:pt x="50" y="593"/>
                  <a:pt x="50" y="593"/>
                  <a:pt x="50" y="593"/>
                </a:cubicBezTo>
                <a:cubicBezTo>
                  <a:pt x="43" y="594"/>
                  <a:pt x="52" y="586"/>
                  <a:pt x="41" y="588"/>
                </a:cubicBezTo>
                <a:cubicBezTo>
                  <a:pt x="42" y="588"/>
                  <a:pt x="47" y="587"/>
                  <a:pt x="41" y="585"/>
                </a:cubicBezTo>
                <a:cubicBezTo>
                  <a:pt x="39" y="585"/>
                  <a:pt x="39" y="585"/>
                  <a:pt x="39" y="585"/>
                </a:cubicBezTo>
                <a:cubicBezTo>
                  <a:pt x="43" y="581"/>
                  <a:pt x="43" y="581"/>
                  <a:pt x="43" y="581"/>
                </a:cubicBezTo>
                <a:cubicBezTo>
                  <a:pt x="44" y="580"/>
                  <a:pt x="45" y="579"/>
                  <a:pt x="45" y="581"/>
                </a:cubicBezTo>
                <a:cubicBezTo>
                  <a:pt x="44" y="589"/>
                  <a:pt x="44" y="589"/>
                  <a:pt x="44" y="589"/>
                </a:cubicBezTo>
                <a:cubicBezTo>
                  <a:pt x="49" y="591"/>
                  <a:pt x="49" y="591"/>
                  <a:pt x="49" y="591"/>
                </a:cubicBezTo>
                <a:cubicBezTo>
                  <a:pt x="49" y="589"/>
                  <a:pt x="49" y="589"/>
                  <a:pt x="49" y="589"/>
                </a:cubicBezTo>
                <a:cubicBezTo>
                  <a:pt x="55" y="589"/>
                  <a:pt x="55" y="589"/>
                  <a:pt x="55" y="589"/>
                </a:cubicBezTo>
                <a:cubicBezTo>
                  <a:pt x="56" y="590"/>
                  <a:pt x="56" y="590"/>
                  <a:pt x="56" y="590"/>
                </a:cubicBezTo>
                <a:cubicBezTo>
                  <a:pt x="56" y="590"/>
                  <a:pt x="59" y="597"/>
                  <a:pt x="57" y="587"/>
                </a:cubicBezTo>
                <a:cubicBezTo>
                  <a:pt x="50" y="585"/>
                  <a:pt x="50" y="585"/>
                  <a:pt x="50" y="585"/>
                </a:cubicBezTo>
                <a:cubicBezTo>
                  <a:pt x="52" y="582"/>
                  <a:pt x="52" y="582"/>
                  <a:pt x="52" y="582"/>
                </a:cubicBezTo>
                <a:cubicBezTo>
                  <a:pt x="51" y="581"/>
                  <a:pt x="51" y="581"/>
                  <a:pt x="51" y="581"/>
                </a:cubicBezTo>
                <a:cubicBezTo>
                  <a:pt x="50" y="580"/>
                  <a:pt x="50" y="580"/>
                  <a:pt x="50" y="580"/>
                </a:cubicBezTo>
                <a:cubicBezTo>
                  <a:pt x="47" y="580"/>
                  <a:pt x="47" y="580"/>
                  <a:pt x="47" y="580"/>
                </a:cubicBezTo>
                <a:cubicBezTo>
                  <a:pt x="45" y="580"/>
                  <a:pt x="45" y="580"/>
                  <a:pt x="45" y="580"/>
                </a:cubicBezTo>
                <a:cubicBezTo>
                  <a:pt x="51" y="573"/>
                  <a:pt x="51" y="573"/>
                  <a:pt x="51" y="573"/>
                </a:cubicBezTo>
                <a:cubicBezTo>
                  <a:pt x="49" y="571"/>
                  <a:pt x="49" y="571"/>
                  <a:pt x="49" y="571"/>
                </a:cubicBezTo>
                <a:cubicBezTo>
                  <a:pt x="49" y="570"/>
                  <a:pt x="57" y="574"/>
                  <a:pt x="43" y="572"/>
                </a:cubicBezTo>
                <a:cubicBezTo>
                  <a:pt x="43" y="570"/>
                  <a:pt x="43" y="570"/>
                  <a:pt x="43" y="570"/>
                </a:cubicBezTo>
                <a:cubicBezTo>
                  <a:pt x="39" y="569"/>
                  <a:pt x="39" y="569"/>
                  <a:pt x="39" y="569"/>
                </a:cubicBezTo>
                <a:cubicBezTo>
                  <a:pt x="37" y="569"/>
                  <a:pt x="37" y="569"/>
                  <a:pt x="37" y="569"/>
                </a:cubicBezTo>
                <a:cubicBezTo>
                  <a:pt x="35" y="570"/>
                  <a:pt x="41" y="562"/>
                  <a:pt x="34" y="571"/>
                </a:cubicBezTo>
                <a:cubicBezTo>
                  <a:pt x="33" y="570"/>
                  <a:pt x="33" y="570"/>
                  <a:pt x="33" y="570"/>
                </a:cubicBezTo>
                <a:cubicBezTo>
                  <a:pt x="39" y="565"/>
                  <a:pt x="39" y="565"/>
                  <a:pt x="39" y="565"/>
                </a:cubicBezTo>
                <a:cubicBezTo>
                  <a:pt x="41" y="567"/>
                  <a:pt x="41" y="567"/>
                  <a:pt x="41" y="567"/>
                </a:cubicBezTo>
                <a:cubicBezTo>
                  <a:pt x="45" y="567"/>
                  <a:pt x="45" y="567"/>
                  <a:pt x="45" y="567"/>
                </a:cubicBezTo>
                <a:cubicBezTo>
                  <a:pt x="49" y="560"/>
                  <a:pt x="49" y="560"/>
                  <a:pt x="49" y="560"/>
                </a:cubicBezTo>
                <a:cubicBezTo>
                  <a:pt x="60" y="553"/>
                  <a:pt x="60" y="553"/>
                  <a:pt x="60" y="553"/>
                </a:cubicBezTo>
                <a:cubicBezTo>
                  <a:pt x="60" y="553"/>
                  <a:pt x="62" y="552"/>
                  <a:pt x="59" y="552"/>
                </a:cubicBezTo>
                <a:cubicBezTo>
                  <a:pt x="56" y="553"/>
                  <a:pt x="56" y="553"/>
                  <a:pt x="56" y="553"/>
                </a:cubicBezTo>
                <a:cubicBezTo>
                  <a:pt x="54" y="552"/>
                  <a:pt x="54" y="552"/>
                  <a:pt x="54" y="552"/>
                </a:cubicBezTo>
                <a:cubicBezTo>
                  <a:pt x="56" y="550"/>
                  <a:pt x="56" y="550"/>
                  <a:pt x="56" y="550"/>
                </a:cubicBezTo>
                <a:cubicBezTo>
                  <a:pt x="53" y="544"/>
                  <a:pt x="53" y="544"/>
                  <a:pt x="53" y="544"/>
                </a:cubicBezTo>
                <a:cubicBezTo>
                  <a:pt x="51" y="543"/>
                  <a:pt x="51" y="543"/>
                  <a:pt x="51" y="543"/>
                </a:cubicBezTo>
                <a:cubicBezTo>
                  <a:pt x="50" y="544"/>
                  <a:pt x="50" y="544"/>
                  <a:pt x="50" y="544"/>
                </a:cubicBezTo>
                <a:cubicBezTo>
                  <a:pt x="49" y="543"/>
                  <a:pt x="49" y="543"/>
                  <a:pt x="49" y="543"/>
                </a:cubicBezTo>
                <a:cubicBezTo>
                  <a:pt x="50" y="541"/>
                  <a:pt x="50" y="541"/>
                  <a:pt x="50" y="541"/>
                </a:cubicBezTo>
                <a:cubicBezTo>
                  <a:pt x="45" y="542"/>
                  <a:pt x="45" y="542"/>
                  <a:pt x="45" y="542"/>
                </a:cubicBezTo>
                <a:cubicBezTo>
                  <a:pt x="43" y="544"/>
                  <a:pt x="43" y="544"/>
                  <a:pt x="43" y="544"/>
                </a:cubicBezTo>
                <a:cubicBezTo>
                  <a:pt x="42" y="548"/>
                  <a:pt x="42" y="548"/>
                  <a:pt x="42" y="548"/>
                </a:cubicBezTo>
                <a:cubicBezTo>
                  <a:pt x="44" y="549"/>
                  <a:pt x="44" y="549"/>
                  <a:pt x="44" y="549"/>
                </a:cubicBezTo>
                <a:cubicBezTo>
                  <a:pt x="43" y="551"/>
                  <a:pt x="43" y="551"/>
                  <a:pt x="43" y="551"/>
                </a:cubicBezTo>
                <a:cubicBezTo>
                  <a:pt x="44" y="552"/>
                  <a:pt x="44" y="552"/>
                  <a:pt x="44" y="552"/>
                </a:cubicBezTo>
                <a:cubicBezTo>
                  <a:pt x="43" y="551"/>
                  <a:pt x="38" y="553"/>
                  <a:pt x="39" y="549"/>
                </a:cubicBezTo>
                <a:cubicBezTo>
                  <a:pt x="36" y="546"/>
                  <a:pt x="46" y="549"/>
                  <a:pt x="38" y="545"/>
                </a:cubicBezTo>
                <a:cubicBezTo>
                  <a:pt x="38" y="543"/>
                  <a:pt x="38" y="543"/>
                  <a:pt x="38" y="543"/>
                </a:cubicBezTo>
                <a:cubicBezTo>
                  <a:pt x="40" y="540"/>
                  <a:pt x="43" y="544"/>
                  <a:pt x="42" y="540"/>
                </a:cubicBezTo>
                <a:cubicBezTo>
                  <a:pt x="40" y="540"/>
                  <a:pt x="40" y="540"/>
                  <a:pt x="40" y="540"/>
                </a:cubicBezTo>
                <a:cubicBezTo>
                  <a:pt x="39" y="538"/>
                  <a:pt x="39" y="538"/>
                  <a:pt x="39" y="538"/>
                </a:cubicBezTo>
                <a:cubicBezTo>
                  <a:pt x="45" y="536"/>
                  <a:pt x="45" y="536"/>
                  <a:pt x="45" y="536"/>
                </a:cubicBezTo>
                <a:cubicBezTo>
                  <a:pt x="47" y="530"/>
                  <a:pt x="49" y="528"/>
                  <a:pt x="57" y="527"/>
                </a:cubicBezTo>
                <a:cubicBezTo>
                  <a:pt x="60" y="524"/>
                  <a:pt x="60" y="524"/>
                  <a:pt x="60" y="524"/>
                </a:cubicBezTo>
                <a:cubicBezTo>
                  <a:pt x="63" y="524"/>
                  <a:pt x="63" y="524"/>
                  <a:pt x="63" y="524"/>
                </a:cubicBezTo>
                <a:cubicBezTo>
                  <a:pt x="64" y="522"/>
                  <a:pt x="64" y="522"/>
                  <a:pt x="64" y="522"/>
                </a:cubicBezTo>
                <a:cubicBezTo>
                  <a:pt x="70" y="519"/>
                  <a:pt x="70" y="519"/>
                  <a:pt x="70" y="519"/>
                </a:cubicBezTo>
                <a:cubicBezTo>
                  <a:pt x="83" y="511"/>
                  <a:pt x="83" y="511"/>
                  <a:pt x="83" y="511"/>
                </a:cubicBezTo>
                <a:cubicBezTo>
                  <a:pt x="84" y="508"/>
                  <a:pt x="84" y="508"/>
                  <a:pt x="84" y="508"/>
                </a:cubicBezTo>
                <a:cubicBezTo>
                  <a:pt x="87" y="509"/>
                  <a:pt x="87" y="509"/>
                  <a:pt x="87" y="509"/>
                </a:cubicBezTo>
                <a:cubicBezTo>
                  <a:pt x="88" y="509"/>
                  <a:pt x="88" y="512"/>
                  <a:pt x="89" y="508"/>
                </a:cubicBezTo>
                <a:cubicBezTo>
                  <a:pt x="88" y="508"/>
                  <a:pt x="88" y="508"/>
                  <a:pt x="88" y="508"/>
                </a:cubicBezTo>
                <a:cubicBezTo>
                  <a:pt x="95" y="505"/>
                  <a:pt x="95" y="505"/>
                  <a:pt x="95" y="505"/>
                </a:cubicBezTo>
                <a:cubicBezTo>
                  <a:pt x="93" y="503"/>
                  <a:pt x="93" y="503"/>
                  <a:pt x="93" y="503"/>
                </a:cubicBezTo>
                <a:cubicBezTo>
                  <a:pt x="97" y="503"/>
                  <a:pt x="97" y="503"/>
                  <a:pt x="97" y="503"/>
                </a:cubicBezTo>
                <a:cubicBezTo>
                  <a:pt x="95" y="500"/>
                  <a:pt x="95" y="500"/>
                  <a:pt x="95" y="500"/>
                </a:cubicBezTo>
                <a:cubicBezTo>
                  <a:pt x="98" y="498"/>
                  <a:pt x="98" y="498"/>
                  <a:pt x="98" y="498"/>
                </a:cubicBezTo>
                <a:cubicBezTo>
                  <a:pt x="101" y="500"/>
                  <a:pt x="101" y="500"/>
                  <a:pt x="101" y="500"/>
                </a:cubicBezTo>
                <a:cubicBezTo>
                  <a:pt x="101" y="496"/>
                  <a:pt x="101" y="496"/>
                  <a:pt x="101" y="496"/>
                </a:cubicBezTo>
                <a:cubicBezTo>
                  <a:pt x="101" y="498"/>
                  <a:pt x="101" y="498"/>
                  <a:pt x="101" y="498"/>
                </a:cubicBezTo>
                <a:cubicBezTo>
                  <a:pt x="103" y="498"/>
                  <a:pt x="103" y="498"/>
                  <a:pt x="103" y="498"/>
                </a:cubicBezTo>
                <a:cubicBezTo>
                  <a:pt x="112" y="495"/>
                  <a:pt x="112" y="495"/>
                  <a:pt x="112" y="495"/>
                </a:cubicBezTo>
                <a:cubicBezTo>
                  <a:pt x="115" y="493"/>
                  <a:pt x="115" y="493"/>
                  <a:pt x="115" y="493"/>
                </a:cubicBezTo>
                <a:cubicBezTo>
                  <a:pt x="123" y="489"/>
                  <a:pt x="123" y="489"/>
                  <a:pt x="123" y="489"/>
                </a:cubicBezTo>
                <a:cubicBezTo>
                  <a:pt x="123" y="487"/>
                  <a:pt x="123" y="487"/>
                  <a:pt x="123" y="487"/>
                </a:cubicBezTo>
                <a:cubicBezTo>
                  <a:pt x="125" y="488"/>
                  <a:pt x="125" y="488"/>
                  <a:pt x="125" y="488"/>
                </a:cubicBezTo>
                <a:cubicBezTo>
                  <a:pt x="129" y="483"/>
                  <a:pt x="127" y="493"/>
                  <a:pt x="132" y="484"/>
                </a:cubicBezTo>
                <a:cubicBezTo>
                  <a:pt x="124" y="484"/>
                  <a:pt x="124" y="484"/>
                  <a:pt x="124" y="484"/>
                </a:cubicBezTo>
                <a:cubicBezTo>
                  <a:pt x="125" y="483"/>
                  <a:pt x="125" y="483"/>
                  <a:pt x="125" y="483"/>
                </a:cubicBezTo>
                <a:cubicBezTo>
                  <a:pt x="130" y="482"/>
                  <a:pt x="130" y="482"/>
                  <a:pt x="130" y="482"/>
                </a:cubicBezTo>
                <a:cubicBezTo>
                  <a:pt x="135" y="482"/>
                  <a:pt x="135" y="482"/>
                  <a:pt x="135" y="482"/>
                </a:cubicBezTo>
                <a:cubicBezTo>
                  <a:pt x="146" y="478"/>
                  <a:pt x="146" y="478"/>
                  <a:pt x="146" y="478"/>
                </a:cubicBezTo>
                <a:cubicBezTo>
                  <a:pt x="153" y="475"/>
                  <a:pt x="153" y="475"/>
                  <a:pt x="153" y="475"/>
                </a:cubicBezTo>
                <a:cubicBezTo>
                  <a:pt x="155" y="473"/>
                  <a:pt x="155" y="473"/>
                  <a:pt x="155" y="473"/>
                </a:cubicBezTo>
                <a:cubicBezTo>
                  <a:pt x="154" y="468"/>
                  <a:pt x="154" y="468"/>
                  <a:pt x="154" y="468"/>
                </a:cubicBezTo>
                <a:cubicBezTo>
                  <a:pt x="157" y="468"/>
                  <a:pt x="157" y="468"/>
                  <a:pt x="157" y="468"/>
                </a:cubicBezTo>
                <a:cubicBezTo>
                  <a:pt x="156" y="470"/>
                  <a:pt x="156" y="470"/>
                  <a:pt x="156" y="470"/>
                </a:cubicBezTo>
                <a:cubicBezTo>
                  <a:pt x="158" y="471"/>
                  <a:pt x="158" y="471"/>
                  <a:pt x="158" y="471"/>
                </a:cubicBezTo>
                <a:cubicBezTo>
                  <a:pt x="160" y="472"/>
                  <a:pt x="161" y="470"/>
                  <a:pt x="161" y="470"/>
                </a:cubicBezTo>
                <a:cubicBezTo>
                  <a:pt x="156" y="466"/>
                  <a:pt x="170" y="468"/>
                  <a:pt x="158" y="466"/>
                </a:cubicBezTo>
                <a:cubicBezTo>
                  <a:pt x="163" y="467"/>
                  <a:pt x="163" y="467"/>
                  <a:pt x="163" y="467"/>
                </a:cubicBezTo>
                <a:cubicBezTo>
                  <a:pt x="162" y="465"/>
                  <a:pt x="162" y="465"/>
                  <a:pt x="162" y="465"/>
                </a:cubicBezTo>
                <a:cubicBezTo>
                  <a:pt x="167" y="467"/>
                  <a:pt x="167" y="467"/>
                  <a:pt x="167" y="467"/>
                </a:cubicBezTo>
                <a:cubicBezTo>
                  <a:pt x="169" y="468"/>
                  <a:pt x="168" y="465"/>
                  <a:pt x="171" y="466"/>
                </a:cubicBezTo>
                <a:cubicBezTo>
                  <a:pt x="167" y="464"/>
                  <a:pt x="167" y="464"/>
                  <a:pt x="167" y="464"/>
                </a:cubicBezTo>
                <a:cubicBezTo>
                  <a:pt x="157" y="463"/>
                  <a:pt x="157" y="463"/>
                  <a:pt x="157" y="463"/>
                </a:cubicBezTo>
                <a:cubicBezTo>
                  <a:pt x="152" y="461"/>
                  <a:pt x="152" y="461"/>
                  <a:pt x="152" y="461"/>
                </a:cubicBezTo>
                <a:cubicBezTo>
                  <a:pt x="143" y="462"/>
                  <a:pt x="143" y="462"/>
                  <a:pt x="143" y="462"/>
                </a:cubicBezTo>
                <a:cubicBezTo>
                  <a:pt x="140" y="460"/>
                  <a:pt x="140" y="460"/>
                  <a:pt x="140" y="460"/>
                </a:cubicBezTo>
                <a:cubicBezTo>
                  <a:pt x="139" y="462"/>
                  <a:pt x="139" y="462"/>
                  <a:pt x="139" y="462"/>
                </a:cubicBezTo>
                <a:cubicBezTo>
                  <a:pt x="139" y="461"/>
                  <a:pt x="139" y="461"/>
                  <a:pt x="139" y="461"/>
                </a:cubicBezTo>
                <a:cubicBezTo>
                  <a:pt x="136" y="461"/>
                  <a:pt x="136" y="461"/>
                  <a:pt x="136" y="461"/>
                </a:cubicBezTo>
                <a:cubicBezTo>
                  <a:pt x="138" y="459"/>
                  <a:pt x="138" y="459"/>
                  <a:pt x="138" y="459"/>
                </a:cubicBezTo>
                <a:cubicBezTo>
                  <a:pt x="130" y="457"/>
                  <a:pt x="130" y="457"/>
                  <a:pt x="130" y="457"/>
                </a:cubicBezTo>
                <a:cubicBezTo>
                  <a:pt x="121" y="461"/>
                  <a:pt x="121" y="461"/>
                  <a:pt x="121" y="461"/>
                </a:cubicBezTo>
                <a:cubicBezTo>
                  <a:pt x="119" y="459"/>
                  <a:pt x="119" y="459"/>
                  <a:pt x="119" y="459"/>
                </a:cubicBezTo>
                <a:cubicBezTo>
                  <a:pt x="116" y="462"/>
                  <a:pt x="116" y="462"/>
                  <a:pt x="116" y="462"/>
                </a:cubicBezTo>
                <a:cubicBezTo>
                  <a:pt x="111" y="462"/>
                  <a:pt x="111" y="462"/>
                  <a:pt x="111" y="462"/>
                </a:cubicBezTo>
                <a:cubicBezTo>
                  <a:pt x="103" y="470"/>
                  <a:pt x="103" y="470"/>
                  <a:pt x="103" y="470"/>
                </a:cubicBezTo>
                <a:cubicBezTo>
                  <a:pt x="105" y="470"/>
                  <a:pt x="105" y="470"/>
                  <a:pt x="105" y="470"/>
                </a:cubicBezTo>
                <a:cubicBezTo>
                  <a:pt x="109" y="470"/>
                  <a:pt x="109" y="470"/>
                  <a:pt x="109" y="470"/>
                </a:cubicBezTo>
                <a:cubicBezTo>
                  <a:pt x="110" y="472"/>
                  <a:pt x="110" y="472"/>
                  <a:pt x="110" y="472"/>
                </a:cubicBezTo>
                <a:cubicBezTo>
                  <a:pt x="115" y="475"/>
                  <a:pt x="115" y="475"/>
                  <a:pt x="115" y="475"/>
                </a:cubicBezTo>
                <a:cubicBezTo>
                  <a:pt x="113" y="475"/>
                  <a:pt x="113" y="475"/>
                  <a:pt x="113" y="475"/>
                </a:cubicBezTo>
                <a:cubicBezTo>
                  <a:pt x="108" y="472"/>
                  <a:pt x="108" y="472"/>
                  <a:pt x="108" y="472"/>
                </a:cubicBezTo>
                <a:cubicBezTo>
                  <a:pt x="107" y="473"/>
                  <a:pt x="107" y="473"/>
                  <a:pt x="107" y="473"/>
                </a:cubicBezTo>
                <a:cubicBezTo>
                  <a:pt x="107" y="474"/>
                  <a:pt x="107" y="474"/>
                  <a:pt x="107" y="474"/>
                </a:cubicBezTo>
                <a:cubicBezTo>
                  <a:pt x="106" y="472"/>
                  <a:pt x="106" y="472"/>
                  <a:pt x="106" y="472"/>
                </a:cubicBezTo>
                <a:cubicBezTo>
                  <a:pt x="104" y="472"/>
                  <a:pt x="104" y="472"/>
                  <a:pt x="104" y="472"/>
                </a:cubicBezTo>
                <a:cubicBezTo>
                  <a:pt x="105" y="472"/>
                  <a:pt x="105" y="472"/>
                  <a:pt x="105" y="472"/>
                </a:cubicBezTo>
                <a:cubicBezTo>
                  <a:pt x="103" y="470"/>
                  <a:pt x="103" y="470"/>
                  <a:pt x="103" y="470"/>
                </a:cubicBezTo>
                <a:cubicBezTo>
                  <a:pt x="96" y="471"/>
                  <a:pt x="96" y="471"/>
                  <a:pt x="96" y="471"/>
                </a:cubicBezTo>
                <a:cubicBezTo>
                  <a:pt x="91" y="474"/>
                  <a:pt x="91" y="474"/>
                  <a:pt x="91" y="474"/>
                </a:cubicBezTo>
                <a:cubicBezTo>
                  <a:pt x="90" y="473"/>
                  <a:pt x="99" y="474"/>
                  <a:pt x="88" y="474"/>
                </a:cubicBezTo>
                <a:cubicBezTo>
                  <a:pt x="87" y="478"/>
                  <a:pt x="95" y="471"/>
                  <a:pt x="89" y="478"/>
                </a:cubicBezTo>
                <a:cubicBezTo>
                  <a:pt x="84" y="476"/>
                  <a:pt x="84" y="476"/>
                  <a:pt x="84" y="476"/>
                </a:cubicBezTo>
                <a:cubicBezTo>
                  <a:pt x="84" y="475"/>
                  <a:pt x="84" y="475"/>
                  <a:pt x="84" y="475"/>
                </a:cubicBezTo>
                <a:cubicBezTo>
                  <a:pt x="74" y="479"/>
                  <a:pt x="74" y="479"/>
                  <a:pt x="74" y="479"/>
                </a:cubicBezTo>
                <a:cubicBezTo>
                  <a:pt x="76" y="480"/>
                  <a:pt x="76" y="480"/>
                  <a:pt x="76" y="480"/>
                </a:cubicBezTo>
                <a:cubicBezTo>
                  <a:pt x="73" y="481"/>
                  <a:pt x="73" y="481"/>
                  <a:pt x="73" y="481"/>
                </a:cubicBezTo>
                <a:cubicBezTo>
                  <a:pt x="73" y="482"/>
                  <a:pt x="73" y="482"/>
                  <a:pt x="73" y="482"/>
                </a:cubicBezTo>
                <a:cubicBezTo>
                  <a:pt x="68" y="484"/>
                  <a:pt x="68" y="484"/>
                  <a:pt x="68" y="484"/>
                </a:cubicBezTo>
                <a:cubicBezTo>
                  <a:pt x="67" y="485"/>
                  <a:pt x="66" y="490"/>
                  <a:pt x="63" y="488"/>
                </a:cubicBezTo>
                <a:cubicBezTo>
                  <a:pt x="63" y="489"/>
                  <a:pt x="67" y="488"/>
                  <a:pt x="63" y="491"/>
                </a:cubicBezTo>
                <a:cubicBezTo>
                  <a:pt x="65" y="491"/>
                  <a:pt x="65" y="491"/>
                  <a:pt x="65" y="491"/>
                </a:cubicBezTo>
                <a:cubicBezTo>
                  <a:pt x="65" y="491"/>
                  <a:pt x="67" y="489"/>
                  <a:pt x="64" y="492"/>
                </a:cubicBezTo>
                <a:cubicBezTo>
                  <a:pt x="62" y="491"/>
                  <a:pt x="62" y="491"/>
                  <a:pt x="62" y="491"/>
                </a:cubicBezTo>
                <a:cubicBezTo>
                  <a:pt x="57" y="491"/>
                  <a:pt x="57" y="491"/>
                  <a:pt x="57" y="491"/>
                </a:cubicBezTo>
                <a:cubicBezTo>
                  <a:pt x="56" y="489"/>
                  <a:pt x="72" y="489"/>
                  <a:pt x="52" y="495"/>
                </a:cubicBezTo>
                <a:cubicBezTo>
                  <a:pt x="48" y="495"/>
                  <a:pt x="48" y="495"/>
                  <a:pt x="48" y="495"/>
                </a:cubicBezTo>
                <a:cubicBezTo>
                  <a:pt x="49" y="494"/>
                  <a:pt x="49" y="494"/>
                  <a:pt x="49" y="494"/>
                </a:cubicBezTo>
                <a:cubicBezTo>
                  <a:pt x="46" y="491"/>
                  <a:pt x="46" y="491"/>
                  <a:pt x="46" y="491"/>
                </a:cubicBezTo>
                <a:cubicBezTo>
                  <a:pt x="50" y="491"/>
                  <a:pt x="50" y="491"/>
                  <a:pt x="50" y="491"/>
                </a:cubicBezTo>
                <a:cubicBezTo>
                  <a:pt x="54" y="487"/>
                  <a:pt x="54" y="487"/>
                  <a:pt x="54" y="487"/>
                </a:cubicBezTo>
                <a:cubicBezTo>
                  <a:pt x="48" y="483"/>
                  <a:pt x="48" y="483"/>
                  <a:pt x="48" y="483"/>
                </a:cubicBezTo>
                <a:cubicBezTo>
                  <a:pt x="44" y="483"/>
                  <a:pt x="44" y="483"/>
                  <a:pt x="44" y="483"/>
                </a:cubicBezTo>
                <a:cubicBezTo>
                  <a:pt x="45" y="481"/>
                  <a:pt x="45" y="481"/>
                  <a:pt x="45" y="481"/>
                </a:cubicBezTo>
                <a:cubicBezTo>
                  <a:pt x="50" y="483"/>
                  <a:pt x="50" y="483"/>
                  <a:pt x="50" y="483"/>
                </a:cubicBezTo>
                <a:cubicBezTo>
                  <a:pt x="49" y="478"/>
                  <a:pt x="49" y="478"/>
                  <a:pt x="49" y="478"/>
                </a:cubicBezTo>
                <a:cubicBezTo>
                  <a:pt x="56" y="475"/>
                  <a:pt x="56" y="475"/>
                  <a:pt x="56" y="475"/>
                </a:cubicBezTo>
                <a:cubicBezTo>
                  <a:pt x="56" y="477"/>
                  <a:pt x="56" y="477"/>
                  <a:pt x="56" y="477"/>
                </a:cubicBezTo>
                <a:cubicBezTo>
                  <a:pt x="58" y="477"/>
                  <a:pt x="58" y="477"/>
                  <a:pt x="58" y="477"/>
                </a:cubicBezTo>
                <a:cubicBezTo>
                  <a:pt x="56" y="479"/>
                  <a:pt x="56" y="479"/>
                  <a:pt x="56" y="479"/>
                </a:cubicBezTo>
                <a:cubicBezTo>
                  <a:pt x="58" y="479"/>
                  <a:pt x="58" y="479"/>
                  <a:pt x="58" y="479"/>
                </a:cubicBezTo>
                <a:cubicBezTo>
                  <a:pt x="60" y="479"/>
                  <a:pt x="60" y="479"/>
                  <a:pt x="60" y="479"/>
                </a:cubicBezTo>
                <a:cubicBezTo>
                  <a:pt x="60" y="478"/>
                  <a:pt x="60" y="478"/>
                  <a:pt x="60" y="478"/>
                </a:cubicBezTo>
                <a:cubicBezTo>
                  <a:pt x="64" y="481"/>
                  <a:pt x="64" y="481"/>
                  <a:pt x="64" y="481"/>
                </a:cubicBezTo>
                <a:cubicBezTo>
                  <a:pt x="70" y="478"/>
                  <a:pt x="70" y="478"/>
                  <a:pt x="70" y="478"/>
                </a:cubicBezTo>
                <a:cubicBezTo>
                  <a:pt x="67" y="473"/>
                  <a:pt x="67" y="473"/>
                  <a:pt x="67" y="473"/>
                </a:cubicBezTo>
                <a:cubicBezTo>
                  <a:pt x="70" y="471"/>
                  <a:pt x="70" y="471"/>
                  <a:pt x="70" y="471"/>
                </a:cubicBezTo>
                <a:cubicBezTo>
                  <a:pt x="72" y="470"/>
                  <a:pt x="63" y="476"/>
                  <a:pt x="74" y="472"/>
                </a:cubicBezTo>
                <a:cubicBezTo>
                  <a:pt x="72" y="470"/>
                  <a:pt x="72" y="470"/>
                  <a:pt x="72" y="470"/>
                </a:cubicBezTo>
                <a:cubicBezTo>
                  <a:pt x="77" y="469"/>
                  <a:pt x="77" y="469"/>
                  <a:pt x="77" y="469"/>
                </a:cubicBezTo>
                <a:cubicBezTo>
                  <a:pt x="75" y="467"/>
                  <a:pt x="75" y="467"/>
                  <a:pt x="75" y="467"/>
                </a:cubicBezTo>
                <a:cubicBezTo>
                  <a:pt x="70" y="468"/>
                  <a:pt x="70" y="468"/>
                  <a:pt x="70" y="468"/>
                </a:cubicBezTo>
                <a:cubicBezTo>
                  <a:pt x="71" y="466"/>
                  <a:pt x="71" y="466"/>
                  <a:pt x="71" y="466"/>
                </a:cubicBezTo>
                <a:cubicBezTo>
                  <a:pt x="74" y="466"/>
                  <a:pt x="74" y="466"/>
                  <a:pt x="74" y="466"/>
                </a:cubicBezTo>
                <a:cubicBezTo>
                  <a:pt x="73" y="464"/>
                  <a:pt x="69" y="475"/>
                  <a:pt x="74" y="462"/>
                </a:cubicBezTo>
                <a:cubicBezTo>
                  <a:pt x="77" y="461"/>
                  <a:pt x="77" y="461"/>
                  <a:pt x="77" y="461"/>
                </a:cubicBezTo>
                <a:cubicBezTo>
                  <a:pt x="78" y="463"/>
                  <a:pt x="69" y="465"/>
                  <a:pt x="77" y="465"/>
                </a:cubicBezTo>
                <a:cubicBezTo>
                  <a:pt x="77" y="464"/>
                  <a:pt x="77" y="464"/>
                  <a:pt x="77" y="464"/>
                </a:cubicBezTo>
                <a:cubicBezTo>
                  <a:pt x="78" y="464"/>
                  <a:pt x="70" y="470"/>
                  <a:pt x="81" y="465"/>
                </a:cubicBezTo>
                <a:cubicBezTo>
                  <a:pt x="83" y="464"/>
                  <a:pt x="83" y="464"/>
                  <a:pt x="83" y="464"/>
                </a:cubicBezTo>
                <a:cubicBezTo>
                  <a:pt x="81" y="462"/>
                  <a:pt x="81" y="462"/>
                  <a:pt x="81" y="462"/>
                </a:cubicBezTo>
                <a:cubicBezTo>
                  <a:pt x="87" y="460"/>
                  <a:pt x="87" y="460"/>
                  <a:pt x="87" y="460"/>
                </a:cubicBezTo>
                <a:cubicBezTo>
                  <a:pt x="88" y="460"/>
                  <a:pt x="84" y="462"/>
                  <a:pt x="88" y="459"/>
                </a:cubicBezTo>
                <a:cubicBezTo>
                  <a:pt x="91" y="464"/>
                  <a:pt x="74" y="458"/>
                  <a:pt x="94" y="461"/>
                </a:cubicBezTo>
                <a:cubicBezTo>
                  <a:pt x="95" y="459"/>
                  <a:pt x="95" y="459"/>
                  <a:pt x="95" y="459"/>
                </a:cubicBezTo>
                <a:cubicBezTo>
                  <a:pt x="88" y="456"/>
                  <a:pt x="88" y="456"/>
                  <a:pt x="88" y="456"/>
                </a:cubicBezTo>
                <a:cubicBezTo>
                  <a:pt x="88" y="454"/>
                  <a:pt x="88" y="454"/>
                  <a:pt x="88" y="454"/>
                </a:cubicBezTo>
                <a:cubicBezTo>
                  <a:pt x="87" y="453"/>
                  <a:pt x="87" y="453"/>
                  <a:pt x="87" y="453"/>
                </a:cubicBezTo>
                <a:cubicBezTo>
                  <a:pt x="91" y="451"/>
                  <a:pt x="91" y="451"/>
                  <a:pt x="91" y="451"/>
                </a:cubicBezTo>
                <a:cubicBezTo>
                  <a:pt x="92" y="455"/>
                  <a:pt x="92" y="455"/>
                  <a:pt x="92" y="455"/>
                </a:cubicBezTo>
                <a:cubicBezTo>
                  <a:pt x="95" y="456"/>
                  <a:pt x="82" y="462"/>
                  <a:pt x="97" y="453"/>
                </a:cubicBezTo>
                <a:cubicBezTo>
                  <a:pt x="93" y="451"/>
                  <a:pt x="93" y="451"/>
                  <a:pt x="93" y="451"/>
                </a:cubicBezTo>
                <a:cubicBezTo>
                  <a:pt x="95" y="450"/>
                  <a:pt x="95" y="450"/>
                  <a:pt x="95" y="450"/>
                </a:cubicBezTo>
                <a:cubicBezTo>
                  <a:pt x="96" y="451"/>
                  <a:pt x="88" y="453"/>
                  <a:pt x="98" y="451"/>
                </a:cubicBezTo>
                <a:cubicBezTo>
                  <a:pt x="96" y="449"/>
                  <a:pt x="96" y="449"/>
                  <a:pt x="96" y="449"/>
                </a:cubicBezTo>
                <a:cubicBezTo>
                  <a:pt x="92" y="448"/>
                  <a:pt x="92" y="448"/>
                  <a:pt x="92" y="448"/>
                </a:cubicBezTo>
                <a:cubicBezTo>
                  <a:pt x="95" y="444"/>
                  <a:pt x="95" y="444"/>
                  <a:pt x="95" y="444"/>
                </a:cubicBezTo>
                <a:cubicBezTo>
                  <a:pt x="98" y="443"/>
                  <a:pt x="98" y="443"/>
                  <a:pt x="98" y="443"/>
                </a:cubicBezTo>
                <a:cubicBezTo>
                  <a:pt x="99" y="443"/>
                  <a:pt x="99" y="443"/>
                  <a:pt x="99" y="443"/>
                </a:cubicBezTo>
                <a:cubicBezTo>
                  <a:pt x="100" y="439"/>
                  <a:pt x="94" y="447"/>
                  <a:pt x="101" y="439"/>
                </a:cubicBezTo>
                <a:cubicBezTo>
                  <a:pt x="106" y="437"/>
                  <a:pt x="100" y="447"/>
                  <a:pt x="106" y="438"/>
                </a:cubicBezTo>
                <a:cubicBezTo>
                  <a:pt x="109" y="439"/>
                  <a:pt x="109" y="439"/>
                  <a:pt x="109" y="439"/>
                </a:cubicBezTo>
                <a:cubicBezTo>
                  <a:pt x="113" y="438"/>
                  <a:pt x="113" y="438"/>
                  <a:pt x="113" y="438"/>
                </a:cubicBezTo>
                <a:cubicBezTo>
                  <a:pt x="115" y="437"/>
                  <a:pt x="102" y="445"/>
                  <a:pt x="119" y="437"/>
                </a:cubicBezTo>
                <a:cubicBezTo>
                  <a:pt x="119" y="437"/>
                  <a:pt x="114" y="436"/>
                  <a:pt x="120" y="437"/>
                </a:cubicBezTo>
                <a:cubicBezTo>
                  <a:pt x="124" y="433"/>
                  <a:pt x="124" y="433"/>
                  <a:pt x="124" y="433"/>
                </a:cubicBezTo>
                <a:cubicBezTo>
                  <a:pt x="122" y="431"/>
                  <a:pt x="122" y="431"/>
                  <a:pt x="122" y="431"/>
                </a:cubicBezTo>
                <a:cubicBezTo>
                  <a:pt x="119" y="431"/>
                  <a:pt x="122" y="436"/>
                  <a:pt x="117" y="433"/>
                </a:cubicBezTo>
                <a:cubicBezTo>
                  <a:pt x="117" y="430"/>
                  <a:pt x="117" y="430"/>
                  <a:pt x="117" y="430"/>
                </a:cubicBezTo>
                <a:cubicBezTo>
                  <a:pt x="121" y="430"/>
                  <a:pt x="121" y="430"/>
                  <a:pt x="121" y="430"/>
                </a:cubicBezTo>
                <a:cubicBezTo>
                  <a:pt x="121" y="429"/>
                  <a:pt x="121" y="429"/>
                  <a:pt x="121" y="429"/>
                </a:cubicBezTo>
                <a:cubicBezTo>
                  <a:pt x="122" y="428"/>
                  <a:pt x="122" y="428"/>
                  <a:pt x="122" y="428"/>
                </a:cubicBezTo>
                <a:cubicBezTo>
                  <a:pt x="129" y="430"/>
                  <a:pt x="129" y="430"/>
                  <a:pt x="129" y="430"/>
                </a:cubicBezTo>
                <a:cubicBezTo>
                  <a:pt x="129" y="428"/>
                  <a:pt x="129" y="428"/>
                  <a:pt x="129" y="428"/>
                </a:cubicBezTo>
                <a:cubicBezTo>
                  <a:pt x="130" y="428"/>
                  <a:pt x="130" y="428"/>
                  <a:pt x="130" y="428"/>
                </a:cubicBezTo>
                <a:cubicBezTo>
                  <a:pt x="144" y="423"/>
                  <a:pt x="144" y="423"/>
                  <a:pt x="144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47" y="421"/>
                  <a:pt x="147" y="421"/>
                  <a:pt x="147" y="421"/>
                </a:cubicBezTo>
                <a:cubicBezTo>
                  <a:pt x="136" y="420"/>
                  <a:pt x="136" y="420"/>
                  <a:pt x="136" y="420"/>
                </a:cubicBezTo>
                <a:cubicBezTo>
                  <a:pt x="139" y="419"/>
                  <a:pt x="139" y="419"/>
                  <a:pt x="139" y="419"/>
                </a:cubicBezTo>
                <a:cubicBezTo>
                  <a:pt x="135" y="418"/>
                  <a:pt x="135" y="418"/>
                  <a:pt x="135" y="418"/>
                </a:cubicBezTo>
                <a:cubicBezTo>
                  <a:pt x="137" y="416"/>
                  <a:pt x="137" y="416"/>
                  <a:pt x="137" y="416"/>
                </a:cubicBezTo>
                <a:cubicBezTo>
                  <a:pt x="146" y="413"/>
                  <a:pt x="146" y="413"/>
                  <a:pt x="146" y="413"/>
                </a:cubicBezTo>
                <a:cubicBezTo>
                  <a:pt x="146" y="409"/>
                  <a:pt x="146" y="409"/>
                  <a:pt x="146" y="409"/>
                </a:cubicBezTo>
                <a:cubicBezTo>
                  <a:pt x="146" y="408"/>
                  <a:pt x="142" y="411"/>
                  <a:pt x="147" y="409"/>
                </a:cubicBezTo>
                <a:cubicBezTo>
                  <a:pt x="146" y="408"/>
                  <a:pt x="146" y="408"/>
                  <a:pt x="146" y="408"/>
                </a:cubicBezTo>
                <a:cubicBezTo>
                  <a:pt x="138" y="411"/>
                  <a:pt x="144" y="416"/>
                  <a:pt x="126" y="417"/>
                </a:cubicBezTo>
                <a:cubicBezTo>
                  <a:pt x="124" y="419"/>
                  <a:pt x="125" y="423"/>
                  <a:pt x="120" y="421"/>
                </a:cubicBezTo>
                <a:cubicBezTo>
                  <a:pt x="121" y="422"/>
                  <a:pt x="121" y="422"/>
                  <a:pt x="121" y="422"/>
                </a:cubicBezTo>
                <a:cubicBezTo>
                  <a:pt x="124" y="420"/>
                  <a:pt x="124" y="420"/>
                  <a:pt x="124" y="420"/>
                </a:cubicBezTo>
                <a:cubicBezTo>
                  <a:pt x="128" y="422"/>
                  <a:pt x="128" y="422"/>
                  <a:pt x="128" y="422"/>
                </a:cubicBezTo>
                <a:cubicBezTo>
                  <a:pt x="129" y="421"/>
                  <a:pt x="129" y="421"/>
                  <a:pt x="129" y="421"/>
                </a:cubicBezTo>
                <a:cubicBezTo>
                  <a:pt x="130" y="421"/>
                  <a:pt x="126" y="427"/>
                  <a:pt x="134" y="421"/>
                </a:cubicBezTo>
                <a:cubicBezTo>
                  <a:pt x="135" y="421"/>
                  <a:pt x="135" y="421"/>
                  <a:pt x="135" y="421"/>
                </a:cubicBezTo>
                <a:cubicBezTo>
                  <a:pt x="126" y="424"/>
                  <a:pt x="126" y="424"/>
                  <a:pt x="126" y="424"/>
                </a:cubicBezTo>
                <a:cubicBezTo>
                  <a:pt x="124" y="424"/>
                  <a:pt x="124" y="424"/>
                  <a:pt x="124" y="424"/>
                </a:cubicBezTo>
                <a:cubicBezTo>
                  <a:pt x="126" y="426"/>
                  <a:pt x="126" y="426"/>
                  <a:pt x="126" y="426"/>
                </a:cubicBezTo>
                <a:cubicBezTo>
                  <a:pt x="125" y="425"/>
                  <a:pt x="123" y="433"/>
                  <a:pt x="123" y="424"/>
                </a:cubicBezTo>
                <a:cubicBezTo>
                  <a:pt x="114" y="427"/>
                  <a:pt x="114" y="427"/>
                  <a:pt x="114" y="427"/>
                </a:cubicBezTo>
                <a:cubicBezTo>
                  <a:pt x="114" y="427"/>
                  <a:pt x="112" y="430"/>
                  <a:pt x="115" y="426"/>
                </a:cubicBezTo>
                <a:cubicBezTo>
                  <a:pt x="113" y="425"/>
                  <a:pt x="113" y="425"/>
                  <a:pt x="113" y="425"/>
                </a:cubicBezTo>
                <a:cubicBezTo>
                  <a:pt x="111" y="428"/>
                  <a:pt x="111" y="428"/>
                  <a:pt x="111" y="428"/>
                </a:cubicBezTo>
                <a:cubicBezTo>
                  <a:pt x="112" y="429"/>
                  <a:pt x="112" y="429"/>
                  <a:pt x="112" y="429"/>
                </a:cubicBezTo>
                <a:cubicBezTo>
                  <a:pt x="110" y="431"/>
                  <a:pt x="110" y="431"/>
                  <a:pt x="110" y="431"/>
                </a:cubicBezTo>
                <a:cubicBezTo>
                  <a:pt x="106" y="431"/>
                  <a:pt x="106" y="431"/>
                  <a:pt x="106" y="431"/>
                </a:cubicBezTo>
                <a:cubicBezTo>
                  <a:pt x="106" y="432"/>
                  <a:pt x="106" y="432"/>
                  <a:pt x="106" y="432"/>
                </a:cubicBezTo>
                <a:cubicBezTo>
                  <a:pt x="105" y="431"/>
                  <a:pt x="105" y="431"/>
                  <a:pt x="105" y="431"/>
                </a:cubicBezTo>
                <a:cubicBezTo>
                  <a:pt x="100" y="433"/>
                  <a:pt x="100" y="433"/>
                  <a:pt x="100" y="433"/>
                </a:cubicBezTo>
                <a:cubicBezTo>
                  <a:pt x="100" y="434"/>
                  <a:pt x="100" y="434"/>
                  <a:pt x="100" y="434"/>
                </a:cubicBezTo>
                <a:cubicBezTo>
                  <a:pt x="98" y="434"/>
                  <a:pt x="98" y="434"/>
                  <a:pt x="98" y="434"/>
                </a:cubicBezTo>
                <a:cubicBezTo>
                  <a:pt x="87" y="439"/>
                  <a:pt x="87" y="439"/>
                  <a:pt x="87" y="439"/>
                </a:cubicBezTo>
                <a:cubicBezTo>
                  <a:pt x="84" y="439"/>
                  <a:pt x="84" y="439"/>
                  <a:pt x="84" y="439"/>
                </a:cubicBezTo>
                <a:cubicBezTo>
                  <a:pt x="81" y="440"/>
                  <a:pt x="81" y="440"/>
                  <a:pt x="81" y="440"/>
                </a:cubicBezTo>
                <a:cubicBezTo>
                  <a:pt x="87" y="437"/>
                  <a:pt x="87" y="437"/>
                  <a:pt x="87" y="437"/>
                </a:cubicBezTo>
                <a:cubicBezTo>
                  <a:pt x="79" y="437"/>
                  <a:pt x="79" y="437"/>
                  <a:pt x="79" y="437"/>
                </a:cubicBezTo>
                <a:cubicBezTo>
                  <a:pt x="79" y="441"/>
                  <a:pt x="79" y="441"/>
                  <a:pt x="79" y="441"/>
                </a:cubicBezTo>
                <a:cubicBezTo>
                  <a:pt x="73" y="440"/>
                  <a:pt x="73" y="440"/>
                  <a:pt x="73" y="440"/>
                </a:cubicBezTo>
                <a:cubicBezTo>
                  <a:pt x="75" y="441"/>
                  <a:pt x="72" y="442"/>
                  <a:pt x="73" y="443"/>
                </a:cubicBezTo>
                <a:cubicBezTo>
                  <a:pt x="77" y="442"/>
                  <a:pt x="77" y="442"/>
                  <a:pt x="77" y="442"/>
                </a:cubicBezTo>
                <a:cubicBezTo>
                  <a:pt x="70" y="445"/>
                  <a:pt x="70" y="445"/>
                  <a:pt x="70" y="445"/>
                </a:cubicBezTo>
                <a:cubicBezTo>
                  <a:pt x="73" y="447"/>
                  <a:pt x="73" y="447"/>
                  <a:pt x="73" y="447"/>
                </a:cubicBezTo>
                <a:cubicBezTo>
                  <a:pt x="75" y="445"/>
                  <a:pt x="75" y="445"/>
                  <a:pt x="75" y="445"/>
                </a:cubicBezTo>
                <a:cubicBezTo>
                  <a:pt x="79" y="445"/>
                  <a:pt x="79" y="445"/>
                  <a:pt x="79" y="445"/>
                </a:cubicBezTo>
                <a:cubicBezTo>
                  <a:pt x="74" y="448"/>
                  <a:pt x="74" y="448"/>
                  <a:pt x="74" y="448"/>
                </a:cubicBezTo>
                <a:cubicBezTo>
                  <a:pt x="73" y="450"/>
                  <a:pt x="73" y="450"/>
                  <a:pt x="73" y="450"/>
                </a:cubicBezTo>
                <a:cubicBezTo>
                  <a:pt x="78" y="451"/>
                  <a:pt x="78" y="451"/>
                  <a:pt x="78" y="451"/>
                </a:cubicBezTo>
                <a:cubicBezTo>
                  <a:pt x="86" y="448"/>
                  <a:pt x="86" y="448"/>
                  <a:pt x="86" y="448"/>
                </a:cubicBezTo>
                <a:cubicBezTo>
                  <a:pt x="76" y="454"/>
                  <a:pt x="76" y="454"/>
                  <a:pt x="76" y="454"/>
                </a:cubicBezTo>
                <a:cubicBezTo>
                  <a:pt x="74" y="452"/>
                  <a:pt x="74" y="452"/>
                  <a:pt x="74" y="452"/>
                </a:cubicBezTo>
                <a:cubicBezTo>
                  <a:pt x="69" y="450"/>
                  <a:pt x="69" y="450"/>
                  <a:pt x="69" y="450"/>
                </a:cubicBezTo>
                <a:cubicBezTo>
                  <a:pt x="65" y="453"/>
                  <a:pt x="65" y="453"/>
                  <a:pt x="65" y="453"/>
                </a:cubicBezTo>
                <a:cubicBezTo>
                  <a:pt x="66" y="454"/>
                  <a:pt x="63" y="455"/>
                  <a:pt x="67" y="454"/>
                </a:cubicBezTo>
                <a:cubicBezTo>
                  <a:pt x="67" y="454"/>
                  <a:pt x="67" y="454"/>
                  <a:pt x="67" y="454"/>
                </a:cubicBezTo>
                <a:cubicBezTo>
                  <a:pt x="60" y="454"/>
                  <a:pt x="60" y="454"/>
                  <a:pt x="60" y="454"/>
                </a:cubicBezTo>
                <a:cubicBezTo>
                  <a:pt x="55" y="453"/>
                  <a:pt x="55" y="453"/>
                  <a:pt x="55" y="453"/>
                </a:cubicBezTo>
                <a:cubicBezTo>
                  <a:pt x="53" y="452"/>
                  <a:pt x="53" y="452"/>
                  <a:pt x="53" y="452"/>
                </a:cubicBezTo>
                <a:cubicBezTo>
                  <a:pt x="50" y="454"/>
                  <a:pt x="50" y="454"/>
                  <a:pt x="50" y="454"/>
                </a:cubicBezTo>
                <a:cubicBezTo>
                  <a:pt x="51" y="455"/>
                  <a:pt x="51" y="455"/>
                  <a:pt x="51" y="455"/>
                </a:cubicBezTo>
                <a:cubicBezTo>
                  <a:pt x="47" y="458"/>
                  <a:pt x="47" y="458"/>
                  <a:pt x="47" y="458"/>
                </a:cubicBezTo>
                <a:cubicBezTo>
                  <a:pt x="45" y="455"/>
                  <a:pt x="45" y="455"/>
                  <a:pt x="45" y="455"/>
                </a:cubicBezTo>
                <a:cubicBezTo>
                  <a:pt x="44" y="462"/>
                  <a:pt x="39" y="449"/>
                  <a:pt x="44" y="462"/>
                </a:cubicBezTo>
                <a:cubicBezTo>
                  <a:pt x="37" y="465"/>
                  <a:pt x="37" y="465"/>
                  <a:pt x="37" y="465"/>
                </a:cubicBezTo>
                <a:cubicBezTo>
                  <a:pt x="33" y="465"/>
                  <a:pt x="33" y="465"/>
                  <a:pt x="33" y="465"/>
                </a:cubicBezTo>
                <a:cubicBezTo>
                  <a:pt x="29" y="470"/>
                  <a:pt x="29" y="470"/>
                  <a:pt x="29" y="470"/>
                </a:cubicBezTo>
                <a:cubicBezTo>
                  <a:pt x="34" y="468"/>
                  <a:pt x="34" y="468"/>
                  <a:pt x="34" y="468"/>
                </a:cubicBezTo>
                <a:cubicBezTo>
                  <a:pt x="37" y="468"/>
                  <a:pt x="37" y="468"/>
                  <a:pt x="37" y="468"/>
                </a:cubicBezTo>
                <a:cubicBezTo>
                  <a:pt x="37" y="467"/>
                  <a:pt x="37" y="467"/>
                  <a:pt x="37" y="467"/>
                </a:cubicBezTo>
                <a:cubicBezTo>
                  <a:pt x="37" y="468"/>
                  <a:pt x="37" y="468"/>
                  <a:pt x="37" y="468"/>
                </a:cubicBezTo>
                <a:cubicBezTo>
                  <a:pt x="30" y="475"/>
                  <a:pt x="30" y="475"/>
                  <a:pt x="30" y="475"/>
                </a:cubicBezTo>
                <a:cubicBezTo>
                  <a:pt x="30" y="478"/>
                  <a:pt x="30" y="478"/>
                  <a:pt x="30" y="478"/>
                </a:cubicBezTo>
                <a:cubicBezTo>
                  <a:pt x="31" y="478"/>
                  <a:pt x="34" y="476"/>
                  <a:pt x="33" y="480"/>
                </a:cubicBezTo>
                <a:cubicBezTo>
                  <a:pt x="28" y="483"/>
                  <a:pt x="28" y="483"/>
                  <a:pt x="28" y="483"/>
                </a:cubicBezTo>
                <a:cubicBezTo>
                  <a:pt x="27" y="482"/>
                  <a:pt x="27" y="482"/>
                  <a:pt x="27" y="482"/>
                </a:cubicBezTo>
                <a:cubicBezTo>
                  <a:pt x="24" y="483"/>
                  <a:pt x="24" y="483"/>
                  <a:pt x="24" y="483"/>
                </a:cubicBezTo>
                <a:cubicBezTo>
                  <a:pt x="18" y="481"/>
                  <a:pt x="18" y="481"/>
                  <a:pt x="18" y="481"/>
                </a:cubicBezTo>
                <a:cubicBezTo>
                  <a:pt x="18" y="480"/>
                  <a:pt x="18" y="480"/>
                  <a:pt x="18" y="480"/>
                </a:cubicBezTo>
                <a:cubicBezTo>
                  <a:pt x="20" y="481"/>
                  <a:pt x="20" y="481"/>
                  <a:pt x="20" y="481"/>
                </a:cubicBezTo>
                <a:cubicBezTo>
                  <a:pt x="19" y="478"/>
                  <a:pt x="19" y="478"/>
                  <a:pt x="19" y="478"/>
                </a:cubicBezTo>
                <a:cubicBezTo>
                  <a:pt x="11" y="475"/>
                  <a:pt x="11" y="475"/>
                  <a:pt x="11" y="475"/>
                </a:cubicBezTo>
                <a:cubicBezTo>
                  <a:pt x="8" y="477"/>
                  <a:pt x="8" y="477"/>
                  <a:pt x="8" y="477"/>
                </a:cubicBezTo>
                <a:cubicBezTo>
                  <a:pt x="6" y="473"/>
                  <a:pt x="6" y="473"/>
                  <a:pt x="6" y="473"/>
                </a:cubicBezTo>
                <a:cubicBezTo>
                  <a:pt x="4" y="473"/>
                  <a:pt x="4" y="473"/>
                  <a:pt x="4" y="473"/>
                </a:cubicBezTo>
                <a:cubicBezTo>
                  <a:pt x="3" y="471"/>
                  <a:pt x="0" y="474"/>
                  <a:pt x="2" y="470"/>
                </a:cubicBezTo>
                <a:cubicBezTo>
                  <a:pt x="2" y="469"/>
                  <a:pt x="2" y="469"/>
                  <a:pt x="2" y="469"/>
                </a:cubicBezTo>
                <a:cubicBezTo>
                  <a:pt x="6" y="473"/>
                  <a:pt x="6" y="473"/>
                  <a:pt x="6" y="473"/>
                </a:cubicBezTo>
                <a:cubicBezTo>
                  <a:pt x="7" y="473"/>
                  <a:pt x="7" y="473"/>
                  <a:pt x="7" y="473"/>
                </a:cubicBezTo>
                <a:cubicBezTo>
                  <a:pt x="7" y="470"/>
                  <a:pt x="7" y="470"/>
                  <a:pt x="7" y="470"/>
                </a:cubicBezTo>
                <a:cubicBezTo>
                  <a:pt x="11" y="473"/>
                  <a:pt x="11" y="473"/>
                  <a:pt x="11" y="473"/>
                </a:cubicBezTo>
                <a:cubicBezTo>
                  <a:pt x="18" y="467"/>
                  <a:pt x="18" y="467"/>
                  <a:pt x="18" y="467"/>
                </a:cubicBezTo>
                <a:cubicBezTo>
                  <a:pt x="24" y="468"/>
                  <a:pt x="24" y="468"/>
                  <a:pt x="24" y="468"/>
                </a:cubicBezTo>
                <a:cubicBezTo>
                  <a:pt x="27" y="465"/>
                  <a:pt x="27" y="465"/>
                  <a:pt x="27" y="465"/>
                </a:cubicBezTo>
                <a:cubicBezTo>
                  <a:pt x="27" y="466"/>
                  <a:pt x="25" y="462"/>
                  <a:pt x="29" y="466"/>
                </a:cubicBezTo>
                <a:cubicBezTo>
                  <a:pt x="30" y="465"/>
                  <a:pt x="30" y="465"/>
                  <a:pt x="30" y="465"/>
                </a:cubicBezTo>
                <a:cubicBezTo>
                  <a:pt x="28" y="464"/>
                  <a:pt x="28" y="464"/>
                  <a:pt x="28" y="464"/>
                </a:cubicBezTo>
                <a:cubicBezTo>
                  <a:pt x="34" y="461"/>
                  <a:pt x="34" y="461"/>
                  <a:pt x="34" y="461"/>
                </a:cubicBezTo>
                <a:cubicBezTo>
                  <a:pt x="36" y="462"/>
                  <a:pt x="36" y="462"/>
                  <a:pt x="36" y="462"/>
                </a:cubicBezTo>
                <a:cubicBezTo>
                  <a:pt x="36" y="461"/>
                  <a:pt x="32" y="463"/>
                  <a:pt x="36" y="461"/>
                </a:cubicBezTo>
                <a:cubicBezTo>
                  <a:pt x="38" y="461"/>
                  <a:pt x="38" y="461"/>
                  <a:pt x="38" y="461"/>
                </a:cubicBezTo>
                <a:cubicBezTo>
                  <a:pt x="37" y="462"/>
                  <a:pt x="37" y="462"/>
                  <a:pt x="37" y="462"/>
                </a:cubicBezTo>
                <a:cubicBezTo>
                  <a:pt x="37" y="460"/>
                  <a:pt x="40" y="474"/>
                  <a:pt x="43" y="456"/>
                </a:cubicBezTo>
                <a:cubicBezTo>
                  <a:pt x="38" y="455"/>
                  <a:pt x="38" y="455"/>
                  <a:pt x="38" y="455"/>
                </a:cubicBezTo>
                <a:cubicBezTo>
                  <a:pt x="39" y="453"/>
                  <a:pt x="39" y="453"/>
                  <a:pt x="39" y="453"/>
                </a:cubicBezTo>
                <a:cubicBezTo>
                  <a:pt x="42" y="453"/>
                  <a:pt x="42" y="453"/>
                  <a:pt x="42" y="453"/>
                </a:cubicBezTo>
                <a:cubicBezTo>
                  <a:pt x="42" y="452"/>
                  <a:pt x="42" y="452"/>
                  <a:pt x="42" y="452"/>
                </a:cubicBezTo>
                <a:cubicBezTo>
                  <a:pt x="44" y="451"/>
                  <a:pt x="44" y="451"/>
                  <a:pt x="44" y="451"/>
                </a:cubicBezTo>
                <a:cubicBezTo>
                  <a:pt x="42" y="448"/>
                  <a:pt x="42" y="448"/>
                  <a:pt x="42" y="448"/>
                </a:cubicBezTo>
                <a:cubicBezTo>
                  <a:pt x="43" y="446"/>
                  <a:pt x="43" y="446"/>
                  <a:pt x="43" y="446"/>
                </a:cubicBezTo>
                <a:cubicBezTo>
                  <a:pt x="41" y="444"/>
                  <a:pt x="41" y="444"/>
                  <a:pt x="41" y="444"/>
                </a:cubicBezTo>
                <a:cubicBezTo>
                  <a:pt x="38" y="446"/>
                  <a:pt x="38" y="446"/>
                  <a:pt x="38" y="446"/>
                </a:cubicBezTo>
                <a:cubicBezTo>
                  <a:pt x="38" y="440"/>
                  <a:pt x="38" y="440"/>
                  <a:pt x="38" y="440"/>
                </a:cubicBezTo>
                <a:cubicBezTo>
                  <a:pt x="36" y="441"/>
                  <a:pt x="36" y="441"/>
                  <a:pt x="36" y="441"/>
                </a:cubicBezTo>
                <a:cubicBezTo>
                  <a:pt x="34" y="439"/>
                  <a:pt x="43" y="441"/>
                  <a:pt x="33" y="439"/>
                </a:cubicBezTo>
                <a:cubicBezTo>
                  <a:pt x="32" y="439"/>
                  <a:pt x="32" y="439"/>
                  <a:pt x="32" y="439"/>
                </a:cubicBezTo>
                <a:cubicBezTo>
                  <a:pt x="33" y="437"/>
                  <a:pt x="33" y="437"/>
                  <a:pt x="33" y="437"/>
                </a:cubicBezTo>
                <a:cubicBezTo>
                  <a:pt x="32" y="437"/>
                  <a:pt x="32" y="437"/>
                  <a:pt x="32" y="437"/>
                </a:cubicBezTo>
                <a:cubicBezTo>
                  <a:pt x="29" y="437"/>
                  <a:pt x="29" y="437"/>
                  <a:pt x="29" y="437"/>
                </a:cubicBezTo>
                <a:cubicBezTo>
                  <a:pt x="31" y="434"/>
                  <a:pt x="28" y="436"/>
                  <a:pt x="26" y="433"/>
                </a:cubicBezTo>
                <a:cubicBezTo>
                  <a:pt x="30" y="432"/>
                  <a:pt x="30" y="432"/>
                  <a:pt x="30" y="432"/>
                </a:cubicBezTo>
                <a:cubicBezTo>
                  <a:pt x="28" y="434"/>
                  <a:pt x="30" y="426"/>
                  <a:pt x="23" y="432"/>
                </a:cubicBezTo>
                <a:cubicBezTo>
                  <a:pt x="24" y="432"/>
                  <a:pt x="24" y="432"/>
                  <a:pt x="24" y="432"/>
                </a:cubicBezTo>
                <a:cubicBezTo>
                  <a:pt x="17" y="426"/>
                  <a:pt x="17" y="426"/>
                  <a:pt x="17" y="426"/>
                </a:cubicBezTo>
                <a:cubicBezTo>
                  <a:pt x="13" y="429"/>
                  <a:pt x="13" y="429"/>
                  <a:pt x="13" y="429"/>
                </a:cubicBezTo>
                <a:cubicBezTo>
                  <a:pt x="12" y="432"/>
                  <a:pt x="12" y="432"/>
                  <a:pt x="12" y="432"/>
                </a:cubicBezTo>
                <a:cubicBezTo>
                  <a:pt x="10" y="432"/>
                  <a:pt x="10" y="432"/>
                  <a:pt x="10" y="432"/>
                </a:cubicBezTo>
                <a:cubicBezTo>
                  <a:pt x="13" y="427"/>
                  <a:pt x="13" y="427"/>
                  <a:pt x="13" y="427"/>
                </a:cubicBezTo>
                <a:cubicBezTo>
                  <a:pt x="6" y="425"/>
                  <a:pt x="6" y="425"/>
                  <a:pt x="6" y="425"/>
                </a:cubicBezTo>
                <a:cubicBezTo>
                  <a:pt x="6" y="419"/>
                  <a:pt x="6" y="419"/>
                  <a:pt x="6" y="419"/>
                </a:cubicBezTo>
                <a:cubicBezTo>
                  <a:pt x="8" y="419"/>
                  <a:pt x="8" y="419"/>
                  <a:pt x="8" y="419"/>
                </a:cubicBezTo>
                <a:cubicBezTo>
                  <a:pt x="6" y="420"/>
                  <a:pt x="6" y="420"/>
                  <a:pt x="6" y="420"/>
                </a:cubicBezTo>
                <a:cubicBezTo>
                  <a:pt x="9" y="422"/>
                  <a:pt x="9" y="422"/>
                  <a:pt x="9" y="422"/>
                </a:cubicBezTo>
                <a:cubicBezTo>
                  <a:pt x="13" y="422"/>
                  <a:pt x="13" y="422"/>
                  <a:pt x="13" y="422"/>
                </a:cubicBezTo>
                <a:cubicBezTo>
                  <a:pt x="15" y="419"/>
                  <a:pt x="15" y="419"/>
                  <a:pt x="15" y="419"/>
                </a:cubicBezTo>
                <a:cubicBezTo>
                  <a:pt x="5" y="413"/>
                  <a:pt x="5" y="413"/>
                  <a:pt x="5" y="413"/>
                </a:cubicBezTo>
                <a:cubicBezTo>
                  <a:pt x="5" y="405"/>
                  <a:pt x="5" y="405"/>
                  <a:pt x="5" y="405"/>
                </a:cubicBezTo>
                <a:cubicBezTo>
                  <a:pt x="7" y="404"/>
                  <a:pt x="7" y="404"/>
                  <a:pt x="7" y="404"/>
                </a:cubicBezTo>
                <a:cubicBezTo>
                  <a:pt x="8" y="406"/>
                  <a:pt x="8" y="406"/>
                  <a:pt x="8" y="406"/>
                </a:cubicBezTo>
                <a:cubicBezTo>
                  <a:pt x="10" y="406"/>
                  <a:pt x="10" y="406"/>
                  <a:pt x="10" y="406"/>
                </a:cubicBezTo>
                <a:cubicBezTo>
                  <a:pt x="11" y="404"/>
                  <a:pt x="11" y="404"/>
                  <a:pt x="11" y="404"/>
                </a:cubicBezTo>
                <a:cubicBezTo>
                  <a:pt x="11" y="402"/>
                  <a:pt x="11" y="402"/>
                  <a:pt x="11" y="402"/>
                </a:cubicBezTo>
                <a:cubicBezTo>
                  <a:pt x="13" y="403"/>
                  <a:pt x="13" y="403"/>
                  <a:pt x="13" y="403"/>
                </a:cubicBezTo>
                <a:cubicBezTo>
                  <a:pt x="12" y="407"/>
                  <a:pt x="12" y="407"/>
                  <a:pt x="12" y="407"/>
                </a:cubicBezTo>
                <a:cubicBezTo>
                  <a:pt x="15" y="413"/>
                  <a:pt x="15" y="413"/>
                  <a:pt x="15" y="413"/>
                </a:cubicBezTo>
                <a:cubicBezTo>
                  <a:pt x="15" y="419"/>
                  <a:pt x="15" y="419"/>
                  <a:pt x="15" y="419"/>
                </a:cubicBezTo>
                <a:cubicBezTo>
                  <a:pt x="17" y="420"/>
                  <a:pt x="17" y="420"/>
                  <a:pt x="17" y="420"/>
                </a:cubicBezTo>
                <a:cubicBezTo>
                  <a:pt x="23" y="414"/>
                  <a:pt x="23" y="414"/>
                  <a:pt x="23" y="414"/>
                </a:cubicBezTo>
                <a:cubicBezTo>
                  <a:pt x="23" y="413"/>
                  <a:pt x="20" y="414"/>
                  <a:pt x="22" y="412"/>
                </a:cubicBezTo>
                <a:cubicBezTo>
                  <a:pt x="31" y="409"/>
                  <a:pt x="31" y="409"/>
                  <a:pt x="31" y="409"/>
                </a:cubicBezTo>
                <a:cubicBezTo>
                  <a:pt x="33" y="407"/>
                  <a:pt x="33" y="407"/>
                  <a:pt x="33" y="407"/>
                </a:cubicBezTo>
                <a:cubicBezTo>
                  <a:pt x="33" y="406"/>
                  <a:pt x="33" y="406"/>
                  <a:pt x="33" y="406"/>
                </a:cubicBezTo>
                <a:cubicBezTo>
                  <a:pt x="38" y="403"/>
                  <a:pt x="38" y="403"/>
                  <a:pt x="38" y="403"/>
                </a:cubicBezTo>
                <a:cubicBezTo>
                  <a:pt x="41" y="405"/>
                  <a:pt x="41" y="405"/>
                  <a:pt x="41" y="405"/>
                </a:cubicBezTo>
                <a:cubicBezTo>
                  <a:pt x="42" y="405"/>
                  <a:pt x="42" y="405"/>
                  <a:pt x="42" y="405"/>
                </a:cubicBezTo>
                <a:cubicBezTo>
                  <a:pt x="42" y="402"/>
                  <a:pt x="42" y="402"/>
                  <a:pt x="42" y="402"/>
                </a:cubicBezTo>
                <a:cubicBezTo>
                  <a:pt x="49" y="400"/>
                  <a:pt x="49" y="400"/>
                  <a:pt x="49" y="400"/>
                </a:cubicBezTo>
                <a:cubicBezTo>
                  <a:pt x="47" y="399"/>
                  <a:pt x="47" y="399"/>
                  <a:pt x="47" y="399"/>
                </a:cubicBezTo>
                <a:cubicBezTo>
                  <a:pt x="52" y="399"/>
                  <a:pt x="42" y="394"/>
                  <a:pt x="52" y="399"/>
                </a:cubicBezTo>
                <a:cubicBezTo>
                  <a:pt x="55" y="402"/>
                  <a:pt x="55" y="402"/>
                  <a:pt x="55" y="402"/>
                </a:cubicBezTo>
                <a:cubicBezTo>
                  <a:pt x="56" y="401"/>
                  <a:pt x="56" y="401"/>
                  <a:pt x="56" y="401"/>
                </a:cubicBezTo>
                <a:cubicBezTo>
                  <a:pt x="60" y="404"/>
                  <a:pt x="60" y="404"/>
                  <a:pt x="60" y="404"/>
                </a:cubicBezTo>
                <a:cubicBezTo>
                  <a:pt x="61" y="402"/>
                  <a:pt x="61" y="402"/>
                  <a:pt x="61" y="402"/>
                </a:cubicBezTo>
                <a:cubicBezTo>
                  <a:pt x="59" y="400"/>
                  <a:pt x="59" y="400"/>
                  <a:pt x="59" y="400"/>
                </a:cubicBezTo>
                <a:cubicBezTo>
                  <a:pt x="62" y="397"/>
                  <a:pt x="62" y="397"/>
                  <a:pt x="62" y="397"/>
                </a:cubicBezTo>
                <a:cubicBezTo>
                  <a:pt x="64" y="401"/>
                  <a:pt x="64" y="401"/>
                  <a:pt x="64" y="401"/>
                </a:cubicBezTo>
                <a:cubicBezTo>
                  <a:pt x="65" y="400"/>
                  <a:pt x="65" y="400"/>
                  <a:pt x="65" y="400"/>
                </a:cubicBezTo>
                <a:cubicBezTo>
                  <a:pt x="69" y="402"/>
                  <a:pt x="69" y="402"/>
                  <a:pt x="69" y="402"/>
                </a:cubicBezTo>
                <a:cubicBezTo>
                  <a:pt x="70" y="400"/>
                  <a:pt x="71" y="404"/>
                  <a:pt x="72" y="400"/>
                </a:cubicBezTo>
                <a:cubicBezTo>
                  <a:pt x="67" y="398"/>
                  <a:pt x="67" y="398"/>
                  <a:pt x="67" y="398"/>
                </a:cubicBezTo>
                <a:cubicBezTo>
                  <a:pt x="61" y="394"/>
                  <a:pt x="61" y="394"/>
                  <a:pt x="61" y="394"/>
                </a:cubicBezTo>
                <a:cubicBezTo>
                  <a:pt x="61" y="394"/>
                  <a:pt x="64" y="394"/>
                  <a:pt x="60" y="394"/>
                </a:cubicBezTo>
                <a:cubicBezTo>
                  <a:pt x="61" y="393"/>
                  <a:pt x="61" y="393"/>
                  <a:pt x="61" y="393"/>
                </a:cubicBezTo>
                <a:cubicBezTo>
                  <a:pt x="67" y="394"/>
                  <a:pt x="67" y="394"/>
                  <a:pt x="67" y="394"/>
                </a:cubicBezTo>
                <a:cubicBezTo>
                  <a:pt x="73" y="395"/>
                  <a:pt x="73" y="395"/>
                  <a:pt x="73" y="395"/>
                </a:cubicBezTo>
                <a:cubicBezTo>
                  <a:pt x="74" y="395"/>
                  <a:pt x="74" y="395"/>
                  <a:pt x="74" y="395"/>
                </a:cubicBezTo>
                <a:cubicBezTo>
                  <a:pt x="74" y="393"/>
                  <a:pt x="74" y="393"/>
                  <a:pt x="74" y="393"/>
                </a:cubicBezTo>
                <a:cubicBezTo>
                  <a:pt x="75" y="394"/>
                  <a:pt x="75" y="394"/>
                  <a:pt x="75" y="394"/>
                </a:cubicBezTo>
                <a:cubicBezTo>
                  <a:pt x="78" y="393"/>
                  <a:pt x="78" y="393"/>
                  <a:pt x="78" y="393"/>
                </a:cubicBezTo>
                <a:cubicBezTo>
                  <a:pt x="78" y="389"/>
                  <a:pt x="78" y="389"/>
                  <a:pt x="78" y="389"/>
                </a:cubicBezTo>
                <a:cubicBezTo>
                  <a:pt x="78" y="388"/>
                  <a:pt x="78" y="388"/>
                  <a:pt x="78" y="388"/>
                </a:cubicBezTo>
                <a:cubicBezTo>
                  <a:pt x="75" y="386"/>
                  <a:pt x="75" y="386"/>
                  <a:pt x="75" y="386"/>
                </a:cubicBezTo>
                <a:cubicBezTo>
                  <a:pt x="74" y="389"/>
                  <a:pt x="74" y="389"/>
                  <a:pt x="74" y="389"/>
                </a:cubicBezTo>
                <a:cubicBezTo>
                  <a:pt x="69" y="388"/>
                  <a:pt x="69" y="388"/>
                  <a:pt x="69" y="388"/>
                </a:cubicBezTo>
                <a:cubicBezTo>
                  <a:pt x="70" y="385"/>
                  <a:pt x="70" y="385"/>
                  <a:pt x="70" y="385"/>
                </a:cubicBezTo>
                <a:cubicBezTo>
                  <a:pt x="74" y="385"/>
                  <a:pt x="79" y="382"/>
                  <a:pt x="81" y="385"/>
                </a:cubicBezTo>
                <a:cubicBezTo>
                  <a:pt x="80" y="386"/>
                  <a:pt x="80" y="386"/>
                  <a:pt x="80" y="386"/>
                </a:cubicBezTo>
                <a:cubicBezTo>
                  <a:pt x="81" y="386"/>
                  <a:pt x="81" y="386"/>
                  <a:pt x="81" y="386"/>
                </a:cubicBezTo>
                <a:cubicBezTo>
                  <a:pt x="83" y="386"/>
                  <a:pt x="83" y="386"/>
                  <a:pt x="83" y="386"/>
                </a:cubicBezTo>
                <a:cubicBezTo>
                  <a:pt x="80" y="388"/>
                  <a:pt x="80" y="388"/>
                  <a:pt x="80" y="388"/>
                </a:cubicBezTo>
                <a:cubicBezTo>
                  <a:pt x="85" y="388"/>
                  <a:pt x="85" y="388"/>
                  <a:pt x="85" y="388"/>
                </a:cubicBezTo>
                <a:cubicBezTo>
                  <a:pt x="86" y="385"/>
                  <a:pt x="86" y="385"/>
                  <a:pt x="86" y="385"/>
                </a:cubicBezTo>
                <a:cubicBezTo>
                  <a:pt x="97" y="383"/>
                  <a:pt x="97" y="383"/>
                  <a:pt x="97" y="383"/>
                </a:cubicBezTo>
                <a:cubicBezTo>
                  <a:pt x="101" y="381"/>
                  <a:pt x="101" y="381"/>
                  <a:pt x="101" y="381"/>
                </a:cubicBezTo>
                <a:cubicBezTo>
                  <a:pt x="107" y="379"/>
                  <a:pt x="107" y="379"/>
                  <a:pt x="107" y="379"/>
                </a:cubicBezTo>
                <a:cubicBezTo>
                  <a:pt x="112" y="379"/>
                  <a:pt x="112" y="379"/>
                  <a:pt x="112" y="379"/>
                </a:cubicBezTo>
                <a:cubicBezTo>
                  <a:pt x="113" y="379"/>
                  <a:pt x="106" y="380"/>
                  <a:pt x="114" y="378"/>
                </a:cubicBezTo>
                <a:cubicBezTo>
                  <a:pt x="113" y="380"/>
                  <a:pt x="113" y="380"/>
                  <a:pt x="113" y="380"/>
                </a:cubicBezTo>
                <a:cubicBezTo>
                  <a:pt x="118" y="381"/>
                  <a:pt x="118" y="381"/>
                  <a:pt x="118" y="381"/>
                </a:cubicBezTo>
                <a:cubicBezTo>
                  <a:pt x="118" y="381"/>
                  <a:pt x="119" y="382"/>
                  <a:pt x="119" y="381"/>
                </a:cubicBezTo>
                <a:cubicBezTo>
                  <a:pt x="120" y="381"/>
                  <a:pt x="120" y="381"/>
                  <a:pt x="120" y="381"/>
                </a:cubicBezTo>
                <a:cubicBezTo>
                  <a:pt x="121" y="382"/>
                  <a:pt x="122" y="374"/>
                  <a:pt x="118" y="383"/>
                </a:cubicBezTo>
                <a:cubicBezTo>
                  <a:pt x="124" y="381"/>
                  <a:pt x="124" y="381"/>
                  <a:pt x="124" y="381"/>
                </a:cubicBezTo>
                <a:cubicBezTo>
                  <a:pt x="125" y="382"/>
                  <a:pt x="128" y="381"/>
                  <a:pt x="125" y="378"/>
                </a:cubicBezTo>
                <a:cubicBezTo>
                  <a:pt x="118" y="378"/>
                  <a:pt x="118" y="378"/>
                  <a:pt x="118" y="378"/>
                </a:cubicBezTo>
                <a:cubicBezTo>
                  <a:pt x="112" y="373"/>
                  <a:pt x="112" y="373"/>
                  <a:pt x="112" y="373"/>
                </a:cubicBezTo>
                <a:cubicBezTo>
                  <a:pt x="110" y="373"/>
                  <a:pt x="110" y="373"/>
                  <a:pt x="110" y="373"/>
                </a:cubicBezTo>
                <a:cubicBezTo>
                  <a:pt x="108" y="377"/>
                  <a:pt x="108" y="377"/>
                  <a:pt x="108" y="377"/>
                </a:cubicBezTo>
                <a:cubicBezTo>
                  <a:pt x="103" y="374"/>
                  <a:pt x="103" y="374"/>
                  <a:pt x="103" y="374"/>
                </a:cubicBezTo>
                <a:cubicBezTo>
                  <a:pt x="99" y="377"/>
                  <a:pt x="99" y="377"/>
                  <a:pt x="99" y="377"/>
                </a:cubicBezTo>
                <a:cubicBezTo>
                  <a:pt x="97" y="376"/>
                  <a:pt x="97" y="376"/>
                  <a:pt x="97" y="376"/>
                </a:cubicBezTo>
                <a:cubicBezTo>
                  <a:pt x="95" y="380"/>
                  <a:pt x="104" y="374"/>
                  <a:pt x="93" y="376"/>
                </a:cubicBezTo>
                <a:cubicBezTo>
                  <a:pt x="93" y="380"/>
                  <a:pt x="93" y="380"/>
                  <a:pt x="93" y="380"/>
                </a:cubicBezTo>
                <a:cubicBezTo>
                  <a:pt x="91" y="378"/>
                  <a:pt x="91" y="378"/>
                  <a:pt x="91" y="378"/>
                </a:cubicBezTo>
                <a:cubicBezTo>
                  <a:pt x="89" y="380"/>
                  <a:pt x="89" y="380"/>
                  <a:pt x="89" y="380"/>
                </a:cubicBezTo>
                <a:cubicBezTo>
                  <a:pt x="88" y="383"/>
                  <a:pt x="88" y="383"/>
                  <a:pt x="88" y="383"/>
                </a:cubicBezTo>
                <a:cubicBezTo>
                  <a:pt x="85" y="383"/>
                  <a:pt x="85" y="383"/>
                  <a:pt x="85" y="383"/>
                </a:cubicBezTo>
                <a:cubicBezTo>
                  <a:pt x="87" y="381"/>
                  <a:pt x="87" y="381"/>
                  <a:pt x="87" y="381"/>
                </a:cubicBezTo>
                <a:cubicBezTo>
                  <a:pt x="85" y="380"/>
                  <a:pt x="94" y="378"/>
                  <a:pt x="84" y="381"/>
                </a:cubicBezTo>
                <a:cubicBezTo>
                  <a:pt x="88" y="377"/>
                  <a:pt x="88" y="377"/>
                  <a:pt x="88" y="377"/>
                </a:cubicBezTo>
                <a:cubicBezTo>
                  <a:pt x="87" y="377"/>
                  <a:pt x="87" y="377"/>
                  <a:pt x="87" y="377"/>
                </a:cubicBezTo>
                <a:cubicBezTo>
                  <a:pt x="93" y="374"/>
                  <a:pt x="93" y="374"/>
                  <a:pt x="93" y="374"/>
                </a:cubicBezTo>
                <a:cubicBezTo>
                  <a:pt x="97" y="371"/>
                  <a:pt x="97" y="371"/>
                  <a:pt x="97" y="371"/>
                </a:cubicBezTo>
                <a:cubicBezTo>
                  <a:pt x="109" y="370"/>
                  <a:pt x="80" y="380"/>
                  <a:pt x="107" y="366"/>
                </a:cubicBezTo>
                <a:cubicBezTo>
                  <a:pt x="111" y="366"/>
                  <a:pt x="111" y="366"/>
                  <a:pt x="111" y="366"/>
                </a:cubicBezTo>
                <a:cubicBezTo>
                  <a:pt x="112" y="365"/>
                  <a:pt x="112" y="365"/>
                  <a:pt x="112" y="365"/>
                </a:cubicBezTo>
                <a:cubicBezTo>
                  <a:pt x="112" y="365"/>
                  <a:pt x="108" y="366"/>
                  <a:pt x="113" y="366"/>
                </a:cubicBezTo>
                <a:cubicBezTo>
                  <a:pt x="113" y="363"/>
                  <a:pt x="113" y="363"/>
                  <a:pt x="113" y="363"/>
                </a:cubicBezTo>
                <a:cubicBezTo>
                  <a:pt x="116" y="364"/>
                  <a:pt x="113" y="357"/>
                  <a:pt x="119" y="361"/>
                </a:cubicBezTo>
                <a:cubicBezTo>
                  <a:pt x="123" y="359"/>
                  <a:pt x="123" y="359"/>
                  <a:pt x="123" y="359"/>
                </a:cubicBezTo>
                <a:cubicBezTo>
                  <a:pt x="125" y="355"/>
                  <a:pt x="125" y="355"/>
                  <a:pt x="125" y="355"/>
                </a:cubicBezTo>
                <a:cubicBezTo>
                  <a:pt x="127" y="357"/>
                  <a:pt x="127" y="357"/>
                  <a:pt x="127" y="357"/>
                </a:cubicBezTo>
                <a:cubicBezTo>
                  <a:pt x="130" y="356"/>
                  <a:pt x="135" y="352"/>
                  <a:pt x="137" y="357"/>
                </a:cubicBezTo>
                <a:cubicBezTo>
                  <a:pt x="138" y="356"/>
                  <a:pt x="131" y="359"/>
                  <a:pt x="139" y="355"/>
                </a:cubicBezTo>
                <a:cubicBezTo>
                  <a:pt x="140" y="356"/>
                  <a:pt x="140" y="356"/>
                  <a:pt x="140" y="356"/>
                </a:cubicBezTo>
                <a:cubicBezTo>
                  <a:pt x="145" y="353"/>
                  <a:pt x="145" y="353"/>
                  <a:pt x="145" y="353"/>
                </a:cubicBezTo>
                <a:cubicBezTo>
                  <a:pt x="140" y="353"/>
                  <a:pt x="140" y="353"/>
                  <a:pt x="140" y="353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1"/>
                  <a:pt x="137" y="351"/>
                  <a:pt x="137" y="351"/>
                </a:cubicBezTo>
                <a:cubicBezTo>
                  <a:pt x="140" y="347"/>
                  <a:pt x="140" y="347"/>
                  <a:pt x="140" y="347"/>
                </a:cubicBezTo>
                <a:cubicBezTo>
                  <a:pt x="140" y="348"/>
                  <a:pt x="140" y="348"/>
                  <a:pt x="140" y="348"/>
                </a:cubicBezTo>
                <a:cubicBezTo>
                  <a:pt x="143" y="347"/>
                  <a:pt x="143" y="347"/>
                  <a:pt x="143" y="347"/>
                </a:cubicBezTo>
                <a:cubicBezTo>
                  <a:pt x="144" y="346"/>
                  <a:pt x="136" y="349"/>
                  <a:pt x="147" y="348"/>
                </a:cubicBezTo>
                <a:cubicBezTo>
                  <a:pt x="146" y="344"/>
                  <a:pt x="146" y="344"/>
                  <a:pt x="146" y="344"/>
                </a:cubicBezTo>
                <a:cubicBezTo>
                  <a:pt x="152" y="342"/>
                  <a:pt x="152" y="342"/>
                  <a:pt x="152" y="342"/>
                </a:cubicBezTo>
                <a:cubicBezTo>
                  <a:pt x="153" y="342"/>
                  <a:pt x="144" y="346"/>
                  <a:pt x="156" y="340"/>
                </a:cubicBezTo>
                <a:cubicBezTo>
                  <a:pt x="158" y="340"/>
                  <a:pt x="158" y="340"/>
                  <a:pt x="158" y="340"/>
                </a:cubicBezTo>
                <a:cubicBezTo>
                  <a:pt x="162" y="335"/>
                  <a:pt x="162" y="335"/>
                  <a:pt x="162" y="335"/>
                </a:cubicBezTo>
                <a:cubicBezTo>
                  <a:pt x="162" y="334"/>
                  <a:pt x="162" y="334"/>
                  <a:pt x="162" y="334"/>
                </a:cubicBezTo>
                <a:cubicBezTo>
                  <a:pt x="160" y="334"/>
                  <a:pt x="160" y="334"/>
                  <a:pt x="160" y="334"/>
                </a:cubicBezTo>
                <a:cubicBezTo>
                  <a:pt x="161" y="334"/>
                  <a:pt x="157" y="339"/>
                  <a:pt x="161" y="333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53" y="336"/>
                  <a:pt x="153" y="336"/>
                  <a:pt x="153" y="336"/>
                </a:cubicBezTo>
                <a:cubicBezTo>
                  <a:pt x="152" y="336"/>
                  <a:pt x="152" y="336"/>
                  <a:pt x="152" y="336"/>
                </a:cubicBezTo>
                <a:cubicBezTo>
                  <a:pt x="151" y="335"/>
                  <a:pt x="151" y="335"/>
                  <a:pt x="151" y="335"/>
                </a:cubicBezTo>
                <a:cubicBezTo>
                  <a:pt x="156" y="332"/>
                  <a:pt x="156" y="332"/>
                  <a:pt x="156" y="332"/>
                </a:cubicBezTo>
                <a:cubicBezTo>
                  <a:pt x="163" y="331"/>
                  <a:pt x="163" y="331"/>
                  <a:pt x="163" y="331"/>
                </a:cubicBezTo>
                <a:cubicBezTo>
                  <a:pt x="167" y="328"/>
                  <a:pt x="167" y="328"/>
                  <a:pt x="167" y="328"/>
                </a:cubicBezTo>
                <a:cubicBezTo>
                  <a:pt x="171" y="327"/>
                  <a:pt x="171" y="327"/>
                  <a:pt x="171" y="327"/>
                </a:cubicBezTo>
                <a:cubicBezTo>
                  <a:pt x="172" y="326"/>
                  <a:pt x="172" y="326"/>
                  <a:pt x="172" y="326"/>
                </a:cubicBezTo>
                <a:cubicBezTo>
                  <a:pt x="170" y="325"/>
                  <a:pt x="170" y="325"/>
                  <a:pt x="170" y="325"/>
                </a:cubicBezTo>
                <a:cubicBezTo>
                  <a:pt x="176" y="320"/>
                  <a:pt x="176" y="320"/>
                  <a:pt x="176" y="320"/>
                </a:cubicBezTo>
                <a:cubicBezTo>
                  <a:pt x="179" y="320"/>
                  <a:pt x="179" y="320"/>
                  <a:pt x="179" y="320"/>
                </a:cubicBezTo>
                <a:cubicBezTo>
                  <a:pt x="179" y="319"/>
                  <a:pt x="179" y="319"/>
                  <a:pt x="179" y="319"/>
                </a:cubicBezTo>
                <a:cubicBezTo>
                  <a:pt x="180" y="319"/>
                  <a:pt x="172" y="325"/>
                  <a:pt x="185" y="317"/>
                </a:cubicBezTo>
                <a:cubicBezTo>
                  <a:pt x="183" y="316"/>
                  <a:pt x="183" y="316"/>
                  <a:pt x="183" y="316"/>
                </a:cubicBezTo>
                <a:cubicBezTo>
                  <a:pt x="180" y="315"/>
                  <a:pt x="185" y="325"/>
                  <a:pt x="174" y="317"/>
                </a:cubicBezTo>
                <a:cubicBezTo>
                  <a:pt x="173" y="318"/>
                  <a:pt x="169" y="320"/>
                  <a:pt x="165" y="321"/>
                </a:cubicBezTo>
                <a:cubicBezTo>
                  <a:pt x="165" y="321"/>
                  <a:pt x="167" y="325"/>
                  <a:pt x="165" y="320"/>
                </a:cubicBezTo>
                <a:cubicBezTo>
                  <a:pt x="163" y="322"/>
                  <a:pt x="163" y="322"/>
                  <a:pt x="163" y="322"/>
                </a:cubicBezTo>
                <a:cubicBezTo>
                  <a:pt x="156" y="325"/>
                  <a:pt x="156" y="325"/>
                  <a:pt x="156" y="325"/>
                </a:cubicBezTo>
                <a:cubicBezTo>
                  <a:pt x="154" y="327"/>
                  <a:pt x="154" y="327"/>
                  <a:pt x="154" y="327"/>
                </a:cubicBezTo>
                <a:cubicBezTo>
                  <a:pt x="154" y="325"/>
                  <a:pt x="154" y="325"/>
                  <a:pt x="154" y="325"/>
                </a:cubicBezTo>
                <a:cubicBezTo>
                  <a:pt x="151" y="323"/>
                  <a:pt x="151" y="323"/>
                  <a:pt x="151" y="323"/>
                </a:cubicBezTo>
                <a:cubicBezTo>
                  <a:pt x="151" y="320"/>
                  <a:pt x="151" y="320"/>
                  <a:pt x="151" y="320"/>
                </a:cubicBezTo>
                <a:cubicBezTo>
                  <a:pt x="143" y="316"/>
                  <a:pt x="143" y="316"/>
                  <a:pt x="143" y="316"/>
                </a:cubicBezTo>
                <a:cubicBezTo>
                  <a:pt x="141" y="316"/>
                  <a:pt x="141" y="316"/>
                  <a:pt x="141" y="316"/>
                </a:cubicBezTo>
                <a:cubicBezTo>
                  <a:pt x="142" y="319"/>
                  <a:pt x="142" y="319"/>
                  <a:pt x="142" y="319"/>
                </a:cubicBezTo>
                <a:cubicBezTo>
                  <a:pt x="137" y="319"/>
                  <a:pt x="137" y="319"/>
                  <a:pt x="137" y="319"/>
                </a:cubicBezTo>
                <a:cubicBezTo>
                  <a:pt x="139" y="315"/>
                  <a:pt x="139" y="315"/>
                  <a:pt x="139" y="315"/>
                </a:cubicBezTo>
                <a:cubicBezTo>
                  <a:pt x="139" y="313"/>
                  <a:pt x="132" y="326"/>
                  <a:pt x="140" y="311"/>
                </a:cubicBezTo>
                <a:cubicBezTo>
                  <a:pt x="135" y="311"/>
                  <a:pt x="135" y="311"/>
                  <a:pt x="135" y="311"/>
                </a:cubicBezTo>
                <a:cubicBezTo>
                  <a:pt x="137" y="313"/>
                  <a:pt x="137" y="313"/>
                  <a:pt x="137" y="313"/>
                </a:cubicBezTo>
                <a:cubicBezTo>
                  <a:pt x="135" y="319"/>
                  <a:pt x="135" y="319"/>
                  <a:pt x="135" y="319"/>
                </a:cubicBezTo>
                <a:cubicBezTo>
                  <a:pt x="128" y="318"/>
                  <a:pt x="128" y="318"/>
                  <a:pt x="128" y="318"/>
                </a:cubicBezTo>
                <a:cubicBezTo>
                  <a:pt x="129" y="316"/>
                  <a:pt x="129" y="316"/>
                  <a:pt x="129" y="316"/>
                </a:cubicBezTo>
                <a:cubicBezTo>
                  <a:pt x="134" y="313"/>
                  <a:pt x="134" y="313"/>
                  <a:pt x="134" y="313"/>
                </a:cubicBezTo>
                <a:cubicBezTo>
                  <a:pt x="135" y="312"/>
                  <a:pt x="135" y="312"/>
                  <a:pt x="135" y="312"/>
                </a:cubicBezTo>
                <a:cubicBezTo>
                  <a:pt x="134" y="310"/>
                  <a:pt x="134" y="310"/>
                  <a:pt x="134" y="310"/>
                </a:cubicBezTo>
                <a:cubicBezTo>
                  <a:pt x="132" y="313"/>
                  <a:pt x="129" y="312"/>
                  <a:pt x="128" y="312"/>
                </a:cubicBezTo>
                <a:cubicBezTo>
                  <a:pt x="133" y="310"/>
                  <a:pt x="133" y="310"/>
                  <a:pt x="133" y="310"/>
                </a:cubicBezTo>
                <a:cubicBezTo>
                  <a:pt x="130" y="308"/>
                  <a:pt x="130" y="308"/>
                  <a:pt x="130" y="308"/>
                </a:cubicBezTo>
                <a:cubicBezTo>
                  <a:pt x="135" y="306"/>
                  <a:pt x="135" y="306"/>
                  <a:pt x="135" y="306"/>
                </a:cubicBezTo>
                <a:cubicBezTo>
                  <a:pt x="137" y="305"/>
                  <a:pt x="137" y="305"/>
                  <a:pt x="137" y="305"/>
                </a:cubicBezTo>
                <a:cubicBezTo>
                  <a:pt x="131" y="304"/>
                  <a:pt x="131" y="304"/>
                  <a:pt x="131" y="304"/>
                </a:cubicBezTo>
                <a:cubicBezTo>
                  <a:pt x="137" y="302"/>
                  <a:pt x="137" y="302"/>
                  <a:pt x="137" y="302"/>
                </a:cubicBezTo>
                <a:cubicBezTo>
                  <a:pt x="142" y="299"/>
                  <a:pt x="142" y="299"/>
                  <a:pt x="142" y="299"/>
                </a:cubicBezTo>
                <a:cubicBezTo>
                  <a:pt x="144" y="299"/>
                  <a:pt x="144" y="299"/>
                  <a:pt x="144" y="299"/>
                </a:cubicBezTo>
                <a:cubicBezTo>
                  <a:pt x="147" y="297"/>
                  <a:pt x="147" y="297"/>
                  <a:pt x="147" y="297"/>
                </a:cubicBezTo>
                <a:cubicBezTo>
                  <a:pt x="146" y="295"/>
                  <a:pt x="145" y="302"/>
                  <a:pt x="146" y="295"/>
                </a:cubicBezTo>
                <a:cubicBezTo>
                  <a:pt x="154" y="291"/>
                  <a:pt x="154" y="291"/>
                  <a:pt x="154" y="291"/>
                </a:cubicBezTo>
                <a:cubicBezTo>
                  <a:pt x="159" y="293"/>
                  <a:pt x="159" y="293"/>
                  <a:pt x="159" y="293"/>
                </a:cubicBezTo>
                <a:cubicBezTo>
                  <a:pt x="165" y="293"/>
                  <a:pt x="165" y="293"/>
                  <a:pt x="165" y="293"/>
                </a:cubicBezTo>
                <a:cubicBezTo>
                  <a:pt x="166" y="291"/>
                  <a:pt x="166" y="291"/>
                  <a:pt x="166" y="291"/>
                </a:cubicBezTo>
                <a:cubicBezTo>
                  <a:pt x="169" y="291"/>
                  <a:pt x="169" y="291"/>
                  <a:pt x="169" y="291"/>
                </a:cubicBezTo>
                <a:cubicBezTo>
                  <a:pt x="168" y="288"/>
                  <a:pt x="168" y="288"/>
                  <a:pt x="168" y="288"/>
                </a:cubicBezTo>
                <a:cubicBezTo>
                  <a:pt x="167" y="286"/>
                  <a:pt x="167" y="286"/>
                  <a:pt x="167" y="286"/>
                </a:cubicBezTo>
                <a:cubicBezTo>
                  <a:pt x="162" y="286"/>
                  <a:pt x="162" y="286"/>
                  <a:pt x="162" y="286"/>
                </a:cubicBezTo>
                <a:cubicBezTo>
                  <a:pt x="162" y="287"/>
                  <a:pt x="162" y="287"/>
                  <a:pt x="162" y="287"/>
                </a:cubicBezTo>
                <a:cubicBezTo>
                  <a:pt x="160" y="287"/>
                  <a:pt x="160" y="287"/>
                  <a:pt x="160" y="287"/>
                </a:cubicBezTo>
                <a:cubicBezTo>
                  <a:pt x="159" y="288"/>
                  <a:pt x="159" y="288"/>
                  <a:pt x="159" y="288"/>
                </a:cubicBezTo>
                <a:cubicBezTo>
                  <a:pt x="153" y="290"/>
                  <a:pt x="153" y="290"/>
                  <a:pt x="153" y="290"/>
                </a:cubicBezTo>
                <a:cubicBezTo>
                  <a:pt x="153" y="289"/>
                  <a:pt x="155" y="290"/>
                  <a:pt x="152" y="289"/>
                </a:cubicBezTo>
                <a:cubicBezTo>
                  <a:pt x="158" y="285"/>
                  <a:pt x="158" y="285"/>
                  <a:pt x="158" y="285"/>
                </a:cubicBezTo>
                <a:cubicBezTo>
                  <a:pt x="154" y="284"/>
                  <a:pt x="154" y="284"/>
                  <a:pt x="154" y="284"/>
                </a:cubicBezTo>
                <a:cubicBezTo>
                  <a:pt x="154" y="284"/>
                  <a:pt x="161" y="280"/>
                  <a:pt x="152" y="285"/>
                </a:cubicBezTo>
                <a:cubicBezTo>
                  <a:pt x="149" y="283"/>
                  <a:pt x="149" y="283"/>
                  <a:pt x="149" y="283"/>
                </a:cubicBezTo>
                <a:cubicBezTo>
                  <a:pt x="147" y="283"/>
                  <a:pt x="147" y="283"/>
                  <a:pt x="147" y="283"/>
                </a:cubicBezTo>
                <a:cubicBezTo>
                  <a:pt x="146" y="286"/>
                  <a:pt x="146" y="286"/>
                  <a:pt x="146" y="286"/>
                </a:cubicBezTo>
                <a:cubicBezTo>
                  <a:pt x="142" y="287"/>
                  <a:pt x="142" y="287"/>
                  <a:pt x="142" y="287"/>
                </a:cubicBezTo>
                <a:cubicBezTo>
                  <a:pt x="143" y="288"/>
                  <a:pt x="143" y="288"/>
                  <a:pt x="143" y="288"/>
                </a:cubicBezTo>
                <a:cubicBezTo>
                  <a:pt x="139" y="286"/>
                  <a:pt x="139" y="286"/>
                  <a:pt x="139" y="286"/>
                </a:cubicBezTo>
                <a:cubicBezTo>
                  <a:pt x="138" y="287"/>
                  <a:pt x="138" y="287"/>
                  <a:pt x="138" y="287"/>
                </a:cubicBezTo>
                <a:cubicBezTo>
                  <a:pt x="133" y="284"/>
                  <a:pt x="133" y="284"/>
                  <a:pt x="133" y="284"/>
                </a:cubicBezTo>
                <a:cubicBezTo>
                  <a:pt x="133" y="286"/>
                  <a:pt x="133" y="286"/>
                  <a:pt x="133" y="286"/>
                </a:cubicBezTo>
                <a:cubicBezTo>
                  <a:pt x="129" y="284"/>
                  <a:pt x="139" y="281"/>
                  <a:pt x="128" y="284"/>
                </a:cubicBezTo>
                <a:cubicBezTo>
                  <a:pt x="127" y="281"/>
                  <a:pt x="127" y="281"/>
                  <a:pt x="127" y="281"/>
                </a:cubicBezTo>
                <a:cubicBezTo>
                  <a:pt x="119" y="280"/>
                  <a:pt x="119" y="280"/>
                  <a:pt x="119" y="280"/>
                </a:cubicBezTo>
                <a:cubicBezTo>
                  <a:pt x="116" y="281"/>
                  <a:pt x="116" y="281"/>
                  <a:pt x="116" y="281"/>
                </a:cubicBezTo>
                <a:cubicBezTo>
                  <a:pt x="114" y="281"/>
                  <a:pt x="114" y="281"/>
                  <a:pt x="114" y="281"/>
                </a:cubicBezTo>
                <a:cubicBezTo>
                  <a:pt x="121" y="279"/>
                  <a:pt x="103" y="278"/>
                  <a:pt x="121" y="278"/>
                </a:cubicBezTo>
                <a:cubicBezTo>
                  <a:pt x="121" y="276"/>
                  <a:pt x="121" y="276"/>
                  <a:pt x="121" y="276"/>
                </a:cubicBezTo>
                <a:cubicBezTo>
                  <a:pt x="125" y="273"/>
                  <a:pt x="125" y="273"/>
                  <a:pt x="125" y="273"/>
                </a:cubicBezTo>
                <a:cubicBezTo>
                  <a:pt x="119" y="271"/>
                  <a:pt x="119" y="271"/>
                  <a:pt x="119" y="271"/>
                </a:cubicBezTo>
                <a:cubicBezTo>
                  <a:pt x="124" y="271"/>
                  <a:pt x="124" y="271"/>
                  <a:pt x="124" y="271"/>
                </a:cubicBezTo>
                <a:cubicBezTo>
                  <a:pt x="126" y="274"/>
                  <a:pt x="126" y="274"/>
                  <a:pt x="126" y="274"/>
                </a:cubicBezTo>
                <a:cubicBezTo>
                  <a:pt x="128" y="272"/>
                  <a:pt x="128" y="272"/>
                  <a:pt x="128" y="272"/>
                </a:cubicBezTo>
                <a:cubicBezTo>
                  <a:pt x="132" y="274"/>
                  <a:pt x="132" y="274"/>
                  <a:pt x="132" y="274"/>
                </a:cubicBezTo>
                <a:cubicBezTo>
                  <a:pt x="134" y="271"/>
                  <a:pt x="134" y="271"/>
                  <a:pt x="134" y="271"/>
                </a:cubicBezTo>
                <a:cubicBezTo>
                  <a:pt x="139" y="271"/>
                  <a:pt x="139" y="271"/>
                  <a:pt x="139" y="271"/>
                </a:cubicBezTo>
                <a:cubicBezTo>
                  <a:pt x="140" y="272"/>
                  <a:pt x="140" y="272"/>
                  <a:pt x="140" y="272"/>
                </a:cubicBezTo>
                <a:cubicBezTo>
                  <a:pt x="139" y="269"/>
                  <a:pt x="144" y="271"/>
                  <a:pt x="143" y="270"/>
                </a:cubicBezTo>
                <a:cubicBezTo>
                  <a:pt x="144" y="266"/>
                  <a:pt x="144" y="266"/>
                  <a:pt x="144" y="266"/>
                </a:cubicBezTo>
                <a:cubicBezTo>
                  <a:pt x="140" y="266"/>
                  <a:pt x="140" y="266"/>
                  <a:pt x="140" y="266"/>
                </a:cubicBezTo>
                <a:cubicBezTo>
                  <a:pt x="140" y="264"/>
                  <a:pt x="140" y="264"/>
                  <a:pt x="140" y="264"/>
                </a:cubicBezTo>
                <a:cubicBezTo>
                  <a:pt x="146" y="266"/>
                  <a:pt x="143" y="263"/>
                  <a:pt x="148" y="259"/>
                </a:cubicBezTo>
                <a:cubicBezTo>
                  <a:pt x="151" y="260"/>
                  <a:pt x="151" y="260"/>
                  <a:pt x="151" y="260"/>
                </a:cubicBezTo>
                <a:cubicBezTo>
                  <a:pt x="150" y="257"/>
                  <a:pt x="157" y="258"/>
                  <a:pt x="156" y="255"/>
                </a:cubicBezTo>
                <a:cubicBezTo>
                  <a:pt x="155" y="251"/>
                  <a:pt x="155" y="251"/>
                  <a:pt x="155" y="251"/>
                </a:cubicBezTo>
                <a:cubicBezTo>
                  <a:pt x="159" y="249"/>
                  <a:pt x="159" y="249"/>
                  <a:pt x="159" y="249"/>
                </a:cubicBezTo>
                <a:cubicBezTo>
                  <a:pt x="159" y="252"/>
                  <a:pt x="159" y="252"/>
                  <a:pt x="159" y="252"/>
                </a:cubicBezTo>
                <a:cubicBezTo>
                  <a:pt x="158" y="252"/>
                  <a:pt x="158" y="252"/>
                  <a:pt x="158" y="252"/>
                </a:cubicBezTo>
                <a:cubicBezTo>
                  <a:pt x="158" y="253"/>
                  <a:pt x="158" y="253"/>
                  <a:pt x="158" y="253"/>
                </a:cubicBezTo>
                <a:cubicBezTo>
                  <a:pt x="160" y="254"/>
                  <a:pt x="160" y="254"/>
                  <a:pt x="160" y="254"/>
                </a:cubicBezTo>
                <a:cubicBezTo>
                  <a:pt x="162" y="254"/>
                  <a:pt x="161" y="252"/>
                  <a:pt x="163" y="251"/>
                </a:cubicBezTo>
                <a:cubicBezTo>
                  <a:pt x="164" y="252"/>
                  <a:pt x="164" y="252"/>
                  <a:pt x="164" y="252"/>
                </a:cubicBezTo>
                <a:cubicBezTo>
                  <a:pt x="159" y="256"/>
                  <a:pt x="159" y="256"/>
                  <a:pt x="159" y="256"/>
                </a:cubicBezTo>
                <a:cubicBezTo>
                  <a:pt x="157" y="256"/>
                  <a:pt x="157" y="256"/>
                  <a:pt x="157" y="256"/>
                </a:cubicBezTo>
                <a:cubicBezTo>
                  <a:pt x="154" y="259"/>
                  <a:pt x="154" y="259"/>
                  <a:pt x="154" y="259"/>
                </a:cubicBezTo>
                <a:cubicBezTo>
                  <a:pt x="155" y="260"/>
                  <a:pt x="155" y="254"/>
                  <a:pt x="157" y="261"/>
                </a:cubicBezTo>
                <a:cubicBezTo>
                  <a:pt x="157" y="262"/>
                  <a:pt x="157" y="262"/>
                  <a:pt x="157" y="262"/>
                </a:cubicBezTo>
                <a:cubicBezTo>
                  <a:pt x="155" y="262"/>
                  <a:pt x="155" y="262"/>
                  <a:pt x="155" y="262"/>
                </a:cubicBezTo>
                <a:cubicBezTo>
                  <a:pt x="154" y="265"/>
                  <a:pt x="154" y="265"/>
                  <a:pt x="154" y="265"/>
                </a:cubicBezTo>
                <a:cubicBezTo>
                  <a:pt x="157" y="267"/>
                  <a:pt x="157" y="267"/>
                  <a:pt x="157" y="267"/>
                </a:cubicBezTo>
                <a:cubicBezTo>
                  <a:pt x="154" y="268"/>
                  <a:pt x="154" y="268"/>
                  <a:pt x="154" y="268"/>
                </a:cubicBezTo>
                <a:cubicBezTo>
                  <a:pt x="156" y="268"/>
                  <a:pt x="156" y="268"/>
                  <a:pt x="156" y="268"/>
                </a:cubicBezTo>
                <a:cubicBezTo>
                  <a:pt x="164" y="264"/>
                  <a:pt x="164" y="264"/>
                  <a:pt x="164" y="264"/>
                </a:cubicBezTo>
                <a:cubicBezTo>
                  <a:pt x="167" y="260"/>
                  <a:pt x="167" y="260"/>
                  <a:pt x="167" y="260"/>
                </a:cubicBezTo>
                <a:cubicBezTo>
                  <a:pt x="168" y="260"/>
                  <a:pt x="168" y="261"/>
                  <a:pt x="168" y="261"/>
                </a:cubicBezTo>
                <a:cubicBezTo>
                  <a:pt x="165" y="265"/>
                  <a:pt x="165" y="265"/>
                  <a:pt x="165" y="265"/>
                </a:cubicBezTo>
                <a:cubicBezTo>
                  <a:pt x="168" y="267"/>
                  <a:pt x="168" y="267"/>
                  <a:pt x="168" y="267"/>
                </a:cubicBezTo>
                <a:cubicBezTo>
                  <a:pt x="172" y="266"/>
                  <a:pt x="172" y="266"/>
                  <a:pt x="172" y="266"/>
                </a:cubicBezTo>
                <a:cubicBezTo>
                  <a:pt x="172" y="270"/>
                  <a:pt x="172" y="270"/>
                  <a:pt x="172" y="270"/>
                </a:cubicBezTo>
                <a:cubicBezTo>
                  <a:pt x="172" y="260"/>
                  <a:pt x="171" y="277"/>
                  <a:pt x="178" y="264"/>
                </a:cubicBezTo>
                <a:cubicBezTo>
                  <a:pt x="182" y="261"/>
                  <a:pt x="182" y="261"/>
                  <a:pt x="182" y="261"/>
                </a:cubicBezTo>
                <a:cubicBezTo>
                  <a:pt x="185" y="262"/>
                  <a:pt x="185" y="262"/>
                  <a:pt x="185" y="262"/>
                </a:cubicBezTo>
                <a:cubicBezTo>
                  <a:pt x="186" y="259"/>
                  <a:pt x="186" y="262"/>
                  <a:pt x="191" y="259"/>
                </a:cubicBezTo>
                <a:cubicBezTo>
                  <a:pt x="189" y="258"/>
                  <a:pt x="189" y="258"/>
                  <a:pt x="189" y="258"/>
                </a:cubicBezTo>
                <a:cubicBezTo>
                  <a:pt x="183" y="260"/>
                  <a:pt x="183" y="260"/>
                  <a:pt x="183" y="260"/>
                </a:cubicBezTo>
                <a:cubicBezTo>
                  <a:pt x="182" y="260"/>
                  <a:pt x="193" y="255"/>
                  <a:pt x="179" y="258"/>
                </a:cubicBezTo>
                <a:cubicBezTo>
                  <a:pt x="179" y="258"/>
                  <a:pt x="179" y="258"/>
                  <a:pt x="179" y="258"/>
                </a:cubicBezTo>
                <a:cubicBezTo>
                  <a:pt x="178" y="256"/>
                  <a:pt x="178" y="256"/>
                  <a:pt x="178" y="256"/>
                </a:cubicBezTo>
                <a:cubicBezTo>
                  <a:pt x="174" y="259"/>
                  <a:pt x="174" y="259"/>
                  <a:pt x="174" y="259"/>
                </a:cubicBezTo>
                <a:cubicBezTo>
                  <a:pt x="173" y="258"/>
                  <a:pt x="173" y="258"/>
                  <a:pt x="173" y="258"/>
                </a:cubicBezTo>
                <a:cubicBezTo>
                  <a:pt x="170" y="260"/>
                  <a:pt x="170" y="260"/>
                  <a:pt x="170" y="260"/>
                </a:cubicBezTo>
                <a:cubicBezTo>
                  <a:pt x="178" y="253"/>
                  <a:pt x="178" y="253"/>
                  <a:pt x="178" y="253"/>
                </a:cubicBezTo>
                <a:cubicBezTo>
                  <a:pt x="176" y="255"/>
                  <a:pt x="176" y="255"/>
                  <a:pt x="176" y="255"/>
                </a:cubicBezTo>
                <a:cubicBezTo>
                  <a:pt x="177" y="256"/>
                  <a:pt x="177" y="256"/>
                  <a:pt x="177" y="256"/>
                </a:cubicBezTo>
                <a:cubicBezTo>
                  <a:pt x="182" y="258"/>
                  <a:pt x="182" y="258"/>
                  <a:pt x="182" y="258"/>
                </a:cubicBezTo>
                <a:cubicBezTo>
                  <a:pt x="184" y="259"/>
                  <a:pt x="184" y="259"/>
                  <a:pt x="184" y="259"/>
                </a:cubicBezTo>
                <a:cubicBezTo>
                  <a:pt x="186" y="256"/>
                  <a:pt x="186" y="256"/>
                  <a:pt x="186" y="256"/>
                </a:cubicBezTo>
                <a:cubicBezTo>
                  <a:pt x="187" y="257"/>
                  <a:pt x="187" y="254"/>
                  <a:pt x="187" y="258"/>
                </a:cubicBezTo>
                <a:cubicBezTo>
                  <a:pt x="190" y="256"/>
                  <a:pt x="190" y="256"/>
                  <a:pt x="190" y="256"/>
                </a:cubicBezTo>
                <a:cubicBezTo>
                  <a:pt x="200" y="254"/>
                  <a:pt x="200" y="254"/>
                  <a:pt x="200" y="254"/>
                </a:cubicBezTo>
                <a:cubicBezTo>
                  <a:pt x="200" y="252"/>
                  <a:pt x="200" y="252"/>
                  <a:pt x="200" y="252"/>
                </a:cubicBezTo>
                <a:cubicBezTo>
                  <a:pt x="203" y="253"/>
                  <a:pt x="203" y="253"/>
                  <a:pt x="203" y="253"/>
                </a:cubicBezTo>
                <a:cubicBezTo>
                  <a:pt x="203" y="253"/>
                  <a:pt x="206" y="250"/>
                  <a:pt x="207" y="249"/>
                </a:cubicBezTo>
                <a:cubicBezTo>
                  <a:pt x="202" y="247"/>
                  <a:pt x="202" y="247"/>
                  <a:pt x="202" y="247"/>
                </a:cubicBezTo>
                <a:cubicBezTo>
                  <a:pt x="196" y="248"/>
                  <a:pt x="196" y="248"/>
                  <a:pt x="196" y="248"/>
                </a:cubicBezTo>
                <a:cubicBezTo>
                  <a:pt x="196" y="249"/>
                  <a:pt x="196" y="249"/>
                  <a:pt x="196" y="249"/>
                </a:cubicBezTo>
                <a:cubicBezTo>
                  <a:pt x="196" y="249"/>
                  <a:pt x="196" y="249"/>
                  <a:pt x="196" y="249"/>
                </a:cubicBezTo>
                <a:cubicBezTo>
                  <a:pt x="195" y="252"/>
                  <a:pt x="195" y="252"/>
                  <a:pt x="195" y="252"/>
                </a:cubicBezTo>
                <a:cubicBezTo>
                  <a:pt x="195" y="252"/>
                  <a:pt x="198" y="250"/>
                  <a:pt x="193" y="251"/>
                </a:cubicBezTo>
                <a:cubicBezTo>
                  <a:pt x="193" y="250"/>
                  <a:pt x="194" y="250"/>
                  <a:pt x="194" y="249"/>
                </a:cubicBezTo>
                <a:cubicBezTo>
                  <a:pt x="186" y="248"/>
                  <a:pt x="186" y="248"/>
                  <a:pt x="186" y="248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3" y="250"/>
                  <a:pt x="183" y="250"/>
                  <a:pt x="183" y="250"/>
                </a:cubicBezTo>
                <a:cubicBezTo>
                  <a:pt x="167" y="252"/>
                  <a:pt x="167" y="252"/>
                  <a:pt x="167" y="252"/>
                </a:cubicBezTo>
                <a:cubicBezTo>
                  <a:pt x="165" y="249"/>
                  <a:pt x="165" y="249"/>
                  <a:pt x="165" y="249"/>
                </a:cubicBezTo>
                <a:cubicBezTo>
                  <a:pt x="163" y="250"/>
                  <a:pt x="163" y="250"/>
                  <a:pt x="163" y="250"/>
                </a:cubicBezTo>
                <a:cubicBezTo>
                  <a:pt x="163" y="249"/>
                  <a:pt x="163" y="249"/>
                  <a:pt x="163" y="249"/>
                </a:cubicBezTo>
                <a:cubicBezTo>
                  <a:pt x="158" y="247"/>
                  <a:pt x="158" y="247"/>
                  <a:pt x="158" y="247"/>
                </a:cubicBezTo>
                <a:cubicBezTo>
                  <a:pt x="152" y="247"/>
                  <a:pt x="152" y="247"/>
                  <a:pt x="152" y="247"/>
                </a:cubicBezTo>
                <a:cubicBezTo>
                  <a:pt x="153" y="250"/>
                  <a:pt x="153" y="250"/>
                  <a:pt x="153" y="250"/>
                </a:cubicBezTo>
                <a:cubicBezTo>
                  <a:pt x="146" y="248"/>
                  <a:pt x="146" y="248"/>
                  <a:pt x="146" y="248"/>
                </a:cubicBezTo>
                <a:cubicBezTo>
                  <a:pt x="144" y="247"/>
                  <a:pt x="144" y="247"/>
                  <a:pt x="144" y="247"/>
                </a:cubicBezTo>
                <a:cubicBezTo>
                  <a:pt x="148" y="243"/>
                  <a:pt x="148" y="243"/>
                  <a:pt x="148" y="243"/>
                </a:cubicBezTo>
                <a:cubicBezTo>
                  <a:pt x="146" y="242"/>
                  <a:pt x="146" y="242"/>
                  <a:pt x="146" y="242"/>
                </a:cubicBezTo>
                <a:cubicBezTo>
                  <a:pt x="144" y="243"/>
                  <a:pt x="144" y="243"/>
                  <a:pt x="144" y="243"/>
                </a:cubicBezTo>
                <a:cubicBezTo>
                  <a:pt x="143" y="247"/>
                  <a:pt x="143" y="247"/>
                  <a:pt x="143" y="247"/>
                </a:cubicBezTo>
                <a:cubicBezTo>
                  <a:pt x="137" y="253"/>
                  <a:pt x="148" y="244"/>
                  <a:pt x="147" y="254"/>
                </a:cubicBezTo>
                <a:cubicBezTo>
                  <a:pt x="141" y="250"/>
                  <a:pt x="141" y="250"/>
                  <a:pt x="141" y="250"/>
                </a:cubicBezTo>
                <a:cubicBezTo>
                  <a:pt x="140" y="252"/>
                  <a:pt x="140" y="252"/>
                  <a:pt x="140" y="252"/>
                </a:cubicBezTo>
                <a:cubicBezTo>
                  <a:pt x="139" y="250"/>
                  <a:pt x="139" y="250"/>
                  <a:pt x="139" y="250"/>
                </a:cubicBezTo>
                <a:cubicBezTo>
                  <a:pt x="136" y="252"/>
                  <a:pt x="136" y="252"/>
                  <a:pt x="136" y="252"/>
                </a:cubicBezTo>
                <a:cubicBezTo>
                  <a:pt x="130" y="250"/>
                  <a:pt x="130" y="250"/>
                  <a:pt x="130" y="250"/>
                </a:cubicBezTo>
                <a:cubicBezTo>
                  <a:pt x="126" y="253"/>
                  <a:pt x="126" y="253"/>
                  <a:pt x="126" y="253"/>
                </a:cubicBezTo>
                <a:cubicBezTo>
                  <a:pt x="124" y="252"/>
                  <a:pt x="124" y="252"/>
                  <a:pt x="124" y="252"/>
                </a:cubicBezTo>
                <a:cubicBezTo>
                  <a:pt x="122" y="254"/>
                  <a:pt x="122" y="254"/>
                  <a:pt x="122" y="254"/>
                </a:cubicBezTo>
                <a:cubicBezTo>
                  <a:pt x="119" y="256"/>
                  <a:pt x="124" y="254"/>
                  <a:pt x="120" y="251"/>
                </a:cubicBezTo>
                <a:cubicBezTo>
                  <a:pt x="120" y="249"/>
                  <a:pt x="120" y="249"/>
                  <a:pt x="120" y="249"/>
                </a:cubicBezTo>
                <a:cubicBezTo>
                  <a:pt x="125" y="249"/>
                  <a:pt x="125" y="249"/>
                  <a:pt x="125" y="249"/>
                </a:cubicBezTo>
                <a:cubicBezTo>
                  <a:pt x="124" y="249"/>
                  <a:pt x="128" y="250"/>
                  <a:pt x="124" y="248"/>
                </a:cubicBezTo>
                <a:cubicBezTo>
                  <a:pt x="128" y="244"/>
                  <a:pt x="128" y="244"/>
                  <a:pt x="128" y="244"/>
                </a:cubicBezTo>
                <a:cubicBezTo>
                  <a:pt x="124" y="240"/>
                  <a:pt x="124" y="240"/>
                  <a:pt x="124" y="240"/>
                </a:cubicBezTo>
                <a:cubicBezTo>
                  <a:pt x="124" y="238"/>
                  <a:pt x="124" y="238"/>
                  <a:pt x="124" y="238"/>
                </a:cubicBezTo>
                <a:cubicBezTo>
                  <a:pt x="119" y="236"/>
                  <a:pt x="119" y="236"/>
                  <a:pt x="119" y="236"/>
                </a:cubicBezTo>
                <a:cubicBezTo>
                  <a:pt x="122" y="234"/>
                  <a:pt x="122" y="234"/>
                  <a:pt x="122" y="234"/>
                </a:cubicBezTo>
                <a:cubicBezTo>
                  <a:pt x="117" y="233"/>
                  <a:pt x="117" y="233"/>
                  <a:pt x="117" y="233"/>
                </a:cubicBezTo>
                <a:cubicBezTo>
                  <a:pt x="119" y="231"/>
                  <a:pt x="119" y="231"/>
                  <a:pt x="119" y="231"/>
                </a:cubicBezTo>
                <a:cubicBezTo>
                  <a:pt x="121" y="231"/>
                  <a:pt x="108" y="239"/>
                  <a:pt x="124" y="229"/>
                </a:cubicBezTo>
                <a:cubicBezTo>
                  <a:pt x="123" y="227"/>
                  <a:pt x="123" y="227"/>
                  <a:pt x="123" y="227"/>
                </a:cubicBezTo>
                <a:cubicBezTo>
                  <a:pt x="120" y="228"/>
                  <a:pt x="120" y="228"/>
                  <a:pt x="120" y="228"/>
                </a:cubicBezTo>
                <a:cubicBezTo>
                  <a:pt x="118" y="226"/>
                  <a:pt x="118" y="226"/>
                  <a:pt x="118" y="226"/>
                </a:cubicBezTo>
                <a:cubicBezTo>
                  <a:pt x="105" y="227"/>
                  <a:pt x="105" y="227"/>
                  <a:pt x="105" y="227"/>
                </a:cubicBezTo>
                <a:cubicBezTo>
                  <a:pt x="113" y="224"/>
                  <a:pt x="113" y="224"/>
                  <a:pt x="113" y="224"/>
                </a:cubicBezTo>
                <a:cubicBezTo>
                  <a:pt x="112" y="224"/>
                  <a:pt x="114" y="230"/>
                  <a:pt x="114" y="222"/>
                </a:cubicBezTo>
                <a:cubicBezTo>
                  <a:pt x="117" y="225"/>
                  <a:pt x="117" y="225"/>
                  <a:pt x="117" y="225"/>
                </a:cubicBezTo>
                <a:cubicBezTo>
                  <a:pt x="126" y="224"/>
                  <a:pt x="126" y="224"/>
                  <a:pt x="126" y="224"/>
                </a:cubicBezTo>
                <a:cubicBezTo>
                  <a:pt x="125" y="221"/>
                  <a:pt x="125" y="221"/>
                  <a:pt x="125" y="221"/>
                </a:cubicBezTo>
                <a:cubicBezTo>
                  <a:pt x="122" y="220"/>
                  <a:pt x="122" y="220"/>
                  <a:pt x="122" y="220"/>
                </a:cubicBezTo>
                <a:cubicBezTo>
                  <a:pt x="125" y="219"/>
                  <a:pt x="125" y="219"/>
                  <a:pt x="125" y="219"/>
                </a:cubicBezTo>
                <a:cubicBezTo>
                  <a:pt x="124" y="215"/>
                  <a:pt x="124" y="215"/>
                  <a:pt x="124" y="215"/>
                </a:cubicBezTo>
                <a:cubicBezTo>
                  <a:pt x="123" y="214"/>
                  <a:pt x="121" y="216"/>
                  <a:pt x="120" y="215"/>
                </a:cubicBezTo>
                <a:cubicBezTo>
                  <a:pt x="120" y="212"/>
                  <a:pt x="120" y="212"/>
                  <a:pt x="120" y="212"/>
                </a:cubicBezTo>
                <a:cubicBezTo>
                  <a:pt x="122" y="209"/>
                  <a:pt x="122" y="209"/>
                  <a:pt x="122" y="209"/>
                </a:cubicBezTo>
                <a:cubicBezTo>
                  <a:pt x="116" y="208"/>
                  <a:pt x="116" y="208"/>
                  <a:pt x="116" y="208"/>
                </a:cubicBezTo>
                <a:cubicBezTo>
                  <a:pt x="115" y="208"/>
                  <a:pt x="119" y="206"/>
                  <a:pt x="114" y="208"/>
                </a:cubicBezTo>
                <a:cubicBezTo>
                  <a:pt x="118" y="205"/>
                  <a:pt x="118" y="205"/>
                  <a:pt x="118" y="205"/>
                </a:cubicBezTo>
                <a:cubicBezTo>
                  <a:pt x="118" y="205"/>
                  <a:pt x="113" y="214"/>
                  <a:pt x="125" y="205"/>
                </a:cubicBezTo>
                <a:cubicBezTo>
                  <a:pt x="132" y="204"/>
                  <a:pt x="132" y="204"/>
                  <a:pt x="132" y="204"/>
                </a:cubicBezTo>
                <a:cubicBezTo>
                  <a:pt x="140" y="204"/>
                  <a:pt x="140" y="204"/>
                  <a:pt x="140" y="204"/>
                </a:cubicBezTo>
                <a:cubicBezTo>
                  <a:pt x="140" y="203"/>
                  <a:pt x="140" y="203"/>
                  <a:pt x="140" y="203"/>
                </a:cubicBezTo>
                <a:cubicBezTo>
                  <a:pt x="144" y="203"/>
                  <a:pt x="144" y="203"/>
                  <a:pt x="144" y="203"/>
                </a:cubicBezTo>
                <a:cubicBezTo>
                  <a:pt x="147" y="200"/>
                  <a:pt x="147" y="200"/>
                  <a:pt x="147" y="200"/>
                </a:cubicBezTo>
                <a:cubicBezTo>
                  <a:pt x="148" y="200"/>
                  <a:pt x="137" y="206"/>
                  <a:pt x="151" y="199"/>
                </a:cubicBezTo>
                <a:cubicBezTo>
                  <a:pt x="149" y="198"/>
                  <a:pt x="149" y="198"/>
                  <a:pt x="149" y="198"/>
                </a:cubicBezTo>
                <a:cubicBezTo>
                  <a:pt x="157" y="198"/>
                  <a:pt x="157" y="198"/>
                  <a:pt x="157" y="198"/>
                </a:cubicBezTo>
                <a:cubicBezTo>
                  <a:pt x="161" y="197"/>
                  <a:pt x="161" y="197"/>
                  <a:pt x="161" y="197"/>
                </a:cubicBezTo>
                <a:cubicBezTo>
                  <a:pt x="161" y="196"/>
                  <a:pt x="158" y="199"/>
                  <a:pt x="164" y="197"/>
                </a:cubicBezTo>
                <a:cubicBezTo>
                  <a:pt x="164" y="195"/>
                  <a:pt x="164" y="195"/>
                  <a:pt x="164" y="195"/>
                </a:cubicBezTo>
                <a:cubicBezTo>
                  <a:pt x="155" y="194"/>
                  <a:pt x="155" y="194"/>
                  <a:pt x="155" y="194"/>
                </a:cubicBezTo>
                <a:cubicBezTo>
                  <a:pt x="152" y="195"/>
                  <a:pt x="152" y="195"/>
                  <a:pt x="152" y="195"/>
                </a:cubicBezTo>
                <a:cubicBezTo>
                  <a:pt x="149" y="193"/>
                  <a:pt x="149" y="193"/>
                  <a:pt x="149" y="193"/>
                </a:cubicBezTo>
                <a:cubicBezTo>
                  <a:pt x="144" y="195"/>
                  <a:pt x="144" y="195"/>
                  <a:pt x="144" y="195"/>
                </a:cubicBezTo>
                <a:cubicBezTo>
                  <a:pt x="138" y="193"/>
                  <a:pt x="138" y="193"/>
                  <a:pt x="138" y="193"/>
                </a:cubicBezTo>
                <a:cubicBezTo>
                  <a:pt x="135" y="197"/>
                  <a:pt x="147" y="191"/>
                  <a:pt x="134" y="196"/>
                </a:cubicBezTo>
                <a:cubicBezTo>
                  <a:pt x="128" y="194"/>
                  <a:pt x="128" y="194"/>
                  <a:pt x="128" y="194"/>
                </a:cubicBezTo>
                <a:cubicBezTo>
                  <a:pt x="126" y="194"/>
                  <a:pt x="131" y="199"/>
                  <a:pt x="126" y="191"/>
                </a:cubicBezTo>
                <a:cubicBezTo>
                  <a:pt x="119" y="191"/>
                  <a:pt x="119" y="191"/>
                  <a:pt x="119" y="191"/>
                </a:cubicBezTo>
                <a:cubicBezTo>
                  <a:pt x="116" y="190"/>
                  <a:pt x="116" y="190"/>
                  <a:pt x="116" y="190"/>
                </a:cubicBezTo>
                <a:cubicBezTo>
                  <a:pt x="112" y="191"/>
                  <a:pt x="112" y="191"/>
                  <a:pt x="112" y="191"/>
                </a:cubicBezTo>
                <a:cubicBezTo>
                  <a:pt x="116" y="189"/>
                  <a:pt x="116" y="189"/>
                  <a:pt x="116" y="189"/>
                </a:cubicBezTo>
                <a:cubicBezTo>
                  <a:pt x="137" y="188"/>
                  <a:pt x="137" y="188"/>
                  <a:pt x="137" y="188"/>
                </a:cubicBezTo>
                <a:cubicBezTo>
                  <a:pt x="149" y="189"/>
                  <a:pt x="149" y="189"/>
                  <a:pt x="149" y="189"/>
                </a:cubicBezTo>
                <a:cubicBezTo>
                  <a:pt x="150" y="188"/>
                  <a:pt x="149" y="186"/>
                  <a:pt x="152" y="188"/>
                </a:cubicBezTo>
                <a:cubicBezTo>
                  <a:pt x="155" y="184"/>
                  <a:pt x="151" y="187"/>
                  <a:pt x="146" y="185"/>
                </a:cubicBezTo>
                <a:cubicBezTo>
                  <a:pt x="145" y="185"/>
                  <a:pt x="145" y="185"/>
                  <a:pt x="145" y="185"/>
                </a:cubicBezTo>
                <a:cubicBezTo>
                  <a:pt x="145" y="183"/>
                  <a:pt x="145" y="183"/>
                  <a:pt x="145" y="183"/>
                </a:cubicBezTo>
                <a:cubicBezTo>
                  <a:pt x="151" y="185"/>
                  <a:pt x="151" y="185"/>
                  <a:pt x="151" y="185"/>
                </a:cubicBezTo>
                <a:cubicBezTo>
                  <a:pt x="152" y="182"/>
                  <a:pt x="152" y="182"/>
                  <a:pt x="152" y="182"/>
                </a:cubicBezTo>
                <a:cubicBezTo>
                  <a:pt x="154" y="183"/>
                  <a:pt x="154" y="183"/>
                  <a:pt x="154" y="183"/>
                </a:cubicBezTo>
                <a:cubicBezTo>
                  <a:pt x="156" y="182"/>
                  <a:pt x="161" y="183"/>
                  <a:pt x="158" y="179"/>
                </a:cubicBezTo>
                <a:cubicBezTo>
                  <a:pt x="162" y="178"/>
                  <a:pt x="162" y="178"/>
                  <a:pt x="162" y="178"/>
                </a:cubicBezTo>
                <a:cubicBezTo>
                  <a:pt x="158" y="174"/>
                  <a:pt x="158" y="174"/>
                  <a:pt x="158" y="174"/>
                </a:cubicBezTo>
                <a:cubicBezTo>
                  <a:pt x="164" y="179"/>
                  <a:pt x="158" y="168"/>
                  <a:pt x="169" y="172"/>
                </a:cubicBezTo>
                <a:cubicBezTo>
                  <a:pt x="169" y="170"/>
                  <a:pt x="169" y="170"/>
                  <a:pt x="169" y="170"/>
                </a:cubicBezTo>
                <a:cubicBezTo>
                  <a:pt x="169" y="168"/>
                  <a:pt x="168" y="166"/>
                  <a:pt x="163" y="170"/>
                </a:cubicBezTo>
                <a:cubicBezTo>
                  <a:pt x="161" y="169"/>
                  <a:pt x="161" y="169"/>
                  <a:pt x="161" y="169"/>
                </a:cubicBezTo>
                <a:cubicBezTo>
                  <a:pt x="159" y="170"/>
                  <a:pt x="165" y="175"/>
                  <a:pt x="156" y="170"/>
                </a:cubicBezTo>
                <a:cubicBezTo>
                  <a:pt x="152" y="169"/>
                  <a:pt x="151" y="173"/>
                  <a:pt x="149" y="174"/>
                </a:cubicBezTo>
                <a:cubicBezTo>
                  <a:pt x="151" y="171"/>
                  <a:pt x="138" y="178"/>
                  <a:pt x="154" y="173"/>
                </a:cubicBezTo>
                <a:cubicBezTo>
                  <a:pt x="156" y="174"/>
                  <a:pt x="156" y="174"/>
                  <a:pt x="156" y="174"/>
                </a:cubicBezTo>
                <a:cubicBezTo>
                  <a:pt x="154" y="175"/>
                  <a:pt x="154" y="175"/>
                  <a:pt x="154" y="175"/>
                </a:cubicBezTo>
                <a:cubicBezTo>
                  <a:pt x="144" y="175"/>
                  <a:pt x="144" y="175"/>
                  <a:pt x="144" y="175"/>
                </a:cubicBezTo>
                <a:cubicBezTo>
                  <a:pt x="136" y="176"/>
                  <a:pt x="136" y="176"/>
                  <a:pt x="136" y="176"/>
                </a:cubicBezTo>
                <a:cubicBezTo>
                  <a:pt x="132" y="175"/>
                  <a:pt x="132" y="175"/>
                  <a:pt x="132" y="175"/>
                </a:cubicBezTo>
                <a:cubicBezTo>
                  <a:pt x="132" y="173"/>
                  <a:pt x="132" y="173"/>
                  <a:pt x="132" y="173"/>
                </a:cubicBezTo>
                <a:cubicBezTo>
                  <a:pt x="130" y="171"/>
                  <a:pt x="130" y="171"/>
                  <a:pt x="130" y="171"/>
                </a:cubicBezTo>
                <a:cubicBezTo>
                  <a:pt x="125" y="176"/>
                  <a:pt x="125" y="176"/>
                  <a:pt x="125" y="176"/>
                </a:cubicBezTo>
                <a:cubicBezTo>
                  <a:pt x="121" y="175"/>
                  <a:pt x="121" y="175"/>
                  <a:pt x="121" y="175"/>
                </a:cubicBezTo>
                <a:cubicBezTo>
                  <a:pt x="120" y="176"/>
                  <a:pt x="120" y="176"/>
                  <a:pt x="120" y="176"/>
                </a:cubicBezTo>
                <a:cubicBezTo>
                  <a:pt x="116" y="173"/>
                  <a:pt x="116" y="173"/>
                  <a:pt x="116" y="173"/>
                </a:cubicBezTo>
                <a:cubicBezTo>
                  <a:pt x="105" y="174"/>
                  <a:pt x="105" y="174"/>
                  <a:pt x="105" y="174"/>
                </a:cubicBezTo>
                <a:cubicBezTo>
                  <a:pt x="102" y="172"/>
                  <a:pt x="102" y="172"/>
                  <a:pt x="102" y="172"/>
                </a:cubicBezTo>
                <a:cubicBezTo>
                  <a:pt x="99" y="172"/>
                  <a:pt x="99" y="172"/>
                  <a:pt x="99" y="172"/>
                </a:cubicBezTo>
                <a:cubicBezTo>
                  <a:pt x="98" y="175"/>
                  <a:pt x="98" y="175"/>
                  <a:pt x="98" y="175"/>
                </a:cubicBezTo>
                <a:cubicBezTo>
                  <a:pt x="95" y="175"/>
                  <a:pt x="95" y="175"/>
                  <a:pt x="95" y="175"/>
                </a:cubicBezTo>
                <a:cubicBezTo>
                  <a:pt x="96" y="174"/>
                  <a:pt x="96" y="174"/>
                  <a:pt x="96" y="174"/>
                </a:cubicBezTo>
                <a:cubicBezTo>
                  <a:pt x="95" y="173"/>
                  <a:pt x="95" y="173"/>
                  <a:pt x="95" y="173"/>
                </a:cubicBezTo>
                <a:cubicBezTo>
                  <a:pt x="95" y="171"/>
                  <a:pt x="95" y="171"/>
                  <a:pt x="95" y="171"/>
                </a:cubicBezTo>
                <a:cubicBezTo>
                  <a:pt x="99" y="171"/>
                  <a:pt x="99" y="171"/>
                  <a:pt x="99" y="171"/>
                </a:cubicBezTo>
                <a:cubicBezTo>
                  <a:pt x="103" y="169"/>
                  <a:pt x="103" y="169"/>
                  <a:pt x="103" y="169"/>
                </a:cubicBezTo>
                <a:cubicBezTo>
                  <a:pt x="102" y="165"/>
                  <a:pt x="102" y="165"/>
                  <a:pt x="102" y="165"/>
                </a:cubicBezTo>
                <a:cubicBezTo>
                  <a:pt x="112" y="165"/>
                  <a:pt x="112" y="165"/>
                  <a:pt x="112" y="165"/>
                </a:cubicBezTo>
                <a:cubicBezTo>
                  <a:pt x="116" y="162"/>
                  <a:pt x="116" y="162"/>
                  <a:pt x="116" y="162"/>
                </a:cubicBezTo>
                <a:cubicBezTo>
                  <a:pt x="121" y="161"/>
                  <a:pt x="121" y="161"/>
                  <a:pt x="121" y="161"/>
                </a:cubicBezTo>
                <a:cubicBezTo>
                  <a:pt x="123" y="161"/>
                  <a:pt x="124" y="157"/>
                  <a:pt x="128" y="160"/>
                </a:cubicBezTo>
                <a:cubicBezTo>
                  <a:pt x="130" y="158"/>
                  <a:pt x="130" y="158"/>
                  <a:pt x="130" y="158"/>
                </a:cubicBezTo>
                <a:cubicBezTo>
                  <a:pt x="131" y="159"/>
                  <a:pt x="131" y="159"/>
                  <a:pt x="131" y="159"/>
                </a:cubicBezTo>
                <a:cubicBezTo>
                  <a:pt x="132" y="159"/>
                  <a:pt x="126" y="161"/>
                  <a:pt x="134" y="158"/>
                </a:cubicBezTo>
                <a:cubicBezTo>
                  <a:pt x="132" y="160"/>
                  <a:pt x="132" y="160"/>
                  <a:pt x="132" y="160"/>
                </a:cubicBezTo>
                <a:cubicBezTo>
                  <a:pt x="133" y="161"/>
                  <a:pt x="133" y="161"/>
                  <a:pt x="133" y="161"/>
                </a:cubicBezTo>
                <a:cubicBezTo>
                  <a:pt x="130" y="163"/>
                  <a:pt x="130" y="163"/>
                  <a:pt x="130" y="163"/>
                </a:cubicBezTo>
                <a:cubicBezTo>
                  <a:pt x="125" y="166"/>
                  <a:pt x="125" y="166"/>
                  <a:pt x="125" y="166"/>
                </a:cubicBezTo>
                <a:cubicBezTo>
                  <a:pt x="130" y="166"/>
                  <a:pt x="130" y="166"/>
                  <a:pt x="130" y="166"/>
                </a:cubicBezTo>
                <a:cubicBezTo>
                  <a:pt x="146" y="165"/>
                  <a:pt x="146" y="165"/>
                  <a:pt x="146" y="165"/>
                </a:cubicBezTo>
                <a:cubicBezTo>
                  <a:pt x="148" y="166"/>
                  <a:pt x="148" y="166"/>
                  <a:pt x="148" y="166"/>
                </a:cubicBezTo>
                <a:cubicBezTo>
                  <a:pt x="150" y="165"/>
                  <a:pt x="150" y="165"/>
                  <a:pt x="150" y="165"/>
                </a:cubicBezTo>
                <a:cubicBezTo>
                  <a:pt x="153" y="168"/>
                  <a:pt x="153" y="168"/>
                  <a:pt x="153" y="168"/>
                </a:cubicBezTo>
                <a:cubicBezTo>
                  <a:pt x="157" y="166"/>
                  <a:pt x="157" y="166"/>
                  <a:pt x="157" y="166"/>
                </a:cubicBezTo>
                <a:cubicBezTo>
                  <a:pt x="157" y="162"/>
                  <a:pt x="147" y="169"/>
                  <a:pt x="162" y="165"/>
                </a:cubicBezTo>
                <a:cubicBezTo>
                  <a:pt x="165" y="166"/>
                  <a:pt x="156" y="171"/>
                  <a:pt x="162" y="162"/>
                </a:cubicBezTo>
                <a:cubicBezTo>
                  <a:pt x="159" y="160"/>
                  <a:pt x="159" y="160"/>
                  <a:pt x="159" y="160"/>
                </a:cubicBezTo>
                <a:cubicBezTo>
                  <a:pt x="153" y="159"/>
                  <a:pt x="153" y="159"/>
                  <a:pt x="153" y="159"/>
                </a:cubicBezTo>
                <a:cubicBezTo>
                  <a:pt x="146" y="161"/>
                  <a:pt x="146" y="161"/>
                  <a:pt x="146" y="161"/>
                </a:cubicBezTo>
                <a:cubicBezTo>
                  <a:pt x="146" y="160"/>
                  <a:pt x="146" y="160"/>
                  <a:pt x="146" y="160"/>
                </a:cubicBezTo>
                <a:cubicBezTo>
                  <a:pt x="148" y="160"/>
                  <a:pt x="148" y="160"/>
                  <a:pt x="148" y="160"/>
                </a:cubicBezTo>
                <a:cubicBezTo>
                  <a:pt x="143" y="155"/>
                  <a:pt x="143" y="155"/>
                  <a:pt x="143" y="155"/>
                </a:cubicBezTo>
                <a:cubicBezTo>
                  <a:pt x="140" y="156"/>
                  <a:pt x="139" y="160"/>
                  <a:pt x="135" y="156"/>
                </a:cubicBezTo>
                <a:cubicBezTo>
                  <a:pt x="137" y="154"/>
                  <a:pt x="137" y="154"/>
                  <a:pt x="137" y="154"/>
                </a:cubicBezTo>
                <a:cubicBezTo>
                  <a:pt x="139" y="154"/>
                  <a:pt x="133" y="160"/>
                  <a:pt x="135" y="151"/>
                </a:cubicBezTo>
                <a:cubicBezTo>
                  <a:pt x="140" y="151"/>
                  <a:pt x="129" y="157"/>
                  <a:pt x="140" y="149"/>
                </a:cubicBezTo>
                <a:cubicBezTo>
                  <a:pt x="135" y="147"/>
                  <a:pt x="135" y="147"/>
                  <a:pt x="135" y="147"/>
                </a:cubicBezTo>
                <a:cubicBezTo>
                  <a:pt x="128" y="148"/>
                  <a:pt x="128" y="148"/>
                  <a:pt x="128" y="148"/>
                </a:cubicBezTo>
                <a:cubicBezTo>
                  <a:pt x="124" y="146"/>
                  <a:pt x="124" y="146"/>
                  <a:pt x="124" y="146"/>
                </a:cubicBezTo>
                <a:cubicBezTo>
                  <a:pt x="107" y="146"/>
                  <a:pt x="107" y="146"/>
                  <a:pt x="107" y="146"/>
                </a:cubicBezTo>
                <a:cubicBezTo>
                  <a:pt x="106" y="144"/>
                  <a:pt x="106" y="144"/>
                  <a:pt x="106" y="144"/>
                </a:cubicBezTo>
                <a:cubicBezTo>
                  <a:pt x="106" y="145"/>
                  <a:pt x="104" y="146"/>
                  <a:pt x="102" y="145"/>
                </a:cubicBezTo>
                <a:cubicBezTo>
                  <a:pt x="106" y="143"/>
                  <a:pt x="106" y="143"/>
                  <a:pt x="106" y="143"/>
                </a:cubicBezTo>
                <a:cubicBezTo>
                  <a:pt x="107" y="145"/>
                  <a:pt x="107" y="145"/>
                  <a:pt x="107" y="145"/>
                </a:cubicBezTo>
                <a:cubicBezTo>
                  <a:pt x="108" y="143"/>
                  <a:pt x="108" y="143"/>
                  <a:pt x="108" y="143"/>
                </a:cubicBezTo>
                <a:cubicBezTo>
                  <a:pt x="103" y="141"/>
                  <a:pt x="103" y="141"/>
                  <a:pt x="103" y="141"/>
                </a:cubicBezTo>
                <a:cubicBezTo>
                  <a:pt x="97" y="142"/>
                  <a:pt x="97" y="142"/>
                  <a:pt x="97" y="142"/>
                </a:cubicBezTo>
                <a:cubicBezTo>
                  <a:pt x="95" y="142"/>
                  <a:pt x="95" y="142"/>
                  <a:pt x="95" y="142"/>
                </a:cubicBezTo>
                <a:cubicBezTo>
                  <a:pt x="105" y="139"/>
                  <a:pt x="105" y="139"/>
                  <a:pt x="105" y="139"/>
                </a:cubicBezTo>
                <a:cubicBezTo>
                  <a:pt x="106" y="138"/>
                  <a:pt x="95" y="144"/>
                  <a:pt x="109" y="139"/>
                </a:cubicBezTo>
                <a:cubicBezTo>
                  <a:pt x="130" y="142"/>
                  <a:pt x="130" y="142"/>
                  <a:pt x="130" y="142"/>
                </a:cubicBezTo>
                <a:cubicBezTo>
                  <a:pt x="131" y="141"/>
                  <a:pt x="131" y="141"/>
                  <a:pt x="131" y="141"/>
                </a:cubicBezTo>
                <a:cubicBezTo>
                  <a:pt x="139" y="143"/>
                  <a:pt x="139" y="143"/>
                  <a:pt x="139" y="143"/>
                </a:cubicBezTo>
                <a:cubicBezTo>
                  <a:pt x="146" y="141"/>
                  <a:pt x="146" y="141"/>
                  <a:pt x="146" y="141"/>
                </a:cubicBezTo>
                <a:cubicBezTo>
                  <a:pt x="145" y="140"/>
                  <a:pt x="145" y="140"/>
                  <a:pt x="145" y="140"/>
                </a:cubicBezTo>
                <a:cubicBezTo>
                  <a:pt x="144" y="139"/>
                  <a:pt x="143" y="145"/>
                  <a:pt x="147" y="138"/>
                </a:cubicBezTo>
                <a:cubicBezTo>
                  <a:pt x="148" y="140"/>
                  <a:pt x="148" y="140"/>
                  <a:pt x="148" y="140"/>
                </a:cubicBezTo>
                <a:cubicBezTo>
                  <a:pt x="149" y="140"/>
                  <a:pt x="149" y="140"/>
                  <a:pt x="149" y="140"/>
                </a:cubicBezTo>
                <a:cubicBezTo>
                  <a:pt x="152" y="137"/>
                  <a:pt x="152" y="137"/>
                  <a:pt x="152" y="137"/>
                </a:cubicBezTo>
                <a:cubicBezTo>
                  <a:pt x="153" y="142"/>
                  <a:pt x="153" y="142"/>
                  <a:pt x="153" y="142"/>
                </a:cubicBezTo>
                <a:cubicBezTo>
                  <a:pt x="156" y="139"/>
                  <a:pt x="156" y="139"/>
                  <a:pt x="156" y="139"/>
                </a:cubicBezTo>
                <a:cubicBezTo>
                  <a:pt x="159" y="138"/>
                  <a:pt x="161" y="141"/>
                  <a:pt x="164" y="137"/>
                </a:cubicBezTo>
                <a:cubicBezTo>
                  <a:pt x="163" y="136"/>
                  <a:pt x="168" y="136"/>
                  <a:pt x="162" y="136"/>
                </a:cubicBezTo>
                <a:cubicBezTo>
                  <a:pt x="162" y="135"/>
                  <a:pt x="163" y="137"/>
                  <a:pt x="162" y="135"/>
                </a:cubicBezTo>
                <a:cubicBezTo>
                  <a:pt x="164" y="134"/>
                  <a:pt x="167" y="139"/>
                  <a:pt x="166" y="137"/>
                </a:cubicBezTo>
                <a:cubicBezTo>
                  <a:pt x="167" y="134"/>
                  <a:pt x="167" y="134"/>
                  <a:pt x="167" y="134"/>
                </a:cubicBezTo>
                <a:cubicBezTo>
                  <a:pt x="171" y="138"/>
                  <a:pt x="168" y="127"/>
                  <a:pt x="175" y="134"/>
                </a:cubicBezTo>
                <a:cubicBezTo>
                  <a:pt x="179" y="133"/>
                  <a:pt x="181" y="129"/>
                  <a:pt x="186" y="132"/>
                </a:cubicBezTo>
                <a:cubicBezTo>
                  <a:pt x="185" y="133"/>
                  <a:pt x="185" y="133"/>
                  <a:pt x="185" y="133"/>
                </a:cubicBezTo>
                <a:cubicBezTo>
                  <a:pt x="194" y="133"/>
                  <a:pt x="194" y="133"/>
                  <a:pt x="194" y="133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199" y="134"/>
                  <a:pt x="199" y="134"/>
                  <a:pt x="199" y="134"/>
                </a:cubicBezTo>
                <a:cubicBezTo>
                  <a:pt x="199" y="133"/>
                  <a:pt x="199" y="133"/>
                  <a:pt x="199" y="133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207" y="134"/>
                  <a:pt x="207" y="134"/>
                  <a:pt x="207" y="134"/>
                </a:cubicBezTo>
                <a:cubicBezTo>
                  <a:pt x="211" y="132"/>
                  <a:pt x="211" y="132"/>
                  <a:pt x="211" y="132"/>
                </a:cubicBezTo>
                <a:cubicBezTo>
                  <a:pt x="208" y="130"/>
                  <a:pt x="208" y="130"/>
                  <a:pt x="208" y="130"/>
                </a:cubicBezTo>
                <a:cubicBezTo>
                  <a:pt x="212" y="129"/>
                  <a:pt x="212" y="129"/>
                  <a:pt x="212" y="129"/>
                </a:cubicBezTo>
                <a:cubicBezTo>
                  <a:pt x="210" y="130"/>
                  <a:pt x="210" y="130"/>
                  <a:pt x="210" y="130"/>
                </a:cubicBezTo>
                <a:cubicBezTo>
                  <a:pt x="217" y="132"/>
                  <a:pt x="217" y="132"/>
                  <a:pt x="217" y="132"/>
                </a:cubicBezTo>
                <a:cubicBezTo>
                  <a:pt x="218" y="132"/>
                  <a:pt x="219" y="127"/>
                  <a:pt x="220" y="132"/>
                </a:cubicBezTo>
                <a:cubicBezTo>
                  <a:pt x="222" y="133"/>
                  <a:pt x="222" y="131"/>
                  <a:pt x="222" y="130"/>
                </a:cubicBezTo>
                <a:cubicBezTo>
                  <a:pt x="219" y="130"/>
                  <a:pt x="228" y="128"/>
                  <a:pt x="219" y="130"/>
                </a:cubicBezTo>
                <a:cubicBezTo>
                  <a:pt x="224" y="127"/>
                  <a:pt x="224" y="127"/>
                  <a:pt x="224" y="127"/>
                </a:cubicBezTo>
                <a:cubicBezTo>
                  <a:pt x="223" y="126"/>
                  <a:pt x="223" y="126"/>
                  <a:pt x="223" y="126"/>
                </a:cubicBezTo>
                <a:cubicBezTo>
                  <a:pt x="226" y="125"/>
                  <a:pt x="226" y="125"/>
                  <a:pt x="226" y="125"/>
                </a:cubicBezTo>
                <a:cubicBezTo>
                  <a:pt x="230" y="126"/>
                  <a:pt x="230" y="126"/>
                  <a:pt x="230" y="126"/>
                </a:cubicBezTo>
                <a:cubicBezTo>
                  <a:pt x="228" y="128"/>
                  <a:pt x="228" y="128"/>
                  <a:pt x="228" y="128"/>
                </a:cubicBezTo>
                <a:cubicBezTo>
                  <a:pt x="227" y="127"/>
                  <a:pt x="227" y="127"/>
                  <a:pt x="227" y="127"/>
                </a:cubicBezTo>
                <a:cubicBezTo>
                  <a:pt x="224" y="129"/>
                  <a:pt x="224" y="129"/>
                  <a:pt x="224" y="129"/>
                </a:cubicBezTo>
                <a:cubicBezTo>
                  <a:pt x="224" y="130"/>
                  <a:pt x="224" y="130"/>
                  <a:pt x="224" y="130"/>
                </a:cubicBezTo>
                <a:cubicBezTo>
                  <a:pt x="227" y="129"/>
                  <a:pt x="232" y="126"/>
                  <a:pt x="234" y="130"/>
                </a:cubicBezTo>
                <a:cubicBezTo>
                  <a:pt x="240" y="129"/>
                  <a:pt x="240" y="129"/>
                  <a:pt x="240" y="129"/>
                </a:cubicBezTo>
                <a:cubicBezTo>
                  <a:pt x="249" y="128"/>
                  <a:pt x="249" y="128"/>
                  <a:pt x="249" y="128"/>
                </a:cubicBezTo>
                <a:cubicBezTo>
                  <a:pt x="267" y="124"/>
                  <a:pt x="267" y="124"/>
                  <a:pt x="267" y="124"/>
                </a:cubicBezTo>
                <a:cubicBezTo>
                  <a:pt x="269" y="122"/>
                  <a:pt x="269" y="122"/>
                  <a:pt x="269" y="122"/>
                </a:cubicBezTo>
                <a:cubicBezTo>
                  <a:pt x="269" y="122"/>
                  <a:pt x="273" y="122"/>
                  <a:pt x="268" y="121"/>
                </a:cubicBezTo>
                <a:cubicBezTo>
                  <a:pt x="273" y="120"/>
                  <a:pt x="273" y="120"/>
                  <a:pt x="273" y="120"/>
                </a:cubicBezTo>
                <a:cubicBezTo>
                  <a:pt x="272" y="121"/>
                  <a:pt x="272" y="121"/>
                  <a:pt x="272" y="121"/>
                </a:cubicBezTo>
                <a:cubicBezTo>
                  <a:pt x="278" y="121"/>
                  <a:pt x="278" y="121"/>
                  <a:pt x="278" y="121"/>
                </a:cubicBezTo>
                <a:cubicBezTo>
                  <a:pt x="281" y="117"/>
                  <a:pt x="281" y="117"/>
                  <a:pt x="281" y="117"/>
                </a:cubicBezTo>
                <a:cubicBezTo>
                  <a:pt x="283" y="118"/>
                  <a:pt x="281" y="112"/>
                  <a:pt x="285" y="117"/>
                </a:cubicBezTo>
                <a:cubicBezTo>
                  <a:pt x="296" y="115"/>
                  <a:pt x="277" y="116"/>
                  <a:pt x="294" y="112"/>
                </a:cubicBezTo>
                <a:cubicBezTo>
                  <a:pt x="292" y="114"/>
                  <a:pt x="292" y="114"/>
                  <a:pt x="292" y="114"/>
                </a:cubicBezTo>
                <a:cubicBezTo>
                  <a:pt x="293" y="116"/>
                  <a:pt x="293" y="116"/>
                  <a:pt x="293" y="116"/>
                </a:cubicBezTo>
                <a:cubicBezTo>
                  <a:pt x="297" y="114"/>
                  <a:pt x="297" y="114"/>
                  <a:pt x="297" y="114"/>
                </a:cubicBezTo>
                <a:cubicBezTo>
                  <a:pt x="297" y="113"/>
                  <a:pt x="297" y="113"/>
                  <a:pt x="297" y="113"/>
                </a:cubicBezTo>
                <a:cubicBezTo>
                  <a:pt x="301" y="111"/>
                  <a:pt x="301" y="111"/>
                  <a:pt x="301" y="111"/>
                </a:cubicBezTo>
                <a:cubicBezTo>
                  <a:pt x="311" y="110"/>
                  <a:pt x="311" y="110"/>
                  <a:pt x="311" y="110"/>
                </a:cubicBezTo>
                <a:cubicBezTo>
                  <a:pt x="311" y="109"/>
                  <a:pt x="311" y="109"/>
                  <a:pt x="311" y="109"/>
                </a:cubicBezTo>
                <a:cubicBezTo>
                  <a:pt x="303" y="109"/>
                  <a:pt x="303" y="109"/>
                  <a:pt x="303" y="109"/>
                </a:cubicBezTo>
                <a:cubicBezTo>
                  <a:pt x="289" y="111"/>
                  <a:pt x="289" y="111"/>
                  <a:pt x="289" y="111"/>
                </a:cubicBezTo>
                <a:cubicBezTo>
                  <a:pt x="275" y="113"/>
                  <a:pt x="275" y="113"/>
                  <a:pt x="275" y="113"/>
                </a:cubicBezTo>
                <a:cubicBezTo>
                  <a:pt x="272" y="114"/>
                  <a:pt x="272" y="114"/>
                  <a:pt x="272" y="114"/>
                </a:cubicBezTo>
                <a:cubicBezTo>
                  <a:pt x="266" y="114"/>
                  <a:pt x="266" y="114"/>
                  <a:pt x="266" y="114"/>
                </a:cubicBezTo>
                <a:cubicBezTo>
                  <a:pt x="262" y="115"/>
                  <a:pt x="262" y="115"/>
                  <a:pt x="262" y="115"/>
                </a:cubicBezTo>
                <a:cubicBezTo>
                  <a:pt x="258" y="113"/>
                  <a:pt x="258" y="113"/>
                  <a:pt x="258" y="113"/>
                </a:cubicBezTo>
                <a:cubicBezTo>
                  <a:pt x="255" y="115"/>
                  <a:pt x="255" y="115"/>
                  <a:pt x="255" y="115"/>
                </a:cubicBezTo>
                <a:cubicBezTo>
                  <a:pt x="252" y="115"/>
                  <a:pt x="252" y="115"/>
                  <a:pt x="252" y="115"/>
                </a:cubicBezTo>
                <a:cubicBezTo>
                  <a:pt x="248" y="116"/>
                  <a:pt x="248" y="116"/>
                  <a:pt x="248" y="116"/>
                </a:cubicBezTo>
                <a:cubicBezTo>
                  <a:pt x="245" y="116"/>
                  <a:pt x="245" y="116"/>
                  <a:pt x="245" y="116"/>
                </a:cubicBezTo>
                <a:cubicBezTo>
                  <a:pt x="240" y="114"/>
                  <a:pt x="247" y="121"/>
                  <a:pt x="239" y="117"/>
                </a:cubicBezTo>
                <a:cubicBezTo>
                  <a:pt x="221" y="118"/>
                  <a:pt x="221" y="118"/>
                  <a:pt x="221" y="118"/>
                </a:cubicBezTo>
                <a:cubicBezTo>
                  <a:pt x="221" y="117"/>
                  <a:pt x="228" y="116"/>
                  <a:pt x="221" y="115"/>
                </a:cubicBezTo>
                <a:cubicBezTo>
                  <a:pt x="214" y="116"/>
                  <a:pt x="214" y="116"/>
                  <a:pt x="214" y="116"/>
                </a:cubicBezTo>
                <a:cubicBezTo>
                  <a:pt x="215" y="113"/>
                  <a:pt x="215" y="113"/>
                  <a:pt x="215" y="113"/>
                </a:cubicBezTo>
                <a:cubicBezTo>
                  <a:pt x="208" y="112"/>
                  <a:pt x="208" y="112"/>
                  <a:pt x="208" y="112"/>
                </a:cubicBezTo>
                <a:cubicBezTo>
                  <a:pt x="207" y="115"/>
                  <a:pt x="207" y="115"/>
                  <a:pt x="207" y="115"/>
                </a:cubicBezTo>
                <a:cubicBezTo>
                  <a:pt x="209" y="115"/>
                  <a:pt x="209" y="115"/>
                  <a:pt x="209" y="115"/>
                </a:cubicBezTo>
                <a:cubicBezTo>
                  <a:pt x="208" y="116"/>
                  <a:pt x="205" y="117"/>
                  <a:pt x="203" y="117"/>
                </a:cubicBezTo>
                <a:cubicBezTo>
                  <a:pt x="202" y="116"/>
                  <a:pt x="202" y="116"/>
                  <a:pt x="202" y="116"/>
                </a:cubicBezTo>
                <a:cubicBezTo>
                  <a:pt x="206" y="114"/>
                  <a:pt x="206" y="114"/>
                  <a:pt x="206" y="114"/>
                </a:cubicBezTo>
                <a:cubicBezTo>
                  <a:pt x="204" y="119"/>
                  <a:pt x="218" y="112"/>
                  <a:pt x="200" y="114"/>
                </a:cubicBezTo>
                <a:cubicBezTo>
                  <a:pt x="202" y="113"/>
                  <a:pt x="203" y="113"/>
                  <a:pt x="198" y="117"/>
                </a:cubicBezTo>
                <a:cubicBezTo>
                  <a:pt x="193" y="115"/>
                  <a:pt x="193" y="115"/>
                  <a:pt x="193" y="115"/>
                </a:cubicBezTo>
                <a:cubicBezTo>
                  <a:pt x="193" y="118"/>
                  <a:pt x="193" y="118"/>
                  <a:pt x="193" y="118"/>
                </a:cubicBezTo>
                <a:cubicBezTo>
                  <a:pt x="188" y="116"/>
                  <a:pt x="188" y="116"/>
                  <a:pt x="188" y="116"/>
                </a:cubicBezTo>
                <a:cubicBezTo>
                  <a:pt x="179" y="119"/>
                  <a:pt x="179" y="119"/>
                  <a:pt x="179" y="119"/>
                </a:cubicBezTo>
                <a:cubicBezTo>
                  <a:pt x="178" y="116"/>
                  <a:pt x="178" y="116"/>
                  <a:pt x="178" y="116"/>
                </a:cubicBezTo>
                <a:cubicBezTo>
                  <a:pt x="170" y="116"/>
                  <a:pt x="170" y="116"/>
                  <a:pt x="170" y="116"/>
                </a:cubicBezTo>
                <a:cubicBezTo>
                  <a:pt x="168" y="119"/>
                  <a:pt x="168" y="119"/>
                  <a:pt x="168" y="119"/>
                </a:cubicBezTo>
                <a:cubicBezTo>
                  <a:pt x="166" y="118"/>
                  <a:pt x="166" y="118"/>
                  <a:pt x="166" y="118"/>
                </a:cubicBezTo>
                <a:cubicBezTo>
                  <a:pt x="165" y="120"/>
                  <a:pt x="165" y="120"/>
                  <a:pt x="165" y="120"/>
                </a:cubicBezTo>
                <a:cubicBezTo>
                  <a:pt x="169" y="123"/>
                  <a:pt x="169" y="123"/>
                  <a:pt x="169" y="123"/>
                </a:cubicBezTo>
                <a:cubicBezTo>
                  <a:pt x="178" y="121"/>
                  <a:pt x="178" y="121"/>
                  <a:pt x="178" y="121"/>
                </a:cubicBezTo>
                <a:cubicBezTo>
                  <a:pt x="178" y="121"/>
                  <a:pt x="178" y="121"/>
                  <a:pt x="178" y="121"/>
                </a:cubicBezTo>
                <a:cubicBezTo>
                  <a:pt x="179" y="122"/>
                  <a:pt x="179" y="122"/>
                  <a:pt x="179" y="122"/>
                </a:cubicBezTo>
                <a:cubicBezTo>
                  <a:pt x="179" y="123"/>
                  <a:pt x="179" y="123"/>
                  <a:pt x="179" y="123"/>
                </a:cubicBezTo>
                <a:cubicBezTo>
                  <a:pt x="171" y="123"/>
                  <a:pt x="171" y="123"/>
                  <a:pt x="171" y="123"/>
                </a:cubicBezTo>
                <a:cubicBezTo>
                  <a:pt x="169" y="124"/>
                  <a:pt x="174" y="119"/>
                  <a:pt x="170" y="125"/>
                </a:cubicBezTo>
                <a:cubicBezTo>
                  <a:pt x="165" y="123"/>
                  <a:pt x="165" y="123"/>
                  <a:pt x="165" y="123"/>
                </a:cubicBezTo>
                <a:cubicBezTo>
                  <a:pt x="162" y="123"/>
                  <a:pt x="162" y="123"/>
                  <a:pt x="162" y="123"/>
                </a:cubicBezTo>
                <a:cubicBezTo>
                  <a:pt x="165" y="120"/>
                  <a:pt x="165" y="120"/>
                  <a:pt x="165" y="120"/>
                </a:cubicBezTo>
                <a:cubicBezTo>
                  <a:pt x="160" y="119"/>
                  <a:pt x="170" y="115"/>
                  <a:pt x="160" y="120"/>
                </a:cubicBezTo>
                <a:cubicBezTo>
                  <a:pt x="161" y="118"/>
                  <a:pt x="164" y="118"/>
                  <a:pt x="165" y="117"/>
                </a:cubicBezTo>
                <a:cubicBezTo>
                  <a:pt x="164" y="115"/>
                  <a:pt x="164" y="115"/>
                  <a:pt x="164" y="115"/>
                </a:cubicBezTo>
                <a:cubicBezTo>
                  <a:pt x="164" y="113"/>
                  <a:pt x="164" y="113"/>
                  <a:pt x="164" y="113"/>
                </a:cubicBezTo>
                <a:cubicBezTo>
                  <a:pt x="166" y="113"/>
                  <a:pt x="167" y="111"/>
                  <a:pt x="168" y="110"/>
                </a:cubicBezTo>
                <a:cubicBezTo>
                  <a:pt x="158" y="111"/>
                  <a:pt x="158" y="111"/>
                  <a:pt x="158" y="111"/>
                </a:cubicBezTo>
                <a:cubicBezTo>
                  <a:pt x="157" y="112"/>
                  <a:pt x="157" y="112"/>
                  <a:pt x="157" y="112"/>
                </a:cubicBezTo>
                <a:cubicBezTo>
                  <a:pt x="152" y="111"/>
                  <a:pt x="152" y="111"/>
                  <a:pt x="152" y="111"/>
                </a:cubicBezTo>
                <a:cubicBezTo>
                  <a:pt x="151" y="112"/>
                  <a:pt x="151" y="112"/>
                  <a:pt x="151" y="112"/>
                </a:cubicBezTo>
                <a:cubicBezTo>
                  <a:pt x="151" y="113"/>
                  <a:pt x="151" y="113"/>
                  <a:pt x="151" y="113"/>
                </a:cubicBezTo>
                <a:cubicBezTo>
                  <a:pt x="147" y="114"/>
                  <a:pt x="147" y="114"/>
                  <a:pt x="147" y="114"/>
                </a:cubicBezTo>
                <a:cubicBezTo>
                  <a:pt x="146" y="115"/>
                  <a:pt x="153" y="115"/>
                  <a:pt x="145" y="114"/>
                </a:cubicBezTo>
                <a:cubicBezTo>
                  <a:pt x="144" y="111"/>
                  <a:pt x="147" y="115"/>
                  <a:pt x="146" y="112"/>
                </a:cubicBezTo>
                <a:cubicBezTo>
                  <a:pt x="142" y="115"/>
                  <a:pt x="142" y="115"/>
                  <a:pt x="142" y="115"/>
                </a:cubicBezTo>
                <a:cubicBezTo>
                  <a:pt x="142" y="115"/>
                  <a:pt x="142" y="115"/>
                  <a:pt x="142" y="115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40" y="115"/>
                  <a:pt x="140" y="115"/>
                  <a:pt x="140" y="115"/>
                </a:cubicBezTo>
                <a:cubicBezTo>
                  <a:pt x="135" y="117"/>
                  <a:pt x="135" y="117"/>
                  <a:pt x="135" y="117"/>
                </a:cubicBezTo>
                <a:cubicBezTo>
                  <a:pt x="129" y="115"/>
                  <a:pt x="129" y="115"/>
                  <a:pt x="129" y="115"/>
                </a:cubicBezTo>
                <a:cubicBezTo>
                  <a:pt x="128" y="115"/>
                  <a:pt x="134" y="114"/>
                  <a:pt x="126" y="116"/>
                </a:cubicBezTo>
                <a:cubicBezTo>
                  <a:pt x="126" y="118"/>
                  <a:pt x="126" y="118"/>
                  <a:pt x="126" y="118"/>
                </a:cubicBezTo>
                <a:cubicBezTo>
                  <a:pt x="124" y="118"/>
                  <a:pt x="124" y="118"/>
                  <a:pt x="124" y="118"/>
                </a:cubicBezTo>
                <a:cubicBezTo>
                  <a:pt x="124" y="117"/>
                  <a:pt x="124" y="117"/>
                  <a:pt x="124" y="117"/>
                </a:cubicBezTo>
                <a:cubicBezTo>
                  <a:pt x="116" y="114"/>
                  <a:pt x="116" y="114"/>
                  <a:pt x="116" y="114"/>
                </a:cubicBezTo>
                <a:cubicBezTo>
                  <a:pt x="107" y="113"/>
                  <a:pt x="107" y="113"/>
                  <a:pt x="107" y="113"/>
                </a:cubicBezTo>
                <a:cubicBezTo>
                  <a:pt x="109" y="111"/>
                  <a:pt x="104" y="117"/>
                  <a:pt x="112" y="111"/>
                </a:cubicBezTo>
                <a:cubicBezTo>
                  <a:pt x="109" y="108"/>
                  <a:pt x="109" y="108"/>
                  <a:pt x="109" y="108"/>
                </a:cubicBezTo>
                <a:cubicBezTo>
                  <a:pt x="114" y="108"/>
                  <a:pt x="114" y="108"/>
                  <a:pt x="114" y="108"/>
                </a:cubicBezTo>
                <a:cubicBezTo>
                  <a:pt x="115" y="110"/>
                  <a:pt x="106" y="105"/>
                  <a:pt x="117" y="110"/>
                </a:cubicBezTo>
                <a:cubicBezTo>
                  <a:pt x="120" y="108"/>
                  <a:pt x="120" y="108"/>
                  <a:pt x="120" y="108"/>
                </a:cubicBezTo>
                <a:cubicBezTo>
                  <a:pt x="121" y="107"/>
                  <a:pt x="121" y="107"/>
                  <a:pt x="121" y="107"/>
                </a:cubicBezTo>
                <a:cubicBezTo>
                  <a:pt x="117" y="103"/>
                  <a:pt x="117" y="103"/>
                  <a:pt x="117" y="103"/>
                </a:cubicBezTo>
                <a:cubicBezTo>
                  <a:pt x="117" y="100"/>
                  <a:pt x="117" y="100"/>
                  <a:pt x="117" y="100"/>
                </a:cubicBezTo>
                <a:cubicBezTo>
                  <a:pt x="115" y="98"/>
                  <a:pt x="115" y="98"/>
                  <a:pt x="115" y="98"/>
                </a:cubicBezTo>
                <a:cubicBezTo>
                  <a:pt x="118" y="95"/>
                  <a:pt x="117" y="99"/>
                  <a:pt x="124" y="96"/>
                </a:cubicBezTo>
                <a:cubicBezTo>
                  <a:pt x="125" y="98"/>
                  <a:pt x="125" y="98"/>
                  <a:pt x="125" y="98"/>
                </a:cubicBezTo>
                <a:cubicBezTo>
                  <a:pt x="126" y="99"/>
                  <a:pt x="124" y="95"/>
                  <a:pt x="126" y="99"/>
                </a:cubicBezTo>
                <a:cubicBezTo>
                  <a:pt x="129" y="98"/>
                  <a:pt x="129" y="98"/>
                  <a:pt x="129" y="98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35" y="103"/>
                  <a:pt x="135" y="103"/>
                  <a:pt x="135" y="103"/>
                </a:cubicBezTo>
                <a:cubicBezTo>
                  <a:pt x="143" y="105"/>
                  <a:pt x="143" y="105"/>
                  <a:pt x="143" y="105"/>
                </a:cubicBezTo>
                <a:cubicBezTo>
                  <a:pt x="149" y="103"/>
                  <a:pt x="149" y="103"/>
                  <a:pt x="149" y="103"/>
                </a:cubicBezTo>
                <a:cubicBezTo>
                  <a:pt x="158" y="101"/>
                  <a:pt x="158" y="101"/>
                  <a:pt x="158" y="101"/>
                </a:cubicBezTo>
                <a:cubicBezTo>
                  <a:pt x="159" y="98"/>
                  <a:pt x="159" y="98"/>
                  <a:pt x="159" y="98"/>
                </a:cubicBezTo>
                <a:cubicBezTo>
                  <a:pt x="158" y="95"/>
                  <a:pt x="158" y="95"/>
                  <a:pt x="158" y="95"/>
                </a:cubicBezTo>
                <a:cubicBezTo>
                  <a:pt x="145" y="93"/>
                  <a:pt x="145" y="93"/>
                  <a:pt x="145" y="93"/>
                </a:cubicBezTo>
                <a:cubicBezTo>
                  <a:pt x="149" y="92"/>
                  <a:pt x="149" y="92"/>
                  <a:pt x="149" y="92"/>
                </a:cubicBezTo>
                <a:cubicBezTo>
                  <a:pt x="151" y="93"/>
                  <a:pt x="151" y="93"/>
                  <a:pt x="151" y="93"/>
                </a:cubicBezTo>
                <a:cubicBezTo>
                  <a:pt x="151" y="91"/>
                  <a:pt x="157" y="91"/>
                  <a:pt x="158" y="93"/>
                </a:cubicBezTo>
                <a:cubicBezTo>
                  <a:pt x="162" y="93"/>
                  <a:pt x="162" y="93"/>
                  <a:pt x="162" y="93"/>
                </a:cubicBezTo>
                <a:cubicBezTo>
                  <a:pt x="162" y="95"/>
                  <a:pt x="162" y="95"/>
                  <a:pt x="162" y="95"/>
                </a:cubicBezTo>
                <a:cubicBezTo>
                  <a:pt x="164" y="96"/>
                  <a:pt x="164" y="96"/>
                  <a:pt x="164" y="96"/>
                </a:cubicBezTo>
                <a:cubicBezTo>
                  <a:pt x="165" y="96"/>
                  <a:pt x="165" y="96"/>
                  <a:pt x="165" y="96"/>
                </a:cubicBezTo>
                <a:cubicBezTo>
                  <a:pt x="164" y="93"/>
                  <a:pt x="164" y="93"/>
                  <a:pt x="164" y="93"/>
                </a:cubicBezTo>
                <a:cubicBezTo>
                  <a:pt x="168" y="91"/>
                  <a:pt x="168" y="91"/>
                  <a:pt x="168" y="91"/>
                </a:cubicBezTo>
                <a:cubicBezTo>
                  <a:pt x="179" y="90"/>
                  <a:pt x="179" y="90"/>
                  <a:pt x="179" y="90"/>
                </a:cubicBezTo>
                <a:cubicBezTo>
                  <a:pt x="188" y="89"/>
                  <a:pt x="188" y="89"/>
                  <a:pt x="188" y="89"/>
                </a:cubicBezTo>
                <a:cubicBezTo>
                  <a:pt x="186" y="93"/>
                  <a:pt x="186" y="81"/>
                  <a:pt x="190" y="93"/>
                </a:cubicBezTo>
                <a:cubicBezTo>
                  <a:pt x="199" y="91"/>
                  <a:pt x="199" y="91"/>
                  <a:pt x="199" y="91"/>
                </a:cubicBezTo>
                <a:cubicBezTo>
                  <a:pt x="200" y="92"/>
                  <a:pt x="200" y="92"/>
                  <a:pt x="200" y="92"/>
                </a:cubicBezTo>
                <a:cubicBezTo>
                  <a:pt x="201" y="92"/>
                  <a:pt x="202" y="90"/>
                  <a:pt x="203" y="91"/>
                </a:cubicBezTo>
                <a:cubicBezTo>
                  <a:pt x="197" y="88"/>
                  <a:pt x="197" y="88"/>
                  <a:pt x="197" y="88"/>
                </a:cubicBezTo>
                <a:cubicBezTo>
                  <a:pt x="192" y="90"/>
                  <a:pt x="192" y="90"/>
                  <a:pt x="192" y="90"/>
                </a:cubicBezTo>
                <a:cubicBezTo>
                  <a:pt x="192" y="90"/>
                  <a:pt x="195" y="90"/>
                  <a:pt x="191" y="90"/>
                </a:cubicBezTo>
                <a:cubicBezTo>
                  <a:pt x="208" y="86"/>
                  <a:pt x="208" y="86"/>
                  <a:pt x="208" y="86"/>
                </a:cubicBezTo>
                <a:cubicBezTo>
                  <a:pt x="209" y="86"/>
                  <a:pt x="210" y="89"/>
                  <a:pt x="211" y="85"/>
                </a:cubicBezTo>
                <a:cubicBezTo>
                  <a:pt x="210" y="88"/>
                  <a:pt x="210" y="88"/>
                  <a:pt x="210" y="88"/>
                </a:cubicBezTo>
                <a:cubicBezTo>
                  <a:pt x="213" y="90"/>
                  <a:pt x="213" y="90"/>
                  <a:pt x="213" y="90"/>
                </a:cubicBezTo>
                <a:cubicBezTo>
                  <a:pt x="210" y="90"/>
                  <a:pt x="210" y="90"/>
                  <a:pt x="210" y="90"/>
                </a:cubicBezTo>
                <a:cubicBezTo>
                  <a:pt x="211" y="91"/>
                  <a:pt x="211" y="91"/>
                  <a:pt x="211" y="91"/>
                </a:cubicBezTo>
                <a:cubicBezTo>
                  <a:pt x="217" y="90"/>
                  <a:pt x="217" y="90"/>
                  <a:pt x="217" y="90"/>
                </a:cubicBezTo>
                <a:cubicBezTo>
                  <a:pt x="216" y="86"/>
                  <a:pt x="216" y="86"/>
                  <a:pt x="216" y="86"/>
                </a:cubicBezTo>
                <a:cubicBezTo>
                  <a:pt x="214" y="87"/>
                  <a:pt x="214" y="87"/>
                  <a:pt x="214" y="87"/>
                </a:cubicBezTo>
                <a:cubicBezTo>
                  <a:pt x="214" y="85"/>
                  <a:pt x="214" y="85"/>
                  <a:pt x="214" y="85"/>
                </a:cubicBezTo>
                <a:cubicBezTo>
                  <a:pt x="221" y="86"/>
                  <a:pt x="206" y="91"/>
                  <a:pt x="220" y="88"/>
                </a:cubicBezTo>
                <a:cubicBezTo>
                  <a:pt x="221" y="90"/>
                  <a:pt x="221" y="90"/>
                  <a:pt x="221" y="90"/>
                </a:cubicBezTo>
                <a:cubicBezTo>
                  <a:pt x="224" y="88"/>
                  <a:pt x="224" y="88"/>
                  <a:pt x="224" y="88"/>
                </a:cubicBezTo>
                <a:cubicBezTo>
                  <a:pt x="226" y="88"/>
                  <a:pt x="226" y="88"/>
                  <a:pt x="226" y="88"/>
                </a:cubicBezTo>
                <a:cubicBezTo>
                  <a:pt x="228" y="85"/>
                  <a:pt x="228" y="85"/>
                  <a:pt x="228" y="85"/>
                </a:cubicBezTo>
                <a:cubicBezTo>
                  <a:pt x="226" y="84"/>
                  <a:pt x="226" y="84"/>
                  <a:pt x="226" y="84"/>
                </a:cubicBezTo>
                <a:cubicBezTo>
                  <a:pt x="228" y="83"/>
                  <a:pt x="228" y="83"/>
                  <a:pt x="228" y="83"/>
                </a:cubicBezTo>
                <a:cubicBezTo>
                  <a:pt x="228" y="88"/>
                  <a:pt x="232" y="79"/>
                  <a:pt x="232" y="86"/>
                </a:cubicBezTo>
                <a:cubicBezTo>
                  <a:pt x="235" y="85"/>
                  <a:pt x="235" y="85"/>
                  <a:pt x="235" y="85"/>
                </a:cubicBezTo>
                <a:cubicBezTo>
                  <a:pt x="236" y="86"/>
                  <a:pt x="236" y="86"/>
                  <a:pt x="236" y="86"/>
                </a:cubicBezTo>
                <a:cubicBezTo>
                  <a:pt x="236" y="85"/>
                  <a:pt x="236" y="85"/>
                  <a:pt x="236" y="85"/>
                </a:cubicBezTo>
                <a:cubicBezTo>
                  <a:pt x="237" y="84"/>
                  <a:pt x="237" y="84"/>
                  <a:pt x="237" y="84"/>
                </a:cubicBezTo>
                <a:cubicBezTo>
                  <a:pt x="239" y="84"/>
                  <a:pt x="239" y="84"/>
                  <a:pt x="239" y="84"/>
                </a:cubicBezTo>
                <a:cubicBezTo>
                  <a:pt x="240" y="87"/>
                  <a:pt x="240" y="87"/>
                  <a:pt x="240" y="87"/>
                </a:cubicBezTo>
                <a:cubicBezTo>
                  <a:pt x="242" y="87"/>
                  <a:pt x="232" y="87"/>
                  <a:pt x="244" y="88"/>
                </a:cubicBezTo>
                <a:cubicBezTo>
                  <a:pt x="244" y="87"/>
                  <a:pt x="244" y="87"/>
                  <a:pt x="244" y="87"/>
                </a:cubicBezTo>
                <a:cubicBezTo>
                  <a:pt x="241" y="85"/>
                  <a:pt x="241" y="85"/>
                  <a:pt x="241" y="85"/>
                </a:cubicBezTo>
                <a:cubicBezTo>
                  <a:pt x="242" y="84"/>
                  <a:pt x="242" y="84"/>
                  <a:pt x="242" y="84"/>
                </a:cubicBezTo>
                <a:cubicBezTo>
                  <a:pt x="259" y="81"/>
                  <a:pt x="259" y="81"/>
                  <a:pt x="259" y="81"/>
                </a:cubicBezTo>
                <a:cubicBezTo>
                  <a:pt x="260" y="82"/>
                  <a:pt x="260" y="82"/>
                  <a:pt x="260" y="82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269" y="78"/>
                  <a:pt x="269" y="78"/>
                  <a:pt x="269" y="78"/>
                </a:cubicBezTo>
                <a:cubicBezTo>
                  <a:pt x="268" y="81"/>
                  <a:pt x="268" y="81"/>
                  <a:pt x="268" y="81"/>
                </a:cubicBezTo>
                <a:cubicBezTo>
                  <a:pt x="259" y="83"/>
                  <a:pt x="259" y="83"/>
                  <a:pt x="259" y="83"/>
                </a:cubicBezTo>
                <a:cubicBezTo>
                  <a:pt x="259" y="84"/>
                  <a:pt x="257" y="84"/>
                  <a:pt x="258" y="85"/>
                </a:cubicBezTo>
                <a:cubicBezTo>
                  <a:pt x="254" y="84"/>
                  <a:pt x="254" y="84"/>
                  <a:pt x="254" y="84"/>
                </a:cubicBezTo>
                <a:cubicBezTo>
                  <a:pt x="253" y="85"/>
                  <a:pt x="253" y="85"/>
                  <a:pt x="253" y="85"/>
                </a:cubicBezTo>
                <a:cubicBezTo>
                  <a:pt x="257" y="87"/>
                  <a:pt x="257" y="87"/>
                  <a:pt x="257" y="87"/>
                </a:cubicBezTo>
                <a:cubicBezTo>
                  <a:pt x="259" y="87"/>
                  <a:pt x="251" y="90"/>
                  <a:pt x="259" y="85"/>
                </a:cubicBezTo>
                <a:cubicBezTo>
                  <a:pt x="263" y="86"/>
                  <a:pt x="263" y="86"/>
                  <a:pt x="263" y="86"/>
                </a:cubicBezTo>
                <a:cubicBezTo>
                  <a:pt x="271" y="85"/>
                  <a:pt x="271" y="85"/>
                  <a:pt x="271" y="85"/>
                </a:cubicBezTo>
                <a:cubicBezTo>
                  <a:pt x="271" y="79"/>
                  <a:pt x="271" y="79"/>
                  <a:pt x="271" y="79"/>
                </a:cubicBezTo>
                <a:cubicBezTo>
                  <a:pt x="272" y="78"/>
                  <a:pt x="272" y="78"/>
                  <a:pt x="272" y="78"/>
                </a:cubicBezTo>
                <a:cubicBezTo>
                  <a:pt x="268" y="76"/>
                  <a:pt x="268" y="76"/>
                  <a:pt x="268" y="76"/>
                </a:cubicBezTo>
                <a:cubicBezTo>
                  <a:pt x="269" y="74"/>
                  <a:pt x="269" y="74"/>
                  <a:pt x="269" y="74"/>
                </a:cubicBezTo>
                <a:cubicBezTo>
                  <a:pt x="269" y="73"/>
                  <a:pt x="269" y="73"/>
                  <a:pt x="269" y="73"/>
                </a:cubicBezTo>
                <a:cubicBezTo>
                  <a:pt x="268" y="72"/>
                  <a:pt x="268" y="72"/>
                  <a:pt x="268" y="72"/>
                </a:cubicBezTo>
                <a:cubicBezTo>
                  <a:pt x="267" y="73"/>
                  <a:pt x="264" y="75"/>
                  <a:pt x="265" y="73"/>
                </a:cubicBezTo>
                <a:cubicBezTo>
                  <a:pt x="266" y="75"/>
                  <a:pt x="257" y="73"/>
                  <a:pt x="266" y="77"/>
                </a:cubicBezTo>
                <a:cubicBezTo>
                  <a:pt x="262" y="75"/>
                  <a:pt x="262" y="75"/>
                  <a:pt x="262" y="75"/>
                </a:cubicBezTo>
                <a:cubicBezTo>
                  <a:pt x="262" y="76"/>
                  <a:pt x="262" y="76"/>
                  <a:pt x="262" y="76"/>
                </a:cubicBezTo>
                <a:cubicBezTo>
                  <a:pt x="255" y="76"/>
                  <a:pt x="255" y="76"/>
                  <a:pt x="255" y="76"/>
                </a:cubicBezTo>
                <a:cubicBezTo>
                  <a:pt x="251" y="75"/>
                  <a:pt x="251" y="75"/>
                  <a:pt x="251" y="75"/>
                </a:cubicBezTo>
                <a:cubicBezTo>
                  <a:pt x="248" y="76"/>
                  <a:pt x="248" y="76"/>
                  <a:pt x="248" y="76"/>
                </a:cubicBezTo>
                <a:cubicBezTo>
                  <a:pt x="249" y="78"/>
                  <a:pt x="249" y="78"/>
                  <a:pt x="249" y="78"/>
                </a:cubicBezTo>
                <a:cubicBezTo>
                  <a:pt x="249" y="79"/>
                  <a:pt x="249" y="79"/>
                  <a:pt x="249" y="79"/>
                </a:cubicBezTo>
                <a:cubicBezTo>
                  <a:pt x="246" y="78"/>
                  <a:pt x="246" y="78"/>
                  <a:pt x="246" y="78"/>
                </a:cubicBezTo>
                <a:cubicBezTo>
                  <a:pt x="244" y="80"/>
                  <a:pt x="244" y="80"/>
                  <a:pt x="244" y="80"/>
                </a:cubicBezTo>
                <a:cubicBezTo>
                  <a:pt x="243" y="78"/>
                  <a:pt x="243" y="78"/>
                  <a:pt x="243" y="78"/>
                </a:cubicBezTo>
                <a:cubicBezTo>
                  <a:pt x="236" y="78"/>
                  <a:pt x="236" y="78"/>
                  <a:pt x="236" y="78"/>
                </a:cubicBezTo>
                <a:cubicBezTo>
                  <a:pt x="235" y="75"/>
                  <a:pt x="235" y="75"/>
                  <a:pt x="235" y="75"/>
                </a:cubicBezTo>
                <a:cubicBezTo>
                  <a:pt x="232" y="77"/>
                  <a:pt x="232" y="77"/>
                  <a:pt x="232" y="77"/>
                </a:cubicBezTo>
                <a:cubicBezTo>
                  <a:pt x="232" y="78"/>
                  <a:pt x="238" y="75"/>
                  <a:pt x="231" y="80"/>
                </a:cubicBezTo>
                <a:cubicBezTo>
                  <a:pt x="226" y="79"/>
                  <a:pt x="226" y="79"/>
                  <a:pt x="226" y="79"/>
                </a:cubicBezTo>
                <a:cubicBezTo>
                  <a:pt x="215" y="82"/>
                  <a:pt x="215" y="82"/>
                  <a:pt x="215" y="82"/>
                </a:cubicBezTo>
                <a:cubicBezTo>
                  <a:pt x="215" y="81"/>
                  <a:pt x="215" y="81"/>
                  <a:pt x="215" y="81"/>
                </a:cubicBezTo>
                <a:cubicBezTo>
                  <a:pt x="209" y="83"/>
                  <a:pt x="209" y="83"/>
                  <a:pt x="209" y="83"/>
                </a:cubicBezTo>
                <a:cubicBezTo>
                  <a:pt x="207" y="82"/>
                  <a:pt x="207" y="82"/>
                  <a:pt x="207" y="82"/>
                </a:cubicBezTo>
                <a:cubicBezTo>
                  <a:pt x="203" y="80"/>
                  <a:pt x="206" y="87"/>
                  <a:pt x="208" y="78"/>
                </a:cubicBezTo>
                <a:cubicBezTo>
                  <a:pt x="215" y="80"/>
                  <a:pt x="215" y="80"/>
                  <a:pt x="215" y="80"/>
                </a:cubicBezTo>
                <a:cubicBezTo>
                  <a:pt x="217" y="80"/>
                  <a:pt x="217" y="80"/>
                  <a:pt x="217" y="80"/>
                </a:cubicBezTo>
                <a:cubicBezTo>
                  <a:pt x="217" y="74"/>
                  <a:pt x="217" y="74"/>
                  <a:pt x="217" y="74"/>
                </a:cubicBezTo>
                <a:cubicBezTo>
                  <a:pt x="221" y="75"/>
                  <a:pt x="221" y="75"/>
                  <a:pt x="221" y="75"/>
                </a:cubicBezTo>
                <a:cubicBezTo>
                  <a:pt x="221" y="76"/>
                  <a:pt x="221" y="76"/>
                  <a:pt x="221" y="76"/>
                </a:cubicBezTo>
                <a:cubicBezTo>
                  <a:pt x="222" y="78"/>
                  <a:pt x="222" y="78"/>
                  <a:pt x="222" y="78"/>
                </a:cubicBezTo>
                <a:cubicBezTo>
                  <a:pt x="223" y="75"/>
                  <a:pt x="229" y="77"/>
                  <a:pt x="227" y="73"/>
                </a:cubicBezTo>
                <a:cubicBezTo>
                  <a:pt x="229" y="74"/>
                  <a:pt x="229" y="74"/>
                  <a:pt x="229" y="74"/>
                </a:cubicBezTo>
                <a:cubicBezTo>
                  <a:pt x="229" y="74"/>
                  <a:pt x="233" y="74"/>
                  <a:pt x="231" y="72"/>
                </a:cubicBezTo>
                <a:cubicBezTo>
                  <a:pt x="235" y="72"/>
                  <a:pt x="235" y="72"/>
                  <a:pt x="235" y="72"/>
                </a:cubicBezTo>
                <a:cubicBezTo>
                  <a:pt x="236" y="71"/>
                  <a:pt x="236" y="71"/>
                  <a:pt x="236" y="71"/>
                </a:cubicBezTo>
                <a:cubicBezTo>
                  <a:pt x="236" y="73"/>
                  <a:pt x="236" y="73"/>
                  <a:pt x="236" y="73"/>
                </a:cubicBezTo>
                <a:cubicBezTo>
                  <a:pt x="240" y="74"/>
                  <a:pt x="240" y="74"/>
                  <a:pt x="240" y="74"/>
                </a:cubicBezTo>
                <a:cubicBezTo>
                  <a:pt x="241" y="73"/>
                  <a:pt x="241" y="73"/>
                  <a:pt x="241" y="73"/>
                </a:cubicBezTo>
                <a:cubicBezTo>
                  <a:pt x="244" y="73"/>
                  <a:pt x="244" y="73"/>
                  <a:pt x="244" y="73"/>
                </a:cubicBezTo>
                <a:cubicBezTo>
                  <a:pt x="244" y="71"/>
                  <a:pt x="244" y="71"/>
                  <a:pt x="244" y="71"/>
                </a:cubicBezTo>
                <a:cubicBezTo>
                  <a:pt x="247" y="74"/>
                  <a:pt x="244" y="64"/>
                  <a:pt x="249" y="73"/>
                </a:cubicBezTo>
                <a:cubicBezTo>
                  <a:pt x="252" y="71"/>
                  <a:pt x="252" y="71"/>
                  <a:pt x="252" y="71"/>
                </a:cubicBezTo>
                <a:cubicBezTo>
                  <a:pt x="255" y="70"/>
                  <a:pt x="255" y="70"/>
                  <a:pt x="255" y="70"/>
                </a:cubicBezTo>
                <a:cubicBezTo>
                  <a:pt x="257" y="67"/>
                  <a:pt x="257" y="67"/>
                  <a:pt x="257" y="67"/>
                </a:cubicBezTo>
                <a:cubicBezTo>
                  <a:pt x="260" y="68"/>
                  <a:pt x="260" y="68"/>
                  <a:pt x="260" y="68"/>
                </a:cubicBezTo>
                <a:cubicBezTo>
                  <a:pt x="264" y="66"/>
                  <a:pt x="264" y="66"/>
                  <a:pt x="264" y="66"/>
                </a:cubicBezTo>
                <a:cubicBezTo>
                  <a:pt x="269" y="68"/>
                  <a:pt x="269" y="68"/>
                  <a:pt x="269" y="68"/>
                </a:cubicBezTo>
                <a:cubicBezTo>
                  <a:pt x="273" y="67"/>
                  <a:pt x="273" y="67"/>
                  <a:pt x="273" y="67"/>
                </a:cubicBezTo>
                <a:cubicBezTo>
                  <a:pt x="274" y="67"/>
                  <a:pt x="271" y="65"/>
                  <a:pt x="275" y="67"/>
                </a:cubicBezTo>
                <a:cubicBezTo>
                  <a:pt x="272" y="70"/>
                  <a:pt x="272" y="70"/>
                  <a:pt x="272" y="70"/>
                </a:cubicBezTo>
                <a:cubicBezTo>
                  <a:pt x="270" y="74"/>
                  <a:pt x="270" y="74"/>
                  <a:pt x="270" y="74"/>
                </a:cubicBezTo>
                <a:cubicBezTo>
                  <a:pt x="272" y="76"/>
                  <a:pt x="272" y="76"/>
                  <a:pt x="272" y="76"/>
                </a:cubicBezTo>
                <a:cubicBezTo>
                  <a:pt x="275" y="76"/>
                  <a:pt x="275" y="76"/>
                  <a:pt x="275" y="76"/>
                </a:cubicBezTo>
                <a:cubicBezTo>
                  <a:pt x="276" y="69"/>
                  <a:pt x="276" y="69"/>
                  <a:pt x="276" y="69"/>
                </a:cubicBezTo>
                <a:cubicBezTo>
                  <a:pt x="284" y="70"/>
                  <a:pt x="270" y="65"/>
                  <a:pt x="282" y="64"/>
                </a:cubicBezTo>
                <a:cubicBezTo>
                  <a:pt x="285" y="59"/>
                  <a:pt x="285" y="59"/>
                  <a:pt x="285" y="59"/>
                </a:cubicBezTo>
                <a:cubicBezTo>
                  <a:pt x="281" y="60"/>
                  <a:pt x="281" y="60"/>
                  <a:pt x="281" y="60"/>
                </a:cubicBezTo>
                <a:cubicBezTo>
                  <a:pt x="278" y="59"/>
                  <a:pt x="278" y="59"/>
                  <a:pt x="278" y="59"/>
                </a:cubicBezTo>
                <a:cubicBezTo>
                  <a:pt x="275" y="61"/>
                  <a:pt x="275" y="61"/>
                  <a:pt x="275" y="61"/>
                </a:cubicBezTo>
                <a:cubicBezTo>
                  <a:pt x="273" y="61"/>
                  <a:pt x="273" y="61"/>
                  <a:pt x="273" y="61"/>
                </a:cubicBezTo>
                <a:cubicBezTo>
                  <a:pt x="271" y="61"/>
                  <a:pt x="286" y="52"/>
                  <a:pt x="267" y="61"/>
                </a:cubicBezTo>
                <a:cubicBezTo>
                  <a:pt x="266" y="62"/>
                  <a:pt x="266" y="62"/>
                  <a:pt x="266" y="62"/>
                </a:cubicBezTo>
                <a:cubicBezTo>
                  <a:pt x="264" y="61"/>
                  <a:pt x="264" y="61"/>
                  <a:pt x="264" y="61"/>
                </a:cubicBezTo>
                <a:cubicBezTo>
                  <a:pt x="258" y="64"/>
                  <a:pt x="258" y="64"/>
                  <a:pt x="258" y="64"/>
                </a:cubicBezTo>
                <a:cubicBezTo>
                  <a:pt x="246" y="65"/>
                  <a:pt x="246" y="65"/>
                  <a:pt x="246" y="65"/>
                </a:cubicBezTo>
                <a:cubicBezTo>
                  <a:pt x="247" y="61"/>
                  <a:pt x="247" y="61"/>
                  <a:pt x="247" y="61"/>
                </a:cubicBezTo>
                <a:cubicBezTo>
                  <a:pt x="256" y="60"/>
                  <a:pt x="256" y="60"/>
                  <a:pt x="256" y="60"/>
                </a:cubicBezTo>
                <a:cubicBezTo>
                  <a:pt x="258" y="59"/>
                  <a:pt x="258" y="59"/>
                  <a:pt x="258" y="59"/>
                </a:cubicBezTo>
                <a:cubicBezTo>
                  <a:pt x="281" y="55"/>
                  <a:pt x="281" y="55"/>
                  <a:pt x="281" y="55"/>
                </a:cubicBezTo>
                <a:cubicBezTo>
                  <a:pt x="282" y="54"/>
                  <a:pt x="282" y="54"/>
                  <a:pt x="282" y="54"/>
                </a:cubicBezTo>
                <a:cubicBezTo>
                  <a:pt x="283" y="52"/>
                  <a:pt x="264" y="62"/>
                  <a:pt x="290" y="54"/>
                </a:cubicBezTo>
                <a:cubicBezTo>
                  <a:pt x="295" y="53"/>
                  <a:pt x="295" y="53"/>
                  <a:pt x="295" y="53"/>
                </a:cubicBezTo>
                <a:cubicBezTo>
                  <a:pt x="296" y="50"/>
                  <a:pt x="298" y="58"/>
                  <a:pt x="295" y="50"/>
                </a:cubicBezTo>
                <a:cubicBezTo>
                  <a:pt x="296" y="50"/>
                  <a:pt x="296" y="50"/>
                  <a:pt x="296" y="50"/>
                </a:cubicBezTo>
                <a:cubicBezTo>
                  <a:pt x="297" y="51"/>
                  <a:pt x="297" y="51"/>
                  <a:pt x="297" y="51"/>
                </a:cubicBezTo>
                <a:cubicBezTo>
                  <a:pt x="296" y="55"/>
                  <a:pt x="296" y="55"/>
                  <a:pt x="296" y="55"/>
                </a:cubicBezTo>
                <a:cubicBezTo>
                  <a:pt x="298" y="56"/>
                  <a:pt x="298" y="56"/>
                  <a:pt x="298" y="56"/>
                </a:cubicBezTo>
                <a:cubicBezTo>
                  <a:pt x="309" y="53"/>
                  <a:pt x="309" y="53"/>
                  <a:pt x="309" y="53"/>
                </a:cubicBezTo>
                <a:cubicBezTo>
                  <a:pt x="309" y="50"/>
                  <a:pt x="309" y="50"/>
                  <a:pt x="309" y="50"/>
                </a:cubicBezTo>
                <a:cubicBezTo>
                  <a:pt x="309" y="54"/>
                  <a:pt x="308" y="50"/>
                  <a:pt x="315" y="52"/>
                </a:cubicBezTo>
                <a:cubicBezTo>
                  <a:pt x="315" y="51"/>
                  <a:pt x="312" y="55"/>
                  <a:pt x="315" y="50"/>
                </a:cubicBezTo>
                <a:cubicBezTo>
                  <a:pt x="317" y="53"/>
                  <a:pt x="317" y="53"/>
                  <a:pt x="317" y="53"/>
                </a:cubicBezTo>
                <a:cubicBezTo>
                  <a:pt x="321" y="53"/>
                  <a:pt x="321" y="53"/>
                  <a:pt x="321" y="53"/>
                </a:cubicBezTo>
                <a:cubicBezTo>
                  <a:pt x="322" y="50"/>
                  <a:pt x="322" y="50"/>
                  <a:pt x="322" y="50"/>
                </a:cubicBezTo>
                <a:cubicBezTo>
                  <a:pt x="323" y="49"/>
                  <a:pt x="325" y="49"/>
                  <a:pt x="325" y="50"/>
                </a:cubicBezTo>
                <a:cubicBezTo>
                  <a:pt x="321" y="48"/>
                  <a:pt x="321" y="48"/>
                  <a:pt x="321" y="48"/>
                </a:cubicBezTo>
                <a:cubicBezTo>
                  <a:pt x="322" y="48"/>
                  <a:pt x="322" y="47"/>
                  <a:pt x="323" y="47"/>
                </a:cubicBezTo>
                <a:cubicBezTo>
                  <a:pt x="323" y="46"/>
                  <a:pt x="323" y="46"/>
                  <a:pt x="323" y="46"/>
                </a:cubicBezTo>
                <a:cubicBezTo>
                  <a:pt x="320" y="46"/>
                  <a:pt x="320" y="46"/>
                  <a:pt x="320" y="46"/>
                </a:cubicBezTo>
                <a:cubicBezTo>
                  <a:pt x="325" y="46"/>
                  <a:pt x="325" y="46"/>
                  <a:pt x="325" y="46"/>
                </a:cubicBezTo>
                <a:cubicBezTo>
                  <a:pt x="325" y="48"/>
                  <a:pt x="325" y="48"/>
                  <a:pt x="325" y="48"/>
                </a:cubicBezTo>
                <a:cubicBezTo>
                  <a:pt x="322" y="48"/>
                  <a:pt x="315" y="53"/>
                  <a:pt x="336" y="48"/>
                </a:cubicBezTo>
                <a:cubicBezTo>
                  <a:pt x="336" y="48"/>
                  <a:pt x="337" y="47"/>
                  <a:pt x="338" y="50"/>
                </a:cubicBezTo>
                <a:cubicBezTo>
                  <a:pt x="339" y="48"/>
                  <a:pt x="339" y="48"/>
                  <a:pt x="339" y="48"/>
                </a:cubicBezTo>
                <a:cubicBezTo>
                  <a:pt x="337" y="48"/>
                  <a:pt x="337" y="48"/>
                  <a:pt x="337" y="48"/>
                </a:cubicBezTo>
                <a:cubicBezTo>
                  <a:pt x="339" y="47"/>
                  <a:pt x="342" y="47"/>
                  <a:pt x="341" y="45"/>
                </a:cubicBezTo>
                <a:cubicBezTo>
                  <a:pt x="344" y="44"/>
                  <a:pt x="344" y="44"/>
                  <a:pt x="344" y="44"/>
                </a:cubicBezTo>
                <a:cubicBezTo>
                  <a:pt x="347" y="45"/>
                  <a:pt x="347" y="45"/>
                  <a:pt x="347" y="45"/>
                </a:cubicBezTo>
                <a:cubicBezTo>
                  <a:pt x="348" y="44"/>
                  <a:pt x="348" y="44"/>
                  <a:pt x="348" y="44"/>
                </a:cubicBezTo>
                <a:cubicBezTo>
                  <a:pt x="346" y="43"/>
                  <a:pt x="346" y="43"/>
                  <a:pt x="346" y="43"/>
                </a:cubicBezTo>
                <a:cubicBezTo>
                  <a:pt x="353" y="42"/>
                  <a:pt x="353" y="42"/>
                  <a:pt x="353" y="42"/>
                </a:cubicBezTo>
                <a:cubicBezTo>
                  <a:pt x="356" y="43"/>
                  <a:pt x="356" y="43"/>
                  <a:pt x="356" y="43"/>
                </a:cubicBezTo>
                <a:cubicBezTo>
                  <a:pt x="357" y="39"/>
                  <a:pt x="357" y="39"/>
                  <a:pt x="357" y="39"/>
                </a:cubicBezTo>
                <a:cubicBezTo>
                  <a:pt x="364" y="36"/>
                  <a:pt x="364" y="36"/>
                  <a:pt x="364" y="36"/>
                </a:cubicBezTo>
                <a:cubicBezTo>
                  <a:pt x="363" y="38"/>
                  <a:pt x="363" y="38"/>
                  <a:pt x="363" y="38"/>
                </a:cubicBezTo>
                <a:cubicBezTo>
                  <a:pt x="357" y="42"/>
                  <a:pt x="357" y="42"/>
                  <a:pt x="357" y="42"/>
                </a:cubicBezTo>
                <a:cubicBezTo>
                  <a:pt x="357" y="43"/>
                  <a:pt x="353" y="47"/>
                  <a:pt x="361" y="46"/>
                </a:cubicBezTo>
                <a:cubicBezTo>
                  <a:pt x="361" y="47"/>
                  <a:pt x="361" y="47"/>
                  <a:pt x="361" y="47"/>
                </a:cubicBezTo>
                <a:cubicBezTo>
                  <a:pt x="364" y="47"/>
                  <a:pt x="364" y="47"/>
                  <a:pt x="364" y="47"/>
                </a:cubicBezTo>
                <a:cubicBezTo>
                  <a:pt x="363" y="49"/>
                  <a:pt x="363" y="49"/>
                  <a:pt x="363" y="49"/>
                </a:cubicBezTo>
                <a:cubicBezTo>
                  <a:pt x="359" y="48"/>
                  <a:pt x="359" y="48"/>
                  <a:pt x="359" y="48"/>
                </a:cubicBezTo>
                <a:cubicBezTo>
                  <a:pt x="357" y="52"/>
                  <a:pt x="357" y="52"/>
                  <a:pt x="357" y="52"/>
                </a:cubicBezTo>
                <a:cubicBezTo>
                  <a:pt x="363" y="53"/>
                  <a:pt x="363" y="53"/>
                  <a:pt x="363" y="53"/>
                </a:cubicBezTo>
                <a:cubicBezTo>
                  <a:pt x="367" y="52"/>
                  <a:pt x="367" y="52"/>
                  <a:pt x="367" y="52"/>
                </a:cubicBezTo>
                <a:cubicBezTo>
                  <a:pt x="367" y="52"/>
                  <a:pt x="367" y="52"/>
                  <a:pt x="367" y="52"/>
                </a:cubicBezTo>
                <a:cubicBezTo>
                  <a:pt x="370" y="50"/>
                  <a:pt x="370" y="50"/>
                  <a:pt x="370" y="50"/>
                </a:cubicBezTo>
                <a:cubicBezTo>
                  <a:pt x="372" y="50"/>
                  <a:pt x="372" y="50"/>
                  <a:pt x="372" y="50"/>
                </a:cubicBezTo>
                <a:cubicBezTo>
                  <a:pt x="371" y="52"/>
                  <a:pt x="369" y="46"/>
                  <a:pt x="373" y="53"/>
                </a:cubicBezTo>
                <a:cubicBezTo>
                  <a:pt x="374" y="51"/>
                  <a:pt x="374" y="51"/>
                  <a:pt x="374" y="51"/>
                </a:cubicBezTo>
                <a:cubicBezTo>
                  <a:pt x="377" y="53"/>
                  <a:pt x="366" y="52"/>
                  <a:pt x="379" y="50"/>
                </a:cubicBezTo>
                <a:cubicBezTo>
                  <a:pt x="379" y="49"/>
                  <a:pt x="379" y="49"/>
                  <a:pt x="379" y="49"/>
                </a:cubicBezTo>
                <a:cubicBezTo>
                  <a:pt x="381" y="52"/>
                  <a:pt x="381" y="52"/>
                  <a:pt x="381" y="52"/>
                </a:cubicBezTo>
                <a:cubicBezTo>
                  <a:pt x="374" y="53"/>
                  <a:pt x="374" y="53"/>
                  <a:pt x="374" y="53"/>
                </a:cubicBezTo>
                <a:cubicBezTo>
                  <a:pt x="380" y="58"/>
                  <a:pt x="380" y="58"/>
                  <a:pt x="380" y="58"/>
                </a:cubicBezTo>
                <a:cubicBezTo>
                  <a:pt x="379" y="58"/>
                  <a:pt x="375" y="56"/>
                  <a:pt x="377" y="61"/>
                </a:cubicBezTo>
                <a:cubicBezTo>
                  <a:pt x="375" y="63"/>
                  <a:pt x="373" y="61"/>
                  <a:pt x="371" y="63"/>
                </a:cubicBezTo>
                <a:cubicBezTo>
                  <a:pt x="372" y="65"/>
                  <a:pt x="372" y="65"/>
                  <a:pt x="372" y="65"/>
                </a:cubicBezTo>
                <a:cubicBezTo>
                  <a:pt x="371" y="66"/>
                  <a:pt x="371" y="66"/>
                  <a:pt x="371" y="66"/>
                </a:cubicBezTo>
                <a:cubicBezTo>
                  <a:pt x="375" y="70"/>
                  <a:pt x="375" y="70"/>
                  <a:pt x="375" y="70"/>
                </a:cubicBezTo>
                <a:cubicBezTo>
                  <a:pt x="378" y="70"/>
                  <a:pt x="378" y="70"/>
                  <a:pt x="378" y="70"/>
                </a:cubicBezTo>
                <a:cubicBezTo>
                  <a:pt x="372" y="75"/>
                  <a:pt x="372" y="75"/>
                  <a:pt x="372" y="75"/>
                </a:cubicBezTo>
                <a:cubicBezTo>
                  <a:pt x="370" y="73"/>
                  <a:pt x="370" y="73"/>
                  <a:pt x="370" y="73"/>
                </a:cubicBezTo>
                <a:cubicBezTo>
                  <a:pt x="364" y="76"/>
                  <a:pt x="364" y="76"/>
                  <a:pt x="364" y="76"/>
                </a:cubicBezTo>
                <a:cubicBezTo>
                  <a:pt x="363" y="77"/>
                  <a:pt x="363" y="77"/>
                  <a:pt x="363" y="77"/>
                </a:cubicBezTo>
                <a:cubicBezTo>
                  <a:pt x="366" y="78"/>
                  <a:pt x="366" y="78"/>
                  <a:pt x="366" y="78"/>
                </a:cubicBezTo>
                <a:cubicBezTo>
                  <a:pt x="363" y="79"/>
                  <a:pt x="363" y="79"/>
                  <a:pt x="363" y="79"/>
                </a:cubicBezTo>
                <a:cubicBezTo>
                  <a:pt x="363" y="80"/>
                  <a:pt x="358" y="84"/>
                  <a:pt x="359" y="81"/>
                </a:cubicBezTo>
                <a:cubicBezTo>
                  <a:pt x="360" y="79"/>
                  <a:pt x="360" y="79"/>
                  <a:pt x="360" y="79"/>
                </a:cubicBezTo>
                <a:cubicBezTo>
                  <a:pt x="355" y="79"/>
                  <a:pt x="355" y="79"/>
                  <a:pt x="355" y="79"/>
                </a:cubicBezTo>
                <a:cubicBezTo>
                  <a:pt x="351" y="83"/>
                  <a:pt x="351" y="83"/>
                  <a:pt x="351" y="83"/>
                </a:cubicBezTo>
                <a:cubicBezTo>
                  <a:pt x="355" y="85"/>
                  <a:pt x="355" y="85"/>
                  <a:pt x="355" y="85"/>
                </a:cubicBezTo>
                <a:cubicBezTo>
                  <a:pt x="354" y="85"/>
                  <a:pt x="353" y="85"/>
                  <a:pt x="354" y="86"/>
                </a:cubicBezTo>
                <a:cubicBezTo>
                  <a:pt x="358" y="86"/>
                  <a:pt x="358" y="86"/>
                  <a:pt x="358" y="86"/>
                </a:cubicBezTo>
                <a:cubicBezTo>
                  <a:pt x="360" y="88"/>
                  <a:pt x="355" y="90"/>
                  <a:pt x="355" y="90"/>
                </a:cubicBezTo>
                <a:cubicBezTo>
                  <a:pt x="355" y="90"/>
                  <a:pt x="358" y="88"/>
                  <a:pt x="355" y="91"/>
                </a:cubicBezTo>
                <a:cubicBezTo>
                  <a:pt x="362" y="89"/>
                  <a:pt x="362" y="89"/>
                  <a:pt x="362" y="89"/>
                </a:cubicBezTo>
                <a:cubicBezTo>
                  <a:pt x="366" y="85"/>
                  <a:pt x="366" y="85"/>
                  <a:pt x="366" y="85"/>
                </a:cubicBezTo>
                <a:cubicBezTo>
                  <a:pt x="378" y="84"/>
                  <a:pt x="378" y="84"/>
                  <a:pt x="378" y="84"/>
                </a:cubicBezTo>
                <a:cubicBezTo>
                  <a:pt x="385" y="80"/>
                  <a:pt x="385" y="80"/>
                  <a:pt x="385" y="80"/>
                </a:cubicBezTo>
                <a:cubicBezTo>
                  <a:pt x="386" y="80"/>
                  <a:pt x="386" y="80"/>
                  <a:pt x="386" y="80"/>
                </a:cubicBezTo>
                <a:cubicBezTo>
                  <a:pt x="381" y="83"/>
                  <a:pt x="381" y="83"/>
                  <a:pt x="381" y="83"/>
                </a:cubicBezTo>
                <a:cubicBezTo>
                  <a:pt x="380" y="86"/>
                  <a:pt x="380" y="86"/>
                  <a:pt x="380" y="86"/>
                </a:cubicBezTo>
                <a:cubicBezTo>
                  <a:pt x="381" y="87"/>
                  <a:pt x="381" y="87"/>
                  <a:pt x="381" y="87"/>
                </a:cubicBezTo>
                <a:cubicBezTo>
                  <a:pt x="384" y="87"/>
                  <a:pt x="386" y="84"/>
                  <a:pt x="388" y="87"/>
                </a:cubicBezTo>
                <a:cubicBezTo>
                  <a:pt x="389" y="88"/>
                  <a:pt x="387" y="86"/>
                  <a:pt x="388" y="88"/>
                </a:cubicBezTo>
                <a:cubicBezTo>
                  <a:pt x="398" y="87"/>
                  <a:pt x="398" y="87"/>
                  <a:pt x="398" y="87"/>
                </a:cubicBezTo>
                <a:cubicBezTo>
                  <a:pt x="404" y="89"/>
                  <a:pt x="404" y="89"/>
                  <a:pt x="404" y="89"/>
                </a:cubicBezTo>
                <a:cubicBezTo>
                  <a:pt x="404" y="89"/>
                  <a:pt x="404" y="89"/>
                  <a:pt x="404" y="89"/>
                </a:cubicBezTo>
                <a:cubicBezTo>
                  <a:pt x="401" y="92"/>
                  <a:pt x="401" y="92"/>
                  <a:pt x="401" y="92"/>
                </a:cubicBezTo>
                <a:cubicBezTo>
                  <a:pt x="406" y="96"/>
                  <a:pt x="406" y="96"/>
                  <a:pt x="406" y="96"/>
                </a:cubicBezTo>
                <a:cubicBezTo>
                  <a:pt x="399" y="93"/>
                  <a:pt x="399" y="93"/>
                  <a:pt x="399" y="93"/>
                </a:cubicBezTo>
                <a:cubicBezTo>
                  <a:pt x="398" y="92"/>
                  <a:pt x="403" y="92"/>
                  <a:pt x="397" y="92"/>
                </a:cubicBezTo>
                <a:cubicBezTo>
                  <a:pt x="397" y="93"/>
                  <a:pt x="397" y="93"/>
                  <a:pt x="397" y="93"/>
                </a:cubicBezTo>
                <a:cubicBezTo>
                  <a:pt x="398" y="94"/>
                  <a:pt x="402" y="86"/>
                  <a:pt x="398" y="96"/>
                </a:cubicBezTo>
                <a:cubicBezTo>
                  <a:pt x="397" y="98"/>
                  <a:pt x="397" y="98"/>
                  <a:pt x="397" y="98"/>
                </a:cubicBezTo>
                <a:cubicBezTo>
                  <a:pt x="400" y="99"/>
                  <a:pt x="400" y="99"/>
                  <a:pt x="400" y="99"/>
                </a:cubicBezTo>
                <a:cubicBezTo>
                  <a:pt x="400" y="104"/>
                  <a:pt x="400" y="104"/>
                  <a:pt x="400" y="104"/>
                </a:cubicBezTo>
                <a:cubicBezTo>
                  <a:pt x="392" y="106"/>
                  <a:pt x="392" y="106"/>
                  <a:pt x="392" y="106"/>
                </a:cubicBezTo>
                <a:cubicBezTo>
                  <a:pt x="390" y="105"/>
                  <a:pt x="400" y="103"/>
                  <a:pt x="388" y="110"/>
                </a:cubicBezTo>
                <a:cubicBezTo>
                  <a:pt x="384" y="108"/>
                  <a:pt x="384" y="108"/>
                  <a:pt x="384" y="108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80" y="113"/>
                  <a:pt x="382" y="110"/>
                  <a:pt x="384" y="111"/>
                </a:cubicBezTo>
                <a:cubicBezTo>
                  <a:pt x="382" y="114"/>
                  <a:pt x="382" y="114"/>
                  <a:pt x="382" y="114"/>
                </a:cubicBezTo>
                <a:cubicBezTo>
                  <a:pt x="385" y="114"/>
                  <a:pt x="385" y="114"/>
                  <a:pt x="385" y="114"/>
                </a:cubicBezTo>
                <a:cubicBezTo>
                  <a:pt x="386" y="111"/>
                  <a:pt x="386" y="111"/>
                  <a:pt x="386" y="111"/>
                </a:cubicBezTo>
                <a:cubicBezTo>
                  <a:pt x="391" y="112"/>
                  <a:pt x="391" y="112"/>
                  <a:pt x="391" y="112"/>
                </a:cubicBezTo>
                <a:cubicBezTo>
                  <a:pt x="391" y="114"/>
                  <a:pt x="391" y="114"/>
                  <a:pt x="391" y="114"/>
                </a:cubicBezTo>
                <a:cubicBezTo>
                  <a:pt x="397" y="117"/>
                  <a:pt x="397" y="117"/>
                  <a:pt x="397" y="117"/>
                </a:cubicBezTo>
                <a:cubicBezTo>
                  <a:pt x="397" y="118"/>
                  <a:pt x="397" y="118"/>
                  <a:pt x="397" y="118"/>
                </a:cubicBezTo>
                <a:cubicBezTo>
                  <a:pt x="400" y="118"/>
                  <a:pt x="400" y="118"/>
                  <a:pt x="400" y="118"/>
                </a:cubicBezTo>
                <a:cubicBezTo>
                  <a:pt x="400" y="122"/>
                  <a:pt x="400" y="122"/>
                  <a:pt x="400" y="122"/>
                </a:cubicBezTo>
                <a:cubicBezTo>
                  <a:pt x="405" y="119"/>
                  <a:pt x="405" y="119"/>
                  <a:pt x="405" y="119"/>
                </a:cubicBezTo>
                <a:cubicBezTo>
                  <a:pt x="408" y="119"/>
                  <a:pt x="408" y="119"/>
                  <a:pt x="408" y="119"/>
                </a:cubicBezTo>
                <a:cubicBezTo>
                  <a:pt x="412" y="121"/>
                  <a:pt x="412" y="116"/>
                  <a:pt x="416" y="117"/>
                </a:cubicBezTo>
                <a:cubicBezTo>
                  <a:pt x="418" y="116"/>
                  <a:pt x="424" y="116"/>
                  <a:pt x="418" y="112"/>
                </a:cubicBezTo>
                <a:cubicBezTo>
                  <a:pt x="425" y="112"/>
                  <a:pt x="425" y="112"/>
                  <a:pt x="425" y="112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28" y="104"/>
                  <a:pt x="428" y="104"/>
                  <a:pt x="428" y="104"/>
                </a:cubicBezTo>
                <a:cubicBezTo>
                  <a:pt x="428" y="105"/>
                  <a:pt x="428" y="105"/>
                  <a:pt x="428" y="105"/>
                </a:cubicBezTo>
                <a:cubicBezTo>
                  <a:pt x="434" y="107"/>
                  <a:pt x="434" y="107"/>
                  <a:pt x="434" y="107"/>
                </a:cubicBezTo>
                <a:cubicBezTo>
                  <a:pt x="435" y="107"/>
                  <a:pt x="428" y="110"/>
                  <a:pt x="437" y="107"/>
                </a:cubicBezTo>
                <a:cubicBezTo>
                  <a:pt x="434" y="105"/>
                  <a:pt x="434" y="105"/>
                  <a:pt x="434" y="105"/>
                </a:cubicBezTo>
                <a:cubicBezTo>
                  <a:pt x="438" y="102"/>
                  <a:pt x="438" y="102"/>
                  <a:pt x="438" y="102"/>
                </a:cubicBezTo>
                <a:cubicBezTo>
                  <a:pt x="443" y="105"/>
                  <a:pt x="443" y="105"/>
                  <a:pt x="443" y="105"/>
                </a:cubicBezTo>
                <a:cubicBezTo>
                  <a:pt x="449" y="104"/>
                  <a:pt x="449" y="104"/>
                  <a:pt x="449" y="104"/>
                </a:cubicBezTo>
                <a:cubicBezTo>
                  <a:pt x="450" y="104"/>
                  <a:pt x="450" y="104"/>
                  <a:pt x="450" y="104"/>
                </a:cubicBezTo>
                <a:cubicBezTo>
                  <a:pt x="453" y="103"/>
                  <a:pt x="432" y="110"/>
                  <a:pt x="456" y="101"/>
                </a:cubicBezTo>
                <a:cubicBezTo>
                  <a:pt x="471" y="92"/>
                  <a:pt x="471" y="92"/>
                  <a:pt x="471" y="92"/>
                </a:cubicBezTo>
                <a:cubicBezTo>
                  <a:pt x="469" y="91"/>
                  <a:pt x="468" y="91"/>
                  <a:pt x="469" y="88"/>
                </a:cubicBezTo>
                <a:cubicBezTo>
                  <a:pt x="471" y="88"/>
                  <a:pt x="471" y="88"/>
                  <a:pt x="471" y="88"/>
                </a:cubicBezTo>
                <a:cubicBezTo>
                  <a:pt x="478" y="87"/>
                  <a:pt x="478" y="87"/>
                  <a:pt x="478" y="87"/>
                </a:cubicBezTo>
                <a:cubicBezTo>
                  <a:pt x="477" y="88"/>
                  <a:pt x="476" y="86"/>
                  <a:pt x="475" y="89"/>
                </a:cubicBezTo>
                <a:cubicBezTo>
                  <a:pt x="475" y="91"/>
                  <a:pt x="475" y="91"/>
                  <a:pt x="475" y="91"/>
                </a:cubicBezTo>
                <a:cubicBezTo>
                  <a:pt x="475" y="93"/>
                  <a:pt x="475" y="93"/>
                  <a:pt x="475" y="93"/>
                </a:cubicBezTo>
                <a:cubicBezTo>
                  <a:pt x="478" y="94"/>
                  <a:pt x="478" y="94"/>
                  <a:pt x="478" y="94"/>
                </a:cubicBezTo>
                <a:cubicBezTo>
                  <a:pt x="481" y="86"/>
                  <a:pt x="481" y="86"/>
                  <a:pt x="481" y="86"/>
                </a:cubicBezTo>
                <a:cubicBezTo>
                  <a:pt x="482" y="85"/>
                  <a:pt x="482" y="85"/>
                  <a:pt x="482" y="85"/>
                </a:cubicBezTo>
                <a:cubicBezTo>
                  <a:pt x="484" y="89"/>
                  <a:pt x="484" y="89"/>
                  <a:pt x="484" y="89"/>
                </a:cubicBezTo>
                <a:cubicBezTo>
                  <a:pt x="489" y="86"/>
                  <a:pt x="489" y="86"/>
                  <a:pt x="489" y="86"/>
                </a:cubicBezTo>
                <a:cubicBezTo>
                  <a:pt x="492" y="88"/>
                  <a:pt x="492" y="88"/>
                  <a:pt x="492" y="88"/>
                </a:cubicBezTo>
                <a:cubicBezTo>
                  <a:pt x="496" y="85"/>
                  <a:pt x="496" y="85"/>
                  <a:pt x="496" y="85"/>
                </a:cubicBezTo>
                <a:cubicBezTo>
                  <a:pt x="497" y="87"/>
                  <a:pt x="488" y="83"/>
                  <a:pt x="498" y="87"/>
                </a:cubicBezTo>
                <a:cubicBezTo>
                  <a:pt x="502" y="83"/>
                  <a:pt x="502" y="83"/>
                  <a:pt x="502" y="83"/>
                </a:cubicBezTo>
                <a:cubicBezTo>
                  <a:pt x="508" y="82"/>
                  <a:pt x="508" y="82"/>
                  <a:pt x="508" y="82"/>
                </a:cubicBezTo>
                <a:cubicBezTo>
                  <a:pt x="513" y="78"/>
                  <a:pt x="513" y="78"/>
                  <a:pt x="513" y="78"/>
                </a:cubicBezTo>
                <a:cubicBezTo>
                  <a:pt x="513" y="75"/>
                  <a:pt x="513" y="75"/>
                  <a:pt x="513" y="75"/>
                </a:cubicBezTo>
                <a:cubicBezTo>
                  <a:pt x="515" y="74"/>
                  <a:pt x="515" y="74"/>
                  <a:pt x="515" y="74"/>
                </a:cubicBezTo>
                <a:cubicBezTo>
                  <a:pt x="518" y="76"/>
                  <a:pt x="518" y="76"/>
                  <a:pt x="518" y="76"/>
                </a:cubicBezTo>
                <a:cubicBezTo>
                  <a:pt x="521" y="73"/>
                  <a:pt x="521" y="73"/>
                  <a:pt x="521" y="73"/>
                </a:cubicBezTo>
                <a:cubicBezTo>
                  <a:pt x="522" y="75"/>
                  <a:pt x="522" y="75"/>
                  <a:pt x="522" y="75"/>
                </a:cubicBezTo>
                <a:cubicBezTo>
                  <a:pt x="527" y="72"/>
                  <a:pt x="527" y="72"/>
                  <a:pt x="527" y="72"/>
                </a:cubicBezTo>
                <a:cubicBezTo>
                  <a:pt x="532" y="71"/>
                  <a:pt x="532" y="71"/>
                  <a:pt x="532" y="71"/>
                </a:cubicBezTo>
                <a:cubicBezTo>
                  <a:pt x="533" y="71"/>
                  <a:pt x="527" y="75"/>
                  <a:pt x="534" y="69"/>
                </a:cubicBezTo>
                <a:cubicBezTo>
                  <a:pt x="535" y="70"/>
                  <a:pt x="535" y="70"/>
                  <a:pt x="535" y="70"/>
                </a:cubicBezTo>
                <a:cubicBezTo>
                  <a:pt x="538" y="65"/>
                  <a:pt x="538" y="65"/>
                  <a:pt x="538" y="65"/>
                </a:cubicBezTo>
                <a:cubicBezTo>
                  <a:pt x="545" y="65"/>
                  <a:pt x="545" y="65"/>
                  <a:pt x="545" y="65"/>
                </a:cubicBezTo>
                <a:cubicBezTo>
                  <a:pt x="546" y="64"/>
                  <a:pt x="546" y="64"/>
                  <a:pt x="546" y="64"/>
                </a:cubicBezTo>
                <a:cubicBezTo>
                  <a:pt x="541" y="67"/>
                  <a:pt x="548" y="61"/>
                  <a:pt x="540" y="62"/>
                </a:cubicBezTo>
                <a:cubicBezTo>
                  <a:pt x="544" y="61"/>
                  <a:pt x="544" y="61"/>
                  <a:pt x="544" y="61"/>
                </a:cubicBezTo>
                <a:cubicBezTo>
                  <a:pt x="545" y="62"/>
                  <a:pt x="545" y="62"/>
                  <a:pt x="545" y="62"/>
                </a:cubicBezTo>
                <a:cubicBezTo>
                  <a:pt x="548" y="60"/>
                  <a:pt x="548" y="60"/>
                  <a:pt x="548" y="60"/>
                </a:cubicBezTo>
                <a:cubicBezTo>
                  <a:pt x="551" y="62"/>
                  <a:pt x="551" y="62"/>
                  <a:pt x="551" y="62"/>
                </a:cubicBezTo>
                <a:cubicBezTo>
                  <a:pt x="555" y="60"/>
                  <a:pt x="555" y="60"/>
                  <a:pt x="555" y="60"/>
                </a:cubicBezTo>
                <a:cubicBezTo>
                  <a:pt x="561" y="59"/>
                  <a:pt x="561" y="59"/>
                  <a:pt x="561" y="59"/>
                </a:cubicBezTo>
                <a:cubicBezTo>
                  <a:pt x="562" y="60"/>
                  <a:pt x="562" y="60"/>
                  <a:pt x="562" y="60"/>
                </a:cubicBezTo>
                <a:cubicBezTo>
                  <a:pt x="568" y="57"/>
                  <a:pt x="568" y="57"/>
                  <a:pt x="568" y="57"/>
                </a:cubicBezTo>
                <a:cubicBezTo>
                  <a:pt x="568" y="56"/>
                  <a:pt x="562" y="58"/>
                  <a:pt x="570" y="57"/>
                </a:cubicBezTo>
                <a:cubicBezTo>
                  <a:pt x="571" y="53"/>
                  <a:pt x="571" y="53"/>
                  <a:pt x="571" y="53"/>
                </a:cubicBezTo>
                <a:cubicBezTo>
                  <a:pt x="580" y="52"/>
                  <a:pt x="580" y="52"/>
                  <a:pt x="580" y="52"/>
                </a:cubicBezTo>
                <a:cubicBezTo>
                  <a:pt x="582" y="50"/>
                  <a:pt x="582" y="50"/>
                  <a:pt x="582" y="50"/>
                </a:cubicBezTo>
                <a:cubicBezTo>
                  <a:pt x="586" y="50"/>
                  <a:pt x="586" y="50"/>
                  <a:pt x="586" y="50"/>
                </a:cubicBezTo>
                <a:cubicBezTo>
                  <a:pt x="589" y="46"/>
                  <a:pt x="589" y="46"/>
                  <a:pt x="589" y="46"/>
                </a:cubicBezTo>
                <a:cubicBezTo>
                  <a:pt x="595" y="44"/>
                  <a:pt x="595" y="44"/>
                  <a:pt x="595" y="44"/>
                </a:cubicBezTo>
                <a:cubicBezTo>
                  <a:pt x="598" y="40"/>
                  <a:pt x="598" y="40"/>
                  <a:pt x="598" y="40"/>
                </a:cubicBezTo>
                <a:cubicBezTo>
                  <a:pt x="605" y="36"/>
                  <a:pt x="605" y="36"/>
                  <a:pt x="605" y="36"/>
                </a:cubicBezTo>
                <a:cubicBezTo>
                  <a:pt x="607" y="38"/>
                  <a:pt x="607" y="38"/>
                  <a:pt x="607" y="38"/>
                </a:cubicBezTo>
                <a:cubicBezTo>
                  <a:pt x="610" y="38"/>
                  <a:pt x="610" y="38"/>
                  <a:pt x="610" y="38"/>
                </a:cubicBezTo>
                <a:cubicBezTo>
                  <a:pt x="613" y="35"/>
                  <a:pt x="613" y="35"/>
                  <a:pt x="613" y="35"/>
                </a:cubicBezTo>
                <a:cubicBezTo>
                  <a:pt x="621" y="34"/>
                  <a:pt x="621" y="34"/>
                  <a:pt x="621" y="34"/>
                </a:cubicBezTo>
                <a:cubicBezTo>
                  <a:pt x="619" y="32"/>
                  <a:pt x="620" y="33"/>
                  <a:pt x="626" y="31"/>
                </a:cubicBezTo>
                <a:cubicBezTo>
                  <a:pt x="622" y="28"/>
                  <a:pt x="622" y="28"/>
                  <a:pt x="622" y="28"/>
                </a:cubicBezTo>
                <a:cubicBezTo>
                  <a:pt x="618" y="28"/>
                  <a:pt x="618" y="28"/>
                  <a:pt x="618" y="28"/>
                </a:cubicBezTo>
                <a:cubicBezTo>
                  <a:pt x="622" y="27"/>
                  <a:pt x="622" y="27"/>
                  <a:pt x="622" y="27"/>
                </a:cubicBezTo>
                <a:cubicBezTo>
                  <a:pt x="627" y="29"/>
                  <a:pt x="627" y="29"/>
                  <a:pt x="627" y="29"/>
                </a:cubicBezTo>
                <a:cubicBezTo>
                  <a:pt x="628" y="30"/>
                  <a:pt x="620" y="26"/>
                  <a:pt x="628" y="32"/>
                </a:cubicBezTo>
                <a:cubicBezTo>
                  <a:pt x="633" y="30"/>
                  <a:pt x="633" y="30"/>
                  <a:pt x="633" y="30"/>
                </a:cubicBezTo>
                <a:cubicBezTo>
                  <a:pt x="633" y="27"/>
                  <a:pt x="633" y="27"/>
                  <a:pt x="633" y="27"/>
                </a:cubicBezTo>
                <a:cubicBezTo>
                  <a:pt x="638" y="27"/>
                  <a:pt x="638" y="27"/>
                  <a:pt x="638" y="27"/>
                </a:cubicBezTo>
                <a:cubicBezTo>
                  <a:pt x="639" y="23"/>
                  <a:pt x="639" y="23"/>
                  <a:pt x="639" y="23"/>
                </a:cubicBezTo>
                <a:cubicBezTo>
                  <a:pt x="640" y="25"/>
                  <a:pt x="640" y="25"/>
                  <a:pt x="640" y="25"/>
                </a:cubicBezTo>
                <a:cubicBezTo>
                  <a:pt x="640" y="24"/>
                  <a:pt x="645" y="25"/>
                  <a:pt x="646" y="20"/>
                </a:cubicBezTo>
                <a:cubicBezTo>
                  <a:pt x="644" y="19"/>
                  <a:pt x="644" y="19"/>
                  <a:pt x="644" y="19"/>
                </a:cubicBezTo>
                <a:cubicBezTo>
                  <a:pt x="649" y="17"/>
                  <a:pt x="649" y="17"/>
                  <a:pt x="649" y="17"/>
                </a:cubicBezTo>
                <a:cubicBezTo>
                  <a:pt x="654" y="19"/>
                  <a:pt x="654" y="19"/>
                  <a:pt x="654" y="19"/>
                </a:cubicBezTo>
                <a:cubicBezTo>
                  <a:pt x="657" y="15"/>
                  <a:pt x="657" y="15"/>
                  <a:pt x="657" y="15"/>
                </a:cubicBezTo>
                <a:cubicBezTo>
                  <a:pt x="656" y="14"/>
                  <a:pt x="656" y="14"/>
                  <a:pt x="656" y="14"/>
                </a:cubicBezTo>
                <a:cubicBezTo>
                  <a:pt x="649" y="11"/>
                  <a:pt x="649" y="11"/>
                  <a:pt x="649" y="11"/>
                </a:cubicBezTo>
                <a:cubicBezTo>
                  <a:pt x="644" y="11"/>
                  <a:pt x="644" y="11"/>
                  <a:pt x="644" y="11"/>
                </a:cubicBezTo>
                <a:cubicBezTo>
                  <a:pt x="641" y="10"/>
                  <a:pt x="644" y="16"/>
                  <a:pt x="640" y="11"/>
                </a:cubicBezTo>
                <a:cubicBezTo>
                  <a:pt x="644" y="8"/>
                  <a:pt x="644" y="8"/>
                  <a:pt x="644" y="8"/>
                </a:cubicBezTo>
                <a:cubicBezTo>
                  <a:pt x="663" y="5"/>
                  <a:pt x="663" y="5"/>
                  <a:pt x="663" y="5"/>
                </a:cubicBezTo>
                <a:cubicBezTo>
                  <a:pt x="664" y="3"/>
                  <a:pt x="664" y="3"/>
                  <a:pt x="664" y="3"/>
                </a:cubicBezTo>
                <a:cubicBezTo>
                  <a:pt x="663" y="2"/>
                  <a:pt x="663" y="2"/>
                  <a:pt x="663" y="2"/>
                </a:cubicBezTo>
                <a:cubicBezTo>
                  <a:pt x="667" y="4"/>
                  <a:pt x="667" y="4"/>
                  <a:pt x="667" y="4"/>
                </a:cubicBezTo>
                <a:cubicBezTo>
                  <a:pt x="667" y="5"/>
                  <a:pt x="667" y="5"/>
                  <a:pt x="667" y="5"/>
                </a:cubicBezTo>
                <a:cubicBezTo>
                  <a:pt x="668" y="6"/>
                  <a:pt x="668" y="6"/>
                  <a:pt x="668" y="6"/>
                </a:cubicBezTo>
                <a:cubicBezTo>
                  <a:pt x="671" y="5"/>
                  <a:pt x="674" y="6"/>
                  <a:pt x="676" y="5"/>
                </a:cubicBezTo>
                <a:cubicBezTo>
                  <a:pt x="677" y="8"/>
                  <a:pt x="677" y="8"/>
                  <a:pt x="677" y="8"/>
                </a:cubicBezTo>
                <a:cubicBezTo>
                  <a:pt x="676" y="10"/>
                  <a:pt x="676" y="10"/>
                  <a:pt x="676" y="10"/>
                </a:cubicBezTo>
                <a:cubicBezTo>
                  <a:pt x="678" y="13"/>
                  <a:pt x="678" y="13"/>
                  <a:pt x="678" y="13"/>
                </a:cubicBezTo>
                <a:cubicBezTo>
                  <a:pt x="679" y="12"/>
                  <a:pt x="679" y="12"/>
                  <a:pt x="679" y="12"/>
                </a:cubicBezTo>
                <a:cubicBezTo>
                  <a:pt x="678" y="14"/>
                  <a:pt x="678" y="14"/>
                  <a:pt x="678" y="14"/>
                </a:cubicBezTo>
                <a:cubicBezTo>
                  <a:pt x="671" y="15"/>
                  <a:pt x="671" y="15"/>
                  <a:pt x="671" y="15"/>
                </a:cubicBezTo>
                <a:cubicBezTo>
                  <a:pt x="668" y="19"/>
                  <a:pt x="668" y="19"/>
                  <a:pt x="668" y="19"/>
                </a:cubicBezTo>
                <a:cubicBezTo>
                  <a:pt x="674" y="20"/>
                  <a:pt x="674" y="20"/>
                  <a:pt x="674" y="20"/>
                </a:cubicBezTo>
                <a:cubicBezTo>
                  <a:pt x="677" y="17"/>
                  <a:pt x="677" y="17"/>
                  <a:pt x="677" y="17"/>
                </a:cubicBezTo>
                <a:cubicBezTo>
                  <a:pt x="702" y="19"/>
                  <a:pt x="702" y="19"/>
                  <a:pt x="702" y="19"/>
                </a:cubicBezTo>
                <a:cubicBezTo>
                  <a:pt x="704" y="16"/>
                  <a:pt x="706" y="17"/>
                  <a:pt x="708" y="18"/>
                </a:cubicBezTo>
                <a:cubicBezTo>
                  <a:pt x="708" y="20"/>
                  <a:pt x="708" y="20"/>
                  <a:pt x="708" y="20"/>
                </a:cubicBezTo>
                <a:cubicBezTo>
                  <a:pt x="706" y="19"/>
                  <a:pt x="706" y="19"/>
                  <a:pt x="706" y="19"/>
                </a:cubicBezTo>
                <a:cubicBezTo>
                  <a:pt x="705" y="20"/>
                  <a:pt x="705" y="20"/>
                  <a:pt x="705" y="20"/>
                </a:cubicBezTo>
                <a:cubicBezTo>
                  <a:pt x="702" y="20"/>
                  <a:pt x="706" y="14"/>
                  <a:pt x="705" y="23"/>
                </a:cubicBezTo>
                <a:cubicBezTo>
                  <a:pt x="702" y="23"/>
                  <a:pt x="702" y="23"/>
                  <a:pt x="702" y="23"/>
                </a:cubicBezTo>
                <a:cubicBezTo>
                  <a:pt x="702" y="27"/>
                  <a:pt x="695" y="28"/>
                  <a:pt x="690" y="27"/>
                </a:cubicBezTo>
                <a:cubicBezTo>
                  <a:pt x="688" y="27"/>
                  <a:pt x="703" y="28"/>
                  <a:pt x="685" y="28"/>
                </a:cubicBezTo>
                <a:cubicBezTo>
                  <a:pt x="684" y="28"/>
                  <a:pt x="689" y="25"/>
                  <a:pt x="683" y="29"/>
                </a:cubicBezTo>
                <a:cubicBezTo>
                  <a:pt x="683" y="30"/>
                  <a:pt x="683" y="30"/>
                  <a:pt x="683" y="30"/>
                </a:cubicBezTo>
                <a:cubicBezTo>
                  <a:pt x="685" y="28"/>
                  <a:pt x="683" y="27"/>
                  <a:pt x="687" y="32"/>
                </a:cubicBezTo>
                <a:cubicBezTo>
                  <a:pt x="687" y="32"/>
                  <a:pt x="687" y="32"/>
                  <a:pt x="687" y="32"/>
                </a:cubicBezTo>
                <a:cubicBezTo>
                  <a:pt x="688" y="33"/>
                  <a:pt x="688" y="33"/>
                  <a:pt x="688" y="33"/>
                </a:cubicBezTo>
                <a:cubicBezTo>
                  <a:pt x="690" y="32"/>
                  <a:pt x="690" y="32"/>
                  <a:pt x="690" y="32"/>
                </a:cubicBezTo>
                <a:cubicBezTo>
                  <a:pt x="692" y="29"/>
                  <a:pt x="694" y="37"/>
                  <a:pt x="694" y="29"/>
                </a:cubicBezTo>
                <a:cubicBezTo>
                  <a:pt x="702" y="29"/>
                  <a:pt x="702" y="29"/>
                  <a:pt x="702" y="29"/>
                </a:cubicBezTo>
                <a:cubicBezTo>
                  <a:pt x="707" y="27"/>
                  <a:pt x="707" y="27"/>
                  <a:pt x="707" y="27"/>
                </a:cubicBezTo>
                <a:cubicBezTo>
                  <a:pt x="705" y="32"/>
                  <a:pt x="705" y="32"/>
                  <a:pt x="705" y="32"/>
                </a:cubicBezTo>
                <a:cubicBezTo>
                  <a:pt x="699" y="32"/>
                  <a:pt x="699" y="32"/>
                  <a:pt x="699" y="32"/>
                </a:cubicBezTo>
                <a:cubicBezTo>
                  <a:pt x="698" y="33"/>
                  <a:pt x="698" y="33"/>
                  <a:pt x="698" y="33"/>
                </a:cubicBezTo>
                <a:cubicBezTo>
                  <a:pt x="697" y="32"/>
                  <a:pt x="697" y="32"/>
                  <a:pt x="697" y="32"/>
                </a:cubicBezTo>
                <a:cubicBezTo>
                  <a:pt x="694" y="37"/>
                  <a:pt x="694" y="37"/>
                  <a:pt x="694" y="37"/>
                </a:cubicBezTo>
                <a:cubicBezTo>
                  <a:pt x="682" y="43"/>
                  <a:pt x="682" y="43"/>
                  <a:pt x="682" y="43"/>
                </a:cubicBezTo>
                <a:cubicBezTo>
                  <a:pt x="682" y="44"/>
                  <a:pt x="682" y="44"/>
                  <a:pt x="682" y="44"/>
                </a:cubicBezTo>
                <a:cubicBezTo>
                  <a:pt x="685" y="41"/>
                  <a:pt x="688" y="47"/>
                  <a:pt x="690" y="42"/>
                </a:cubicBezTo>
                <a:cubicBezTo>
                  <a:pt x="696" y="40"/>
                  <a:pt x="693" y="41"/>
                  <a:pt x="699" y="43"/>
                </a:cubicBezTo>
                <a:cubicBezTo>
                  <a:pt x="700" y="40"/>
                  <a:pt x="700" y="40"/>
                  <a:pt x="700" y="40"/>
                </a:cubicBezTo>
                <a:cubicBezTo>
                  <a:pt x="702" y="41"/>
                  <a:pt x="705" y="42"/>
                  <a:pt x="706" y="38"/>
                </a:cubicBezTo>
                <a:cubicBezTo>
                  <a:pt x="708" y="38"/>
                  <a:pt x="710" y="38"/>
                  <a:pt x="711" y="37"/>
                </a:cubicBezTo>
                <a:cubicBezTo>
                  <a:pt x="712" y="41"/>
                  <a:pt x="712" y="41"/>
                  <a:pt x="712" y="41"/>
                </a:cubicBezTo>
                <a:cubicBezTo>
                  <a:pt x="718" y="39"/>
                  <a:pt x="718" y="39"/>
                  <a:pt x="718" y="39"/>
                </a:cubicBezTo>
                <a:cubicBezTo>
                  <a:pt x="722" y="41"/>
                  <a:pt x="722" y="41"/>
                  <a:pt x="722" y="41"/>
                </a:cubicBezTo>
                <a:cubicBezTo>
                  <a:pt x="724" y="41"/>
                  <a:pt x="724" y="41"/>
                  <a:pt x="724" y="41"/>
                </a:cubicBezTo>
                <a:cubicBezTo>
                  <a:pt x="727" y="36"/>
                  <a:pt x="727" y="36"/>
                  <a:pt x="727" y="36"/>
                </a:cubicBezTo>
                <a:cubicBezTo>
                  <a:pt x="728" y="38"/>
                  <a:pt x="729" y="35"/>
                  <a:pt x="730" y="37"/>
                </a:cubicBezTo>
                <a:cubicBezTo>
                  <a:pt x="729" y="34"/>
                  <a:pt x="729" y="34"/>
                  <a:pt x="729" y="34"/>
                </a:cubicBezTo>
                <a:cubicBezTo>
                  <a:pt x="730" y="35"/>
                  <a:pt x="730" y="35"/>
                  <a:pt x="730" y="35"/>
                </a:cubicBezTo>
                <a:cubicBezTo>
                  <a:pt x="734" y="33"/>
                  <a:pt x="728" y="40"/>
                  <a:pt x="733" y="33"/>
                </a:cubicBezTo>
                <a:cubicBezTo>
                  <a:pt x="728" y="30"/>
                  <a:pt x="728" y="30"/>
                  <a:pt x="728" y="30"/>
                </a:cubicBezTo>
                <a:cubicBezTo>
                  <a:pt x="724" y="31"/>
                  <a:pt x="724" y="31"/>
                  <a:pt x="724" y="31"/>
                </a:cubicBezTo>
                <a:cubicBezTo>
                  <a:pt x="724" y="29"/>
                  <a:pt x="724" y="29"/>
                  <a:pt x="724" y="29"/>
                </a:cubicBezTo>
                <a:cubicBezTo>
                  <a:pt x="724" y="27"/>
                  <a:pt x="724" y="27"/>
                  <a:pt x="724" y="27"/>
                </a:cubicBezTo>
                <a:cubicBezTo>
                  <a:pt x="722" y="26"/>
                  <a:pt x="722" y="26"/>
                  <a:pt x="722" y="26"/>
                </a:cubicBezTo>
                <a:cubicBezTo>
                  <a:pt x="721" y="25"/>
                  <a:pt x="718" y="29"/>
                  <a:pt x="718" y="24"/>
                </a:cubicBezTo>
                <a:cubicBezTo>
                  <a:pt x="718" y="24"/>
                  <a:pt x="716" y="26"/>
                  <a:pt x="719" y="23"/>
                </a:cubicBezTo>
                <a:cubicBezTo>
                  <a:pt x="724" y="26"/>
                  <a:pt x="724" y="26"/>
                  <a:pt x="724" y="26"/>
                </a:cubicBezTo>
                <a:cubicBezTo>
                  <a:pt x="726" y="26"/>
                  <a:pt x="726" y="26"/>
                  <a:pt x="726" y="26"/>
                </a:cubicBezTo>
                <a:cubicBezTo>
                  <a:pt x="726" y="24"/>
                  <a:pt x="726" y="24"/>
                  <a:pt x="726" y="24"/>
                </a:cubicBezTo>
                <a:cubicBezTo>
                  <a:pt x="724" y="22"/>
                  <a:pt x="724" y="22"/>
                  <a:pt x="724" y="22"/>
                </a:cubicBezTo>
                <a:cubicBezTo>
                  <a:pt x="718" y="22"/>
                  <a:pt x="718" y="22"/>
                  <a:pt x="718" y="22"/>
                </a:cubicBezTo>
                <a:cubicBezTo>
                  <a:pt x="715" y="25"/>
                  <a:pt x="715" y="25"/>
                  <a:pt x="715" y="25"/>
                </a:cubicBezTo>
                <a:cubicBezTo>
                  <a:pt x="712" y="25"/>
                  <a:pt x="712" y="25"/>
                  <a:pt x="712" y="25"/>
                </a:cubicBezTo>
                <a:cubicBezTo>
                  <a:pt x="709" y="26"/>
                  <a:pt x="709" y="26"/>
                  <a:pt x="709" y="26"/>
                </a:cubicBezTo>
                <a:cubicBezTo>
                  <a:pt x="706" y="24"/>
                  <a:pt x="706" y="24"/>
                  <a:pt x="706" y="24"/>
                </a:cubicBezTo>
                <a:cubicBezTo>
                  <a:pt x="709" y="23"/>
                  <a:pt x="709" y="23"/>
                  <a:pt x="709" y="23"/>
                </a:cubicBezTo>
                <a:cubicBezTo>
                  <a:pt x="708" y="22"/>
                  <a:pt x="710" y="28"/>
                  <a:pt x="715" y="21"/>
                </a:cubicBezTo>
                <a:cubicBezTo>
                  <a:pt x="715" y="20"/>
                  <a:pt x="715" y="20"/>
                  <a:pt x="715" y="20"/>
                </a:cubicBezTo>
                <a:cubicBezTo>
                  <a:pt x="711" y="20"/>
                  <a:pt x="711" y="20"/>
                  <a:pt x="711" y="20"/>
                </a:cubicBezTo>
                <a:cubicBezTo>
                  <a:pt x="710" y="19"/>
                  <a:pt x="710" y="19"/>
                  <a:pt x="710" y="19"/>
                </a:cubicBezTo>
                <a:cubicBezTo>
                  <a:pt x="711" y="18"/>
                  <a:pt x="711" y="18"/>
                  <a:pt x="711" y="18"/>
                </a:cubicBezTo>
                <a:cubicBezTo>
                  <a:pt x="720" y="19"/>
                  <a:pt x="720" y="19"/>
                  <a:pt x="720" y="19"/>
                </a:cubicBezTo>
                <a:cubicBezTo>
                  <a:pt x="723" y="21"/>
                  <a:pt x="721" y="16"/>
                  <a:pt x="725" y="16"/>
                </a:cubicBezTo>
                <a:cubicBezTo>
                  <a:pt x="725" y="20"/>
                  <a:pt x="725" y="20"/>
                  <a:pt x="725" y="20"/>
                </a:cubicBezTo>
                <a:cubicBezTo>
                  <a:pt x="732" y="17"/>
                  <a:pt x="732" y="17"/>
                  <a:pt x="732" y="17"/>
                </a:cubicBezTo>
                <a:cubicBezTo>
                  <a:pt x="739" y="18"/>
                  <a:pt x="739" y="18"/>
                  <a:pt x="739" y="18"/>
                </a:cubicBezTo>
                <a:cubicBezTo>
                  <a:pt x="740" y="20"/>
                  <a:pt x="740" y="20"/>
                  <a:pt x="740" y="20"/>
                </a:cubicBezTo>
                <a:cubicBezTo>
                  <a:pt x="744" y="18"/>
                  <a:pt x="744" y="18"/>
                  <a:pt x="744" y="18"/>
                </a:cubicBezTo>
                <a:cubicBezTo>
                  <a:pt x="747" y="16"/>
                  <a:pt x="747" y="16"/>
                  <a:pt x="747" y="16"/>
                </a:cubicBezTo>
                <a:cubicBezTo>
                  <a:pt x="744" y="20"/>
                  <a:pt x="744" y="20"/>
                  <a:pt x="744" y="20"/>
                </a:cubicBezTo>
                <a:cubicBezTo>
                  <a:pt x="743" y="23"/>
                  <a:pt x="743" y="23"/>
                  <a:pt x="743" y="23"/>
                </a:cubicBezTo>
                <a:cubicBezTo>
                  <a:pt x="744" y="24"/>
                  <a:pt x="744" y="24"/>
                  <a:pt x="744" y="24"/>
                </a:cubicBezTo>
                <a:cubicBezTo>
                  <a:pt x="738" y="26"/>
                  <a:pt x="738" y="26"/>
                  <a:pt x="738" y="26"/>
                </a:cubicBezTo>
                <a:cubicBezTo>
                  <a:pt x="740" y="27"/>
                  <a:pt x="740" y="27"/>
                  <a:pt x="740" y="27"/>
                </a:cubicBezTo>
                <a:cubicBezTo>
                  <a:pt x="738" y="28"/>
                  <a:pt x="738" y="28"/>
                  <a:pt x="738" y="28"/>
                </a:cubicBezTo>
                <a:cubicBezTo>
                  <a:pt x="737" y="29"/>
                  <a:pt x="749" y="24"/>
                  <a:pt x="733" y="28"/>
                </a:cubicBezTo>
                <a:cubicBezTo>
                  <a:pt x="734" y="33"/>
                  <a:pt x="734" y="33"/>
                  <a:pt x="734" y="33"/>
                </a:cubicBezTo>
                <a:cubicBezTo>
                  <a:pt x="736" y="34"/>
                  <a:pt x="736" y="34"/>
                  <a:pt x="736" y="34"/>
                </a:cubicBezTo>
                <a:cubicBezTo>
                  <a:pt x="736" y="33"/>
                  <a:pt x="737" y="35"/>
                  <a:pt x="737" y="33"/>
                </a:cubicBezTo>
                <a:cubicBezTo>
                  <a:pt x="737" y="35"/>
                  <a:pt x="737" y="35"/>
                  <a:pt x="737" y="35"/>
                </a:cubicBezTo>
                <a:cubicBezTo>
                  <a:pt x="737" y="35"/>
                  <a:pt x="737" y="35"/>
                  <a:pt x="737" y="35"/>
                </a:cubicBezTo>
                <a:cubicBezTo>
                  <a:pt x="732" y="33"/>
                  <a:pt x="735" y="38"/>
                  <a:pt x="732" y="38"/>
                </a:cubicBezTo>
                <a:cubicBezTo>
                  <a:pt x="731" y="38"/>
                  <a:pt x="731" y="38"/>
                  <a:pt x="731" y="38"/>
                </a:cubicBezTo>
                <a:cubicBezTo>
                  <a:pt x="729" y="39"/>
                  <a:pt x="729" y="39"/>
                  <a:pt x="729" y="39"/>
                </a:cubicBezTo>
                <a:cubicBezTo>
                  <a:pt x="730" y="40"/>
                  <a:pt x="730" y="40"/>
                  <a:pt x="730" y="40"/>
                </a:cubicBezTo>
                <a:cubicBezTo>
                  <a:pt x="726" y="43"/>
                  <a:pt x="726" y="43"/>
                  <a:pt x="726" y="43"/>
                </a:cubicBezTo>
                <a:cubicBezTo>
                  <a:pt x="726" y="44"/>
                  <a:pt x="726" y="44"/>
                  <a:pt x="726" y="44"/>
                </a:cubicBezTo>
                <a:cubicBezTo>
                  <a:pt x="722" y="43"/>
                  <a:pt x="722" y="43"/>
                  <a:pt x="722" y="43"/>
                </a:cubicBezTo>
                <a:cubicBezTo>
                  <a:pt x="720" y="47"/>
                  <a:pt x="720" y="47"/>
                  <a:pt x="720" y="47"/>
                </a:cubicBezTo>
                <a:cubicBezTo>
                  <a:pt x="716" y="47"/>
                  <a:pt x="716" y="47"/>
                  <a:pt x="716" y="47"/>
                </a:cubicBezTo>
                <a:cubicBezTo>
                  <a:pt x="723" y="48"/>
                  <a:pt x="723" y="48"/>
                  <a:pt x="723" y="48"/>
                </a:cubicBezTo>
                <a:cubicBezTo>
                  <a:pt x="723" y="51"/>
                  <a:pt x="723" y="51"/>
                  <a:pt x="723" y="51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7" y="52"/>
                  <a:pt x="734" y="49"/>
                  <a:pt x="714" y="53"/>
                </a:cubicBezTo>
                <a:cubicBezTo>
                  <a:pt x="718" y="54"/>
                  <a:pt x="718" y="54"/>
                  <a:pt x="718" y="54"/>
                </a:cubicBezTo>
                <a:cubicBezTo>
                  <a:pt x="714" y="55"/>
                  <a:pt x="714" y="55"/>
                  <a:pt x="714" y="55"/>
                </a:cubicBezTo>
                <a:cubicBezTo>
                  <a:pt x="713" y="58"/>
                  <a:pt x="721" y="52"/>
                  <a:pt x="711" y="58"/>
                </a:cubicBezTo>
                <a:cubicBezTo>
                  <a:pt x="711" y="59"/>
                  <a:pt x="717" y="58"/>
                  <a:pt x="709" y="57"/>
                </a:cubicBezTo>
                <a:cubicBezTo>
                  <a:pt x="709" y="58"/>
                  <a:pt x="713" y="55"/>
                  <a:pt x="708" y="59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1" y="63"/>
                  <a:pt x="711" y="63"/>
                  <a:pt x="711" y="63"/>
                </a:cubicBezTo>
                <a:cubicBezTo>
                  <a:pt x="711" y="65"/>
                  <a:pt x="711" y="65"/>
                  <a:pt x="711" y="65"/>
                </a:cubicBezTo>
                <a:cubicBezTo>
                  <a:pt x="723" y="64"/>
                  <a:pt x="723" y="64"/>
                  <a:pt x="723" y="64"/>
                </a:cubicBezTo>
                <a:cubicBezTo>
                  <a:pt x="728" y="66"/>
                  <a:pt x="728" y="66"/>
                  <a:pt x="728" y="66"/>
                </a:cubicBezTo>
                <a:cubicBezTo>
                  <a:pt x="724" y="67"/>
                  <a:pt x="724" y="67"/>
                  <a:pt x="724" y="67"/>
                </a:cubicBezTo>
                <a:cubicBezTo>
                  <a:pt x="724" y="68"/>
                  <a:pt x="725" y="69"/>
                  <a:pt x="726" y="68"/>
                </a:cubicBezTo>
                <a:cubicBezTo>
                  <a:pt x="718" y="68"/>
                  <a:pt x="718" y="68"/>
                  <a:pt x="718" y="68"/>
                </a:cubicBezTo>
                <a:cubicBezTo>
                  <a:pt x="720" y="70"/>
                  <a:pt x="720" y="70"/>
                  <a:pt x="720" y="70"/>
                </a:cubicBezTo>
                <a:cubicBezTo>
                  <a:pt x="719" y="71"/>
                  <a:pt x="719" y="71"/>
                  <a:pt x="719" y="71"/>
                </a:cubicBezTo>
                <a:cubicBezTo>
                  <a:pt x="716" y="67"/>
                  <a:pt x="716" y="67"/>
                  <a:pt x="716" y="67"/>
                </a:cubicBezTo>
                <a:cubicBezTo>
                  <a:pt x="708" y="68"/>
                  <a:pt x="708" y="68"/>
                  <a:pt x="708" y="68"/>
                </a:cubicBezTo>
                <a:cubicBezTo>
                  <a:pt x="708" y="71"/>
                  <a:pt x="708" y="71"/>
                  <a:pt x="708" y="71"/>
                </a:cubicBezTo>
                <a:cubicBezTo>
                  <a:pt x="705" y="71"/>
                  <a:pt x="705" y="71"/>
                  <a:pt x="705" y="71"/>
                </a:cubicBezTo>
                <a:cubicBezTo>
                  <a:pt x="705" y="71"/>
                  <a:pt x="703" y="70"/>
                  <a:pt x="705" y="69"/>
                </a:cubicBezTo>
                <a:cubicBezTo>
                  <a:pt x="697" y="72"/>
                  <a:pt x="697" y="72"/>
                  <a:pt x="697" y="72"/>
                </a:cubicBezTo>
                <a:cubicBezTo>
                  <a:pt x="697" y="73"/>
                  <a:pt x="697" y="73"/>
                  <a:pt x="697" y="73"/>
                </a:cubicBezTo>
                <a:cubicBezTo>
                  <a:pt x="706" y="72"/>
                  <a:pt x="691" y="78"/>
                  <a:pt x="705" y="75"/>
                </a:cubicBezTo>
                <a:cubicBezTo>
                  <a:pt x="697" y="76"/>
                  <a:pt x="697" y="76"/>
                  <a:pt x="697" y="76"/>
                </a:cubicBezTo>
                <a:cubicBezTo>
                  <a:pt x="699" y="79"/>
                  <a:pt x="699" y="79"/>
                  <a:pt x="699" y="79"/>
                </a:cubicBezTo>
                <a:cubicBezTo>
                  <a:pt x="699" y="77"/>
                  <a:pt x="698" y="78"/>
                  <a:pt x="701" y="79"/>
                </a:cubicBezTo>
                <a:cubicBezTo>
                  <a:pt x="698" y="79"/>
                  <a:pt x="698" y="79"/>
                  <a:pt x="698" y="79"/>
                </a:cubicBezTo>
                <a:cubicBezTo>
                  <a:pt x="696" y="79"/>
                  <a:pt x="696" y="79"/>
                  <a:pt x="696" y="79"/>
                </a:cubicBezTo>
                <a:cubicBezTo>
                  <a:pt x="694" y="76"/>
                  <a:pt x="706" y="81"/>
                  <a:pt x="692" y="76"/>
                </a:cubicBezTo>
                <a:cubicBezTo>
                  <a:pt x="692" y="81"/>
                  <a:pt x="692" y="81"/>
                  <a:pt x="692" y="81"/>
                </a:cubicBezTo>
                <a:cubicBezTo>
                  <a:pt x="690" y="80"/>
                  <a:pt x="690" y="80"/>
                  <a:pt x="690" y="80"/>
                </a:cubicBezTo>
                <a:cubicBezTo>
                  <a:pt x="688" y="76"/>
                  <a:pt x="688" y="76"/>
                  <a:pt x="688" y="76"/>
                </a:cubicBezTo>
                <a:cubicBezTo>
                  <a:pt x="685" y="79"/>
                  <a:pt x="707" y="79"/>
                  <a:pt x="678" y="79"/>
                </a:cubicBezTo>
                <a:cubicBezTo>
                  <a:pt x="676" y="80"/>
                  <a:pt x="679" y="82"/>
                  <a:pt x="679" y="83"/>
                </a:cubicBezTo>
                <a:cubicBezTo>
                  <a:pt x="680" y="82"/>
                  <a:pt x="681" y="84"/>
                  <a:pt x="676" y="84"/>
                </a:cubicBezTo>
                <a:cubicBezTo>
                  <a:pt x="676" y="85"/>
                  <a:pt x="676" y="85"/>
                  <a:pt x="676" y="85"/>
                </a:cubicBezTo>
                <a:cubicBezTo>
                  <a:pt x="678" y="88"/>
                  <a:pt x="681" y="87"/>
                  <a:pt x="687" y="81"/>
                </a:cubicBezTo>
                <a:cubicBezTo>
                  <a:pt x="688" y="81"/>
                  <a:pt x="688" y="81"/>
                  <a:pt x="688" y="81"/>
                </a:cubicBezTo>
                <a:cubicBezTo>
                  <a:pt x="687" y="83"/>
                  <a:pt x="687" y="83"/>
                  <a:pt x="687" y="83"/>
                </a:cubicBezTo>
                <a:cubicBezTo>
                  <a:pt x="690" y="85"/>
                  <a:pt x="690" y="85"/>
                  <a:pt x="690" y="85"/>
                </a:cubicBezTo>
                <a:cubicBezTo>
                  <a:pt x="693" y="84"/>
                  <a:pt x="693" y="84"/>
                  <a:pt x="693" y="84"/>
                </a:cubicBezTo>
                <a:cubicBezTo>
                  <a:pt x="695" y="82"/>
                  <a:pt x="695" y="82"/>
                  <a:pt x="695" y="82"/>
                </a:cubicBezTo>
                <a:cubicBezTo>
                  <a:pt x="697" y="84"/>
                  <a:pt x="697" y="84"/>
                  <a:pt x="697" y="84"/>
                </a:cubicBezTo>
                <a:cubicBezTo>
                  <a:pt x="702" y="83"/>
                  <a:pt x="702" y="83"/>
                  <a:pt x="702" y="83"/>
                </a:cubicBezTo>
                <a:cubicBezTo>
                  <a:pt x="701" y="82"/>
                  <a:pt x="701" y="87"/>
                  <a:pt x="702" y="81"/>
                </a:cubicBezTo>
                <a:cubicBezTo>
                  <a:pt x="708" y="81"/>
                  <a:pt x="708" y="81"/>
                  <a:pt x="708" y="81"/>
                </a:cubicBezTo>
                <a:cubicBezTo>
                  <a:pt x="719" y="76"/>
                  <a:pt x="719" y="76"/>
                  <a:pt x="719" y="76"/>
                </a:cubicBezTo>
                <a:cubicBezTo>
                  <a:pt x="718" y="75"/>
                  <a:pt x="716" y="83"/>
                  <a:pt x="719" y="73"/>
                </a:cubicBezTo>
                <a:cubicBezTo>
                  <a:pt x="725" y="75"/>
                  <a:pt x="725" y="75"/>
                  <a:pt x="725" y="75"/>
                </a:cubicBezTo>
                <a:cubicBezTo>
                  <a:pt x="729" y="72"/>
                  <a:pt x="729" y="72"/>
                  <a:pt x="729" y="72"/>
                </a:cubicBezTo>
                <a:cubicBezTo>
                  <a:pt x="729" y="73"/>
                  <a:pt x="729" y="73"/>
                  <a:pt x="729" y="73"/>
                </a:cubicBezTo>
                <a:cubicBezTo>
                  <a:pt x="730" y="72"/>
                  <a:pt x="730" y="72"/>
                  <a:pt x="730" y="72"/>
                </a:cubicBezTo>
                <a:cubicBezTo>
                  <a:pt x="729" y="68"/>
                  <a:pt x="729" y="68"/>
                  <a:pt x="729" y="68"/>
                </a:cubicBezTo>
                <a:cubicBezTo>
                  <a:pt x="732" y="68"/>
                  <a:pt x="732" y="68"/>
                  <a:pt x="732" y="68"/>
                </a:cubicBezTo>
                <a:cubicBezTo>
                  <a:pt x="733" y="68"/>
                  <a:pt x="733" y="68"/>
                  <a:pt x="733" y="68"/>
                </a:cubicBezTo>
                <a:cubicBezTo>
                  <a:pt x="732" y="70"/>
                  <a:pt x="732" y="70"/>
                  <a:pt x="732" y="70"/>
                </a:cubicBezTo>
                <a:cubicBezTo>
                  <a:pt x="737" y="70"/>
                  <a:pt x="725" y="72"/>
                  <a:pt x="738" y="72"/>
                </a:cubicBezTo>
                <a:cubicBezTo>
                  <a:pt x="739" y="73"/>
                  <a:pt x="739" y="73"/>
                  <a:pt x="739" y="73"/>
                </a:cubicBezTo>
                <a:cubicBezTo>
                  <a:pt x="743" y="72"/>
                  <a:pt x="743" y="72"/>
                  <a:pt x="743" y="72"/>
                </a:cubicBezTo>
                <a:cubicBezTo>
                  <a:pt x="748" y="68"/>
                  <a:pt x="748" y="68"/>
                  <a:pt x="748" y="68"/>
                </a:cubicBezTo>
                <a:cubicBezTo>
                  <a:pt x="750" y="68"/>
                  <a:pt x="750" y="68"/>
                  <a:pt x="750" y="68"/>
                </a:cubicBezTo>
                <a:cubicBezTo>
                  <a:pt x="752" y="66"/>
                  <a:pt x="752" y="66"/>
                  <a:pt x="752" y="66"/>
                </a:cubicBezTo>
                <a:cubicBezTo>
                  <a:pt x="757" y="68"/>
                  <a:pt x="757" y="68"/>
                  <a:pt x="757" y="68"/>
                </a:cubicBezTo>
                <a:cubicBezTo>
                  <a:pt x="760" y="68"/>
                  <a:pt x="760" y="68"/>
                  <a:pt x="760" y="68"/>
                </a:cubicBezTo>
                <a:cubicBezTo>
                  <a:pt x="764" y="64"/>
                  <a:pt x="764" y="64"/>
                  <a:pt x="764" y="64"/>
                </a:cubicBezTo>
                <a:cubicBezTo>
                  <a:pt x="764" y="63"/>
                  <a:pt x="764" y="63"/>
                  <a:pt x="764" y="63"/>
                </a:cubicBezTo>
                <a:cubicBezTo>
                  <a:pt x="767" y="62"/>
                  <a:pt x="767" y="62"/>
                  <a:pt x="767" y="62"/>
                </a:cubicBezTo>
                <a:cubicBezTo>
                  <a:pt x="767" y="61"/>
                  <a:pt x="770" y="67"/>
                  <a:pt x="766" y="60"/>
                </a:cubicBezTo>
                <a:cubicBezTo>
                  <a:pt x="769" y="59"/>
                  <a:pt x="769" y="59"/>
                  <a:pt x="769" y="59"/>
                </a:cubicBezTo>
                <a:cubicBezTo>
                  <a:pt x="774" y="55"/>
                  <a:pt x="774" y="55"/>
                  <a:pt x="774" y="55"/>
                </a:cubicBezTo>
                <a:cubicBezTo>
                  <a:pt x="779" y="54"/>
                  <a:pt x="779" y="54"/>
                  <a:pt x="779" y="54"/>
                </a:cubicBezTo>
                <a:cubicBezTo>
                  <a:pt x="781" y="50"/>
                  <a:pt x="781" y="50"/>
                  <a:pt x="781" y="50"/>
                </a:cubicBezTo>
                <a:cubicBezTo>
                  <a:pt x="783" y="48"/>
                  <a:pt x="782" y="51"/>
                  <a:pt x="784" y="49"/>
                </a:cubicBezTo>
                <a:cubicBezTo>
                  <a:pt x="784" y="53"/>
                  <a:pt x="784" y="53"/>
                  <a:pt x="784" y="53"/>
                </a:cubicBezTo>
                <a:cubicBezTo>
                  <a:pt x="783" y="53"/>
                  <a:pt x="786" y="49"/>
                  <a:pt x="781" y="54"/>
                </a:cubicBezTo>
                <a:cubicBezTo>
                  <a:pt x="785" y="56"/>
                  <a:pt x="785" y="56"/>
                  <a:pt x="785" y="56"/>
                </a:cubicBezTo>
                <a:cubicBezTo>
                  <a:pt x="790" y="54"/>
                  <a:pt x="790" y="54"/>
                  <a:pt x="790" y="54"/>
                </a:cubicBezTo>
                <a:cubicBezTo>
                  <a:pt x="789" y="55"/>
                  <a:pt x="789" y="55"/>
                  <a:pt x="789" y="55"/>
                </a:cubicBezTo>
                <a:cubicBezTo>
                  <a:pt x="793" y="60"/>
                  <a:pt x="793" y="60"/>
                  <a:pt x="793" y="60"/>
                </a:cubicBezTo>
                <a:cubicBezTo>
                  <a:pt x="794" y="62"/>
                  <a:pt x="798" y="56"/>
                  <a:pt x="797" y="62"/>
                </a:cubicBezTo>
                <a:cubicBezTo>
                  <a:pt x="798" y="61"/>
                  <a:pt x="798" y="61"/>
                  <a:pt x="798" y="61"/>
                </a:cubicBezTo>
                <a:cubicBezTo>
                  <a:pt x="800" y="63"/>
                  <a:pt x="800" y="63"/>
                  <a:pt x="800" y="63"/>
                </a:cubicBezTo>
                <a:cubicBezTo>
                  <a:pt x="803" y="60"/>
                  <a:pt x="803" y="60"/>
                  <a:pt x="803" y="60"/>
                </a:cubicBezTo>
                <a:cubicBezTo>
                  <a:pt x="803" y="56"/>
                  <a:pt x="803" y="56"/>
                  <a:pt x="803" y="56"/>
                </a:cubicBezTo>
                <a:cubicBezTo>
                  <a:pt x="799" y="56"/>
                  <a:pt x="799" y="56"/>
                  <a:pt x="799" y="56"/>
                </a:cubicBezTo>
                <a:cubicBezTo>
                  <a:pt x="801" y="54"/>
                  <a:pt x="801" y="54"/>
                  <a:pt x="801" y="54"/>
                </a:cubicBezTo>
                <a:cubicBezTo>
                  <a:pt x="794" y="53"/>
                  <a:pt x="794" y="53"/>
                  <a:pt x="794" y="53"/>
                </a:cubicBezTo>
                <a:cubicBezTo>
                  <a:pt x="793" y="52"/>
                  <a:pt x="793" y="52"/>
                  <a:pt x="793" y="52"/>
                </a:cubicBezTo>
                <a:cubicBezTo>
                  <a:pt x="793" y="50"/>
                  <a:pt x="793" y="50"/>
                  <a:pt x="793" y="50"/>
                </a:cubicBezTo>
                <a:cubicBezTo>
                  <a:pt x="798" y="48"/>
                  <a:pt x="798" y="48"/>
                  <a:pt x="798" y="48"/>
                </a:cubicBezTo>
                <a:cubicBezTo>
                  <a:pt x="800" y="44"/>
                  <a:pt x="800" y="44"/>
                  <a:pt x="800" y="44"/>
                </a:cubicBezTo>
                <a:cubicBezTo>
                  <a:pt x="802" y="44"/>
                  <a:pt x="802" y="44"/>
                  <a:pt x="802" y="44"/>
                </a:cubicBezTo>
                <a:cubicBezTo>
                  <a:pt x="801" y="47"/>
                  <a:pt x="801" y="47"/>
                  <a:pt x="801" y="47"/>
                </a:cubicBezTo>
                <a:cubicBezTo>
                  <a:pt x="802" y="47"/>
                  <a:pt x="802" y="47"/>
                  <a:pt x="802" y="47"/>
                </a:cubicBezTo>
                <a:cubicBezTo>
                  <a:pt x="805" y="43"/>
                  <a:pt x="805" y="43"/>
                  <a:pt x="805" y="43"/>
                </a:cubicBezTo>
                <a:cubicBezTo>
                  <a:pt x="808" y="43"/>
                  <a:pt x="808" y="43"/>
                  <a:pt x="808" y="43"/>
                </a:cubicBezTo>
                <a:cubicBezTo>
                  <a:pt x="810" y="38"/>
                  <a:pt x="780" y="61"/>
                  <a:pt x="817" y="32"/>
                </a:cubicBezTo>
                <a:cubicBezTo>
                  <a:pt x="827" y="25"/>
                  <a:pt x="827" y="25"/>
                  <a:pt x="827" y="25"/>
                </a:cubicBezTo>
                <a:cubicBezTo>
                  <a:pt x="828" y="26"/>
                  <a:pt x="828" y="26"/>
                  <a:pt x="828" y="26"/>
                </a:cubicBezTo>
                <a:cubicBezTo>
                  <a:pt x="825" y="29"/>
                  <a:pt x="825" y="29"/>
                  <a:pt x="825" y="29"/>
                </a:cubicBezTo>
                <a:cubicBezTo>
                  <a:pt x="823" y="30"/>
                  <a:pt x="823" y="30"/>
                  <a:pt x="823" y="30"/>
                </a:cubicBezTo>
                <a:cubicBezTo>
                  <a:pt x="828" y="28"/>
                  <a:pt x="820" y="34"/>
                  <a:pt x="828" y="30"/>
                </a:cubicBezTo>
                <a:cubicBezTo>
                  <a:pt x="829" y="30"/>
                  <a:pt x="830" y="29"/>
                  <a:pt x="830" y="30"/>
                </a:cubicBezTo>
                <a:cubicBezTo>
                  <a:pt x="830" y="28"/>
                  <a:pt x="830" y="28"/>
                  <a:pt x="830" y="28"/>
                </a:cubicBezTo>
                <a:cubicBezTo>
                  <a:pt x="836" y="28"/>
                  <a:pt x="836" y="28"/>
                  <a:pt x="836" y="28"/>
                </a:cubicBezTo>
                <a:cubicBezTo>
                  <a:pt x="835" y="27"/>
                  <a:pt x="835" y="27"/>
                  <a:pt x="835" y="27"/>
                </a:cubicBezTo>
                <a:cubicBezTo>
                  <a:pt x="834" y="25"/>
                  <a:pt x="834" y="25"/>
                  <a:pt x="834" y="25"/>
                </a:cubicBezTo>
                <a:cubicBezTo>
                  <a:pt x="838" y="25"/>
                  <a:pt x="831" y="22"/>
                  <a:pt x="843" y="20"/>
                </a:cubicBezTo>
                <a:cubicBezTo>
                  <a:pt x="843" y="17"/>
                  <a:pt x="843" y="17"/>
                  <a:pt x="843" y="17"/>
                </a:cubicBezTo>
                <a:cubicBezTo>
                  <a:pt x="848" y="15"/>
                  <a:pt x="848" y="15"/>
                  <a:pt x="848" y="15"/>
                </a:cubicBezTo>
                <a:cubicBezTo>
                  <a:pt x="849" y="13"/>
                  <a:pt x="849" y="13"/>
                  <a:pt x="849" y="13"/>
                </a:cubicBezTo>
                <a:cubicBezTo>
                  <a:pt x="863" y="5"/>
                  <a:pt x="863" y="5"/>
                  <a:pt x="863" y="5"/>
                </a:cubicBezTo>
                <a:cubicBezTo>
                  <a:pt x="864" y="5"/>
                  <a:pt x="864" y="5"/>
                  <a:pt x="864" y="5"/>
                </a:cubicBezTo>
                <a:cubicBezTo>
                  <a:pt x="873" y="0"/>
                  <a:pt x="873" y="0"/>
                  <a:pt x="873" y="0"/>
                </a:cubicBezTo>
                <a:cubicBezTo>
                  <a:pt x="873" y="5"/>
                  <a:pt x="873" y="5"/>
                  <a:pt x="873" y="5"/>
                </a:cubicBezTo>
                <a:lnTo>
                  <a:pt x="876" y="9"/>
                </a:lnTo>
                <a:close/>
              </a:path>
            </a:pathLst>
          </a:custGeom>
          <a:blipFill>
            <a:blip r:embed="rId2"/>
            <a:srcRect/>
            <a:stretch>
              <a:fillRect t="-30539" b="3287"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9074469" y="2197874"/>
            <a:ext cx="2769990" cy="1884756"/>
            <a:chOff x="7195731" y="4878874"/>
            <a:chExt cx="2769990" cy="1884756"/>
          </a:xfrm>
        </p:grpSpPr>
        <p:grpSp>
          <p:nvGrpSpPr>
            <p:cNvPr id="7" name="组合 6"/>
            <p:cNvGrpSpPr/>
            <p:nvPr/>
          </p:nvGrpSpPr>
          <p:grpSpPr>
            <a:xfrm>
              <a:off x="7195731" y="4878874"/>
              <a:ext cx="1846660" cy="1884756"/>
              <a:chOff x="6292906" y="4536648"/>
              <a:chExt cx="1846660" cy="1884756"/>
            </a:xfrm>
          </p:grpSpPr>
          <p:sp>
            <p:nvSpPr>
              <p:cNvPr id="10" name="出自【趣你的PPT】(微信:qunideppt)：最优质的PPT资源库"/>
              <p:cNvSpPr txBox="1"/>
              <p:nvPr/>
            </p:nvSpPr>
            <p:spPr>
              <a:xfrm>
                <a:off x="7677901" y="4536648"/>
                <a:ext cx="461665" cy="186032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新竹高于旧竹枝</a:t>
                </a:r>
              </a:p>
            </p:txBody>
          </p:sp>
          <p:sp>
            <p:nvSpPr>
              <p:cNvPr id="11" name="出自【趣你的PPT】(微信:qunideppt)：最优质的PPT资源库"/>
              <p:cNvSpPr txBox="1"/>
              <p:nvPr/>
            </p:nvSpPr>
            <p:spPr>
              <a:xfrm>
                <a:off x="7216236" y="4536649"/>
                <a:ext cx="461665" cy="186032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全凭老干为扶持</a:t>
                </a:r>
              </a:p>
            </p:txBody>
          </p:sp>
          <p:sp>
            <p:nvSpPr>
              <p:cNvPr id="12" name="出自【趣你的PPT】(微信:qunideppt)：最优质的PPT资源库"/>
              <p:cNvSpPr txBox="1"/>
              <p:nvPr/>
            </p:nvSpPr>
            <p:spPr>
              <a:xfrm>
                <a:off x="6754571" y="4536648"/>
                <a:ext cx="461665" cy="1884756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下年再有新生者</a:t>
                </a:r>
              </a:p>
            </p:txBody>
          </p:sp>
          <p:sp>
            <p:nvSpPr>
              <p:cNvPr id="13" name="出自【趣你的PPT】(微信:qunideppt)：最优质的PPT资源库"/>
              <p:cNvSpPr txBox="1"/>
              <p:nvPr/>
            </p:nvSpPr>
            <p:spPr>
              <a:xfrm>
                <a:off x="6292906" y="4536648"/>
                <a:ext cx="461665" cy="186032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十丈龙孙绕凤池</a:t>
                </a:r>
              </a:p>
            </p:txBody>
          </p:sp>
        </p:grpSp>
        <p:sp>
          <p:nvSpPr>
            <p:cNvPr id="8" name="出自【趣你的PPT】(微信:qunideppt)：最优质的PPT资源库"/>
            <p:cNvSpPr txBox="1"/>
            <p:nvPr/>
          </p:nvSpPr>
          <p:spPr>
            <a:xfrm>
              <a:off x="9042391" y="4878874"/>
              <a:ext cx="461665" cy="187637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—</a:t>
              </a:r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郑板桥</a:t>
              </a:r>
              <a:r>
                <a:rPr lang="en-US" altLang="zh-CN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《</a:t>
              </a:r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新竹</a:t>
              </a:r>
              <a:r>
                <a:rPr lang="en-US" altLang="zh-CN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》</a:t>
              </a:r>
              <a:endParaRPr lang="zh-CN" altLang="en-US" dirty="0"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</p:txBody>
        </p:sp>
        <p:pic>
          <p:nvPicPr>
            <p:cNvPr id="9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75196" y="6311903"/>
              <a:ext cx="390525" cy="381000"/>
            </a:xfrm>
            <a:prstGeom prst="rect">
              <a:avLst/>
            </a:prstGeom>
          </p:spPr>
        </p:pic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1325813" y="1995666"/>
            <a:ext cx="3440151" cy="985132"/>
            <a:chOff x="1815340" y="1956691"/>
            <a:chExt cx="3440151" cy="985132"/>
          </a:xfrm>
        </p:grpSpPr>
        <p:grpSp>
          <p:nvGrpSpPr>
            <p:cNvPr id="2" name="组合 1"/>
            <p:cNvGrpSpPr/>
            <p:nvPr/>
          </p:nvGrpSpPr>
          <p:grpSpPr>
            <a:xfrm>
              <a:off x="1815340" y="1956691"/>
              <a:ext cx="657749" cy="604758"/>
              <a:chOff x="3921601" y="1266369"/>
              <a:chExt cx="657749" cy="604758"/>
            </a:xfrm>
          </p:grpSpPr>
          <p:pic>
            <p:nvPicPr>
              <p:cNvPr id="3" name="出自【趣你的PPT】(微信:qunideppt)：最优质的PPT资源库" descr="D:\png\12-14_0006_图层-2.png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46307"/>
              <a:stretch/>
            </p:blipFill>
            <p:spPr bwMode="auto">
              <a:xfrm>
                <a:off x="3921601" y="1266369"/>
                <a:ext cx="657749" cy="6047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出自【趣你的PPT】(微信:qunideppt)：最优质的PPT资源库"/>
              <p:cNvSpPr txBox="1"/>
              <p:nvPr/>
            </p:nvSpPr>
            <p:spPr>
              <a:xfrm>
                <a:off x="3926273" y="1319443"/>
                <a:ext cx="4924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汉仪行楷繁" panose="02010609000101010101" pitchFamily="49" charset="-122"/>
                    <a:ea typeface="汉仪行楷繁" panose="02010609000101010101" pitchFamily="49" charset="-122"/>
                  </a:rPr>
                  <a:t>壹</a:t>
                </a:r>
              </a:p>
            </p:txBody>
          </p:sp>
        </p:grpSp>
        <p:sp>
          <p:nvSpPr>
            <p:cNvPr id="14" name="出自【趣你的PPT】(微信:qunideppt)：最优质的PPT资源库"/>
            <p:cNvSpPr txBox="1">
              <a:spLocks/>
            </p:cNvSpPr>
            <p:nvPr/>
          </p:nvSpPr>
          <p:spPr>
            <a:xfrm>
              <a:off x="2425924" y="2028237"/>
              <a:ext cx="2655946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单击添加标题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2511497" y="2449380"/>
              <a:ext cx="2743994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模板来自公众号：趣你的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。快来加入我们。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endParaRPr>
            </a:p>
          </p:txBody>
        </p:sp>
      </p:grp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1321249" y="3026771"/>
            <a:ext cx="3444715" cy="985132"/>
            <a:chOff x="1810776" y="1956691"/>
            <a:chExt cx="3444715" cy="985132"/>
          </a:xfrm>
        </p:grpSpPr>
        <p:grpSp>
          <p:nvGrpSpPr>
            <p:cNvPr id="18" name="组合 17"/>
            <p:cNvGrpSpPr/>
            <p:nvPr/>
          </p:nvGrpSpPr>
          <p:grpSpPr>
            <a:xfrm>
              <a:off x="1810776" y="1956691"/>
              <a:ext cx="662313" cy="604758"/>
              <a:chOff x="3917037" y="1266369"/>
              <a:chExt cx="662313" cy="604758"/>
            </a:xfrm>
          </p:grpSpPr>
          <p:pic>
            <p:nvPicPr>
              <p:cNvPr id="21" name="出自【趣你的PPT】(微信:qunideppt)：最优质的PPT资源库" descr="D:\png\12-14_0006_图层-2.png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46307"/>
              <a:stretch/>
            </p:blipFill>
            <p:spPr bwMode="auto">
              <a:xfrm>
                <a:off x="3921601" y="1266369"/>
                <a:ext cx="657749" cy="6047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2" name="出自【趣你的PPT】(微信:qunideppt)：最优质的PPT资源库"/>
              <p:cNvSpPr txBox="1"/>
              <p:nvPr/>
            </p:nvSpPr>
            <p:spPr>
              <a:xfrm>
                <a:off x="3917037" y="1337915"/>
                <a:ext cx="54400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dirty="0">
                    <a:solidFill>
                      <a:schemeClr val="bg1"/>
                    </a:solidFill>
                    <a:latin typeface="汉仪行楷繁" panose="02010609000101010101" pitchFamily="49" charset="-122"/>
                    <a:ea typeface="汉仪行楷繁" panose="02010609000101010101" pitchFamily="49" charset="-122"/>
                  </a:rPr>
                  <a:t>贰</a:t>
                </a:r>
              </a:p>
            </p:txBody>
          </p:sp>
        </p:grpSp>
        <p:sp>
          <p:nvSpPr>
            <p:cNvPr id="19" name="出自【趣你的PPT】(微信:qunideppt)：最优质的PPT资源库"/>
            <p:cNvSpPr txBox="1">
              <a:spLocks/>
            </p:cNvSpPr>
            <p:nvPr/>
          </p:nvSpPr>
          <p:spPr>
            <a:xfrm>
              <a:off x="2425924" y="2028237"/>
              <a:ext cx="2655946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单击添加标题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  <p:sp>
          <p:nvSpPr>
            <p:cNvPr id="20" name="出自【趣你的PPT】(微信:qunideppt)：最优质的PPT资源库"/>
            <p:cNvSpPr txBox="1"/>
            <p:nvPr/>
          </p:nvSpPr>
          <p:spPr>
            <a:xfrm>
              <a:off x="2511497" y="2449380"/>
              <a:ext cx="2743994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模板来自公众号：趣你的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。快来加入我们。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endParaRPr>
            </a:p>
          </p:txBody>
        </p:sp>
      </p:grp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1325813" y="4007030"/>
            <a:ext cx="3440151" cy="985132"/>
            <a:chOff x="1815340" y="1956691"/>
            <a:chExt cx="3440151" cy="985132"/>
          </a:xfrm>
        </p:grpSpPr>
        <p:grpSp>
          <p:nvGrpSpPr>
            <p:cNvPr id="24" name="组合 23"/>
            <p:cNvGrpSpPr/>
            <p:nvPr/>
          </p:nvGrpSpPr>
          <p:grpSpPr>
            <a:xfrm>
              <a:off x="1815340" y="1956691"/>
              <a:ext cx="657749" cy="604758"/>
              <a:chOff x="3921601" y="1266369"/>
              <a:chExt cx="657749" cy="604758"/>
            </a:xfrm>
          </p:grpSpPr>
          <p:pic>
            <p:nvPicPr>
              <p:cNvPr id="27" name="出自【趣你的PPT】(微信:qunideppt)：最优质的PPT资源库" descr="D:\png\12-14_0006_图层-2.png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46307"/>
              <a:stretch/>
            </p:blipFill>
            <p:spPr bwMode="auto">
              <a:xfrm>
                <a:off x="3921601" y="1266369"/>
                <a:ext cx="657749" cy="6047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8" name="出自【趣你的PPT】(微信:qunideppt)：最优质的PPT资源库"/>
              <p:cNvSpPr txBox="1"/>
              <p:nvPr/>
            </p:nvSpPr>
            <p:spPr>
              <a:xfrm>
                <a:off x="3944745" y="1319443"/>
                <a:ext cx="4924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汉仪行楷繁" panose="02010609000101010101" pitchFamily="49" charset="-122"/>
                    <a:ea typeface="汉仪行楷繁" panose="02010609000101010101" pitchFamily="49" charset="-122"/>
                  </a:rPr>
                  <a:t>叁</a:t>
                </a:r>
              </a:p>
            </p:txBody>
          </p:sp>
        </p:grpSp>
        <p:sp>
          <p:nvSpPr>
            <p:cNvPr id="25" name="出自【趣你的PPT】(微信:qunideppt)：最优质的PPT资源库"/>
            <p:cNvSpPr txBox="1">
              <a:spLocks/>
            </p:cNvSpPr>
            <p:nvPr/>
          </p:nvSpPr>
          <p:spPr>
            <a:xfrm>
              <a:off x="2425924" y="2028237"/>
              <a:ext cx="2655946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单击添加标题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2511497" y="2449380"/>
              <a:ext cx="2743994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模板来自公众号：趣你的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。快来加入我们。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endParaRPr>
            </a:p>
          </p:txBody>
        </p:sp>
      </p:grp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1321249" y="5037645"/>
            <a:ext cx="3444715" cy="985132"/>
            <a:chOff x="1810776" y="1956691"/>
            <a:chExt cx="3444715" cy="985132"/>
          </a:xfrm>
        </p:grpSpPr>
        <p:grpSp>
          <p:nvGrpSpPr>
            <p:cNvPr id="30" name="组合 29"/>
            <p:cNvGrpSpPr/>
            <p:nvPr/>
          </p:nvGrpSpPr>
          <p:grpSpPr>
            <a:xfrm>
              <a:off x="1810776" y="1956691"/>
              <a:ext cx="662313" cy="604758"/>
              <a:chOff x="3917037" y="1266369"/>
              <a:chExt cx="662313" cy="604758"/>
            </a:xfrm>
          </p:grpSpPr>
          <p:pic>
            <p:nvPicPr>
              <p:cNvPr id="33" name="出自【趣你的PPT】(微信:qunideppt)：最优质的PPT资源库" descr="D:\png\12-14_0006_图层-2.png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46307"/>
              <a:stretch/>
            </p:blipFill>
            <p:spPr bwMode="auto">
              <a:xfrm>
                <a:off x="3921601" y="1266369"/>
                <a:ext cx="657749" cy="6047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4" name="出自【趣你的PPT】(微信:qunideppt)：最优质的PPT资源库"/>
              <p:cNvSpPr txBox="1"/>
              <p:nvPr/>
            </p:nvSpPr>
            <p:spPr>
              <a:xfrm>
                <a:off x="3917037" y="1337915"/>
                <a:ext cx="4924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汉仪行楷繁" panose="02010609000101010101" pitchFamily="49" charset="-122"/>
                    <a:ea typeface="汉仪行楷繁" panose="02010609000101010101" pitchFamily="49" charset="-122"/>
                  </a:rPr>
                  <a:t>肆</a:t>
                </a:r>
              </a:p>
            </p:txBody>
          </p:sp>
        </p:grpSp>
        <p:sp>
          <p:nvSpPr>
            <p:cNvPr id="31" name="出自【趣你的PPT】(微信:qunideppt)：最优质的PPT资源库"/>
            <p:cNvSpPr txBox="1">
              <a:spLocks/>
            </p:cNvSpPr>
            <p:nvPr/>
          </p:nvSpPr>
          <p:spPr>
            <a:xfrm>
              <a:off x="2425924" y="2028237"/>
              <a:ext cx="2655946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单击添加标题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2511497" y="2449380"/>
              <a:ext cx="2743994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该原创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模板来自公众号：趣你的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Arabic" panose="02040503050201020203" pitchFamily="18" charset="-78"/>
                  <a:ea typeface="方正苏新诗柳楷简体" panose="02000000000000000000" pitchFamily="2" charset="-122"/>
                  <a:cs typeface="Adobe Arabic" panose="02040503050201020203" pitchFamily="18" charset="-78"/>
                </a:rPr>
                <a:t>。快来加入我们。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endParaRPr>
            </a:p>
          </p:txBody>
        </p:sp>
      </p:grpSp>
      <p:sp>
        <p:nvSpPr>
          <p:cNvPr id="35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40898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6246740" y="1756331"/>
            <a:ext cx="1430145" cy="1467151"/>
            <a:chOff x="677261" y="355117"/>
            <a:chExt cx="1430145" cy="1467151"/>
          </a:xfrm>
        </p:grpSpPr>
        <p:pic>
          <p:nvPicPr>
            <p:cNvPr id="2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261" y="355117"/>
              <a:ext cx="1430145" cy="1467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712641" y="857861"/>
              <a:ext cx="1270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关键词</a:t>
              </a:r>
            </a:p>
          </p:txBody>
        </p:sp>
      </p:grpSp>
      <p:pic>
        <p:nvPicPr>
          <p:cNvPr id="6" name="出自【趣你的PPT】(微信:qunideppt)：最优质的PPT资源库" descr="49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135944">
            <a:off x="5073896" y="2455827"/>
            <a:ext cx="1171575" cy="846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3869163" y="3117383"/>
            <a:ext cx="1430145" cy="1467151"/>
            <a:chOff x="677261" y="355117"/>
            <a:chExt cx="1430145" cy="1467151"/>
          </a:xfrm>
        </p:grpSpPr>
        <p:pic>
          <p:nvPicPr>
            <p:cNvPr id="8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261" y="355117"/>
              <a:ext cx="1430145" cy="1467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712641" y="857861"/>
              <a:ext cx="1270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关键词</a:t>
              </a:r>
            </a:p>
          </p:txBody>
        </p:sp>
      </p:grpSp>
      <p:pic>
        <p:nvPicPr>
          <p:cNvPr id="10" name="出自【趣你的PPT】(微信:qunideppt)：最优质的PPT资源库" descr="4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203477">
            <a:off x="5121355" y="4344679"/>
            <a:ext cx="1303338" cy="7629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6282120" y="4332624"/>
            <a:ext cx="1394765" cy="1428482"/>
            <a:chOff x="712641" y="393786"/>
            <a:chExt cx="1394765" cy="1428482"/>
          </a:xfrm>
        </p:grpSpPr>
        <p:pic>
          <p:nvPicPr>
            <p:cNvPr id="12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955" y="393786"/>
              <a:ext cx="1392451" cy="1428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出自【趣你的PPT】(微信:qunideppt)：最优质的PPT资源库"/>
            <p:cNvSpPr txBox="1"/>
            <p:nvPr/>
          </p:nvSpPr>
          <p:spPr>
            <a:xfrm>
              <a:off x="712641" y="857861"/>
              <a:ext cx="1270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关键词</a:t>
              </a:r>
            </a:p>
          </p:txBody>
        </p:sp>
      </p:grpSp>
      <p:sp>
        <p:nvSpPr>
          <p:cNvPr id="15" name="出自【趣你的PPT】(微信:qunideppt)：最优质的PPT资源库"/>
          <p:cNvSpPr txBox="1">
            <a:spLocks/>
          </p:cNvSpPr>
          <p:nvPr/>
        </p:nvSpPr>
        <p:spPr>
          <a:xfrm>
            <a:off x="7774029" y="2175096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7848438" y="2520222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9" name="出自【趣你的PPT】(微信:qunideppt)：最优质的PPT资源库"/>
          <p:cNvSpPr txBox="1">
            <a:spLocks/>
          </p:cNvSpPr>
          <p:nvPr/>
        </p:nvSpPr>
        <p:spPr>
          <a:xfrm>
            <a:off x="1459808" y="3582696"/>
            <a:ext cx="2284590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317174" y="3966587"/>
            <a:ext cx="2324283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1" name="出自【趣你的PPT】(微信:qunideppt)：最优质的PPT资源库"/>
          <p:cNvSpPr txBox="1">
            <a:spLocks/>
          </p:cNvSpPr>
          <p:nvPr/>
        </p:nvSpPr>
        <p:spPr>
          <a:xfrm>
            <a:off x="7774029" y="4797235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7848438" y="5142361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3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75725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出自【趣你的PPT】(微信:qunideppt)：最优质的PPT资源库"/>
          <p:cNvGrpSpPr/>
          <p:nvPr/>
        </p:nvGrpSpPr>
        <p:grpSpPr>
          <a:xfrm>
            <a:off x="1526099" y="3158670"/>
            <a:ext cx="9212828" cy="1254002"/>
            <a:chOff x="2485396" y="3016430"/>
            <a:chExt cx="9212828" cy="1254002"/>
          </a:xfrm>
        </p:grpSpPr>
        <p:sp>
          <p:nvSpPr>
            <p:cNvPr id="3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3755853" y="3019919"/>
              <a:ext cx="198438" cy="19050"/>
            </a:xfrm>
            <a:custGeom>
              <a:avLst/>
              <a:gdLst>
                <a:gd name="T0" fmla="*/ 9 w 53"/>
                <a:gd name="T1" fmla="*/ 2 h 5"/>
                <a:gd name="T2" fmla="*/ 48 w 53"/>
                <a:gd name="T3" fmla="*/ 5 h 5"/>
                <a:gd name="T4" fmla="*/ 53 w 53"/>
                <a:gd name="T5" fmla="*/ 5 h 5"/>
                <a:gd name="T6" fmla="*/ 0 w 53"/>
                <a:gd name="T7" fmla="*/ 0 h 5"/>
                <a:gd name="T8" fmla="*/ 9 w 5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">
                  <a:moveTo>
                    <a:pt x="9" y="2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35" y="3"/>
                    <a:pt x="18" y="0"/>
                    <a:pt x="0" y="0"/>
                  </a:cubicBezTo>
                  <a:cubicBezTo>
                    <a:pt x="2" y="2"/>
                    <a:pt x="7" y="0"/>
                    <a:pt x="9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3406068" y="3296730"/>
              <a:ext cx="71438" cy="3175"/>
            </a:xfrm>
            <a:custGeom>
              <a:avLst/>
              <a:gdLst>
                <a:gd name="T0" fmla="*/ 19 w 19"/>
                <a:gd name="T1" fmla="*/ 0 h 1"/>
                <a:gd name="T2" fmla="*/ 0 w 19"/>
                <a:gd name="T3" fmla="*/ 0 h 1"/>
                <a:gd name="T4" fmla="*/ 19 w 19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0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7" y="1"/>
                    <a:pt x="13" y="0"/>
                    <a:pt x="19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884709" y="3672647"/>
              <a:ext cx="15875" cy="635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4177576" y="3044089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3999986" y="30631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4202735" y="3203297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670631" y="4151501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 rot="19406739">
              <a:off x="2485396" y="3356097"/>
              <a:ext cx="1966913" cy="490538"/>
            </a:xfrm>
            <a:custGeom>
              <a:avLst/>
              <a:gdLst>
                <a:gd name="T0" fmla="*/ 489 w 524"/>
                <a:gd name="T1" fmla="*/ 105 h 131"/>
                <a:gd name="T2" fmla="*/ 456 w 524"/>
                <a:gd name="T3" fmla="*/ 104 h 131"/>
                <a:gd name="T4" fmla="*/ 439 w 524"/>
                <a:gd name="T5" fmla="*/ 103 h 131"/>
                <a:gd name="T6" fmla="*/ 450 w 524"/>
                <a:gd name="T7" fmla="*/ 98 h 131"/>
                <a:gd name="T8" fmla="*/ 458 w 524"/>
                <a:gd name="T9" fmla="*/ 94 h 131"/>
                <a:gd name="T10" fmla="*/ 497 w 524"/>
                <a:gd name="T11" fmla="*/ 87 h 131"/>
                <a:gd name="T12" fmla="*/ 509 w 524"/>
                <a:gd name="T13" fmla="*/ 77 h 131"/>
                <a:gd name="T14" fmla="*/ 522 w 524"/>
                <a:gd name="T15" fmla="*/ 69 h 131"/>
                <a:gd name="T16" fmla="*/ 515 w 524"/>
                <a:gd name="T17" fmla="*/ 64 h 131"/>
                <a:gd name="T18" fmla="*/ 500 w 524"/>
                <a:gd name="T19" fmla="*/ 60 h 131"/>
                <a:gd name="T20" fmla="*/ 494 w 524"/>
                <a:gd name="T21" fmla="*/ 56 h 131"/>
                <a:gd name="T22" fmla="*/ 492 w 524"/>
                <a:gd name="T23" fmla="*/ 48 h 131"/>
                <a:gd name="T24" fmla="*/ 468 w 524"/>
                <a:gd name="T25" fmla="*/ 47 h 131"/>
                <a:gd name="T26" fmla="*/ 490 w 524"/>
                <a:gd name="T27" fmla="*/ 41 h 131"/>
                <a:gd name="T28" fmla="*/ 468 w 524"/>
                <a:gd name="T29" fmla="*/ 36 h 131"/>
                <a:gd name="T30" fmla="*/ 442 w 524"/>
                <a:gd name="T31" fmla="*/ 34 h 131"/>
                <a:gd name="T32" fmla="*/ 306 w 524"/>
                <a:gd name="T33" fmla="*/ 25 h 131"/>
                <a:gd name="T34" fmla="*/ 383 w 524"/>
                <a:gd name="T35" fmla="*/ 27 h 131"/>
                <a:gd name="T36" fmla="*/ 442 w 524"/>
                <a:gd name="T37" fmla="*/ 25 h 131"/>
                <a:gd name="T38" fmla="*/ 499 w 524"/>
                <a:gd name="T39" fmla="*/ 23 h 131"/>
                <a:gd name="T40" fmla="*/ 323 w 524"/>
                <a:gd name="T41" fmla="*/ 8 h 131"/>
                <a:gd name="T42" fmla="*/ 25 w 524"/>
                <a:gd name="T43" fmla="*/ 3 h 131"/>
                <a:gd name="T44" fmla="*/ 11 w 524"/>
                <a:gd name="T45" fmla="*/ 14 h 131"/>
                <a:gd name="T46" fmla="*/ 16 w 524"/>
                <a:gd name="T47" fmla="*/ 19 h 131"/>
                <a:gd name="T48" fmla="*/ 32 w 524"/>
                <a:gd name="T49" fmla="*/ 32 h 131"/>
                <a:gd name="T50" fmla="*/ 4 w 524"/>
                <a:gd name="T51" fmla="*/ 32 h 131"/>
                <a:gd name="T52" fmla="*/ 13 w 524"/>
                <a:gd name="T53" fmla="*/ 42 h 131"/>
                <a:gd name="T54" fmla="*/ 51 w 524"/>
                <a:gd name="T55" fmla="*/ 57 h 131"/>
                <a:gd name="T56" fmla="*/ 5 w 524"/>
                <a:gd name="T57" fmla="*/ 57 h 131"/>
                <a:gd name="T58" fmla="*/ 17 w 524"/>
                <a:gd name="T59" fmla="*/ 67 h 131"/>
                <a:gd name="T60" fmla="*/ 13 w 524"/>
                <a:gd name="T61" fmla="*/ 72 h 131"/>
                <a:gd name="T62" fmla="*/ 39 w 524"/>
                <a:gd name="T63" fmla="*/ 84 h 131"/>
                <a:gd name="T64" fmla="*/ 41 w 524"/>
                <a:gd name="T65" fmla="*/ 93 h 131"/>
                <a:gd name="T66" fmla="*/ 50 w 524"/>
                <a:gd name="T67" fmla="*/ 98 h 131"/>
                <a:gd name="T68" fmla="*/ 13 w 524"/>
                <a:gd name="T69" fmla="*/ 92 h 131"/>
                <a:gd name="T70" fmla="*/ 34 w 524"/>
                <a:gd name="T71" fmla="*/ 104 h 131"/>
                <a:gd name="T72" fmla="*/ 71 w 524"/>
                <a:gd name="T73" fmla="*/ 114 h 131"/>
                <a:gd name="T74" fmla="*/ 75 w 524"/>
                <a:gd name="T75" fmla="*/ 113 h 131"/>
                <a:gd name="T76" fmla="*/ 256 w 524"/>
                <a:gd name="T77" fmla="*/ 124 h 131"/>
                <a:gd name="T78" fmla="*/ 407 w 524"/>
                <a:gd name="T79" fmla="*/ 130 h 131"/>
                <a:gd name="T80" fmla="*/ 263 w 524"/>
                <a:gd name="T81" fmla="*/ 124 h 131"/>
                <a:gd name="T82" fmla="*/ 178 w 524"/>
                <a:gd name="T83" fmla="*/ 117 h 131"/>
                <a:gd name="T84" fmla="*/ 485 w 524"/>
                <a:gd name="T85" fmla="*/ 120 h 131"/>
                <a:gd name="T86" fmla="*/ 452 w 524"/>
                <a:gd name="T87" fmla="*/ 118 h 131"/>
                <a:gd name="T88" fmla="*/ 509 w 524"/>
                <a:gd name="T89" fmla="*/ 108 h 131"/>
                <a:gd name="T90" fmla="*/ 466 w 524"/>
                <a:gd name="T91" fmla="*/ 62 h 131"/>
                <a:gd name="T92" fmla="*/ 22 w 524"/>
                <a:gd name="T93" fmla="*/ 33 h 131"/>
                <a:gd name="T94" fmla="*/ 31 w 524"/>
                <a:gd name="T95" fmla="*/ 79 h 131"/>
                <a:gd name="T96" fmla="*/ 81 w 524"/>
                <a:gd name="T97" fmla="*/ 20 h 131"/>
                <a:gd name="T98" fmla="*/ 285 w 524"/>
                <a:gd name="T99" fmla="*/ 24 h 131"/>
                <a:gd name="T100" fmla="*/ 407 w 524"/>
                <a:gd name="T101" fmla="*/ 10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4" h="131">
                  <a:moveTo>
                    <a:pt x="509" y="108"/>
                  </a:moveTo>
                  <a:cubicBezTo>
                    <a:pt x="507" y="109"/>
                    <a:pt x="503" y="108"/>
                    <a:pt x="502" y="107"/>
                  </a:cubicBezTo>
                  <a:cubicBezTo>
                    <a:pt x="488" y="111"/>
                    <a:pt x="473" y="110"/>
                    <a:pt x="458" y="109"/>
                  </a:cubicBezTo>
                  <a:cubicBezTo>
                    <a:pt x="467" y="106"/>
                    <a:pt x="480" y="109"/>
                    <a:pt x="489" y="105"/>
                  </a:cubicBezTo>
                  <a:cubicBezTo>
                    <a:pt x="481" y="105"/>
                    <a:pt x="474" y="105"/>
                    <a:pt x="467" y="105"/>
                  </a:cubicBezTo>
                  <a:cubicBezTo>
                    <a:pt x="467" y="105"/>
                    <a:pt x="467" y="105"/>
                    <a:pt x="467" y="105"/>
                  </a:cubicBezTo>
                  <a:cubicBezTo>
                    <a:pt x="466" y="108"/>
                    <a:pt x="464" y="102"/>
                    <a:pt x="461" y="105"/>
                  </a:cubicBezTo>
                  <a:cubicBezTo>
                    <a:pt x="460" y="104"/>
                    <a:pt x="456" y="106"/>
                    <a:pt x="456" y="104"/>
                  </a:cubicBezTo>
                  <a:cubicBezTo>
                    <a:pt x="442" y="104"/>
                    <a:pt x="427" y="105"/>
                    <a:pt x="413" y="103"/>
                  </a:cubicBezTo>
                  <a:cubicBezTo>
                    <a:pt x="415" y="102"/>
                    <a:pt x="415" y="102"/>
                    <a:pt x="415" y="102"/>
                  </a:cubicBezTo>
                  <a:cubicBezTo>
                    <a:pt x="423" y="101"/>
                    <a:pt x="432" y="102"/>
                    <a:pt x="439" y="102"/>
                  </a:cubicBezTo>
                  <a:cubicBezTo>
                    <a:pt x="439" y="103"/>
                    <a:pt x="439" y="103"/>
                    <a:pt x="439" y="103"/>
                  </a:cubicBezTo>
                  <a:cubicBezTo>
                    <a:pt x="441" y="103"/>
                    <a:pt x="441" y="103"/>
                    <a:pt x="441" y="103"/>
                  </a:cubicBezTo>
                  <a:cubicBezTo>
                    <a:pt x="442" y="99"/>
                    <a:pt x="448" y="103"/>
                    <a:pt x="451" y="100"/>
                  </a:cubicBezTo>
                  <a:cubicBezTo>
                    <a:pt x="449" y="99"/>
                    <a:pt x="449" y="99"/>
                    <a:pt x="449" y="99"/>
                  </a:cubicBezTo>
                  <a:cubicBezTo>
                    <a:pt x="450" y="98"/>
                    <a:pt x="450" y="98"/>
                    <a:pt x="450" y="98"/>
                  </a:cubicBezTo>
                  <a:cubicBezTo>
                    <a:pt x="462" y="99"/>
                    <a:pt x="472" y="97"/>
                    <a:pt x="482" y="97"/>
                  </a:cubicBezTo>
                  <a:cubicBezTo>
                    <a:pt x="481" y="96"/>
                    <a:pt x="480" y="96"/>
                    <a:pt x="479" y="95"/>
                  </a:cubicBezTo>
                  <a:cubicBezTo>
                    <a:pt x="473" y="96"/>
                    <a:pt x="465" y="95"/>
                    <a:pt x="459" y="95"/>
                  </a:cubicBezTo>
                  <a:cubicBezTo>
                    <a:pt x="458" y="94"/>
                    <a:pt x="458" y="94"/>
                    <a:pt x="458" y="94"/>
                  </a:cubicBezTo>
                  <a:cubicBezTo>
                    <a:pt x="466" y="93"/>
                    <a:pt x="475" y="94"/>
                    <a:pt x="483" y="92"/>
                  </a:cubicBezTo>
                  <a:cubicBezTo>
                    <a:pt x="487" y="92"/>
                    <a:pt x="492" y="91"/>
                    <a:pt x="495" y="90"/>
                  </a:cubicBezTo>
                  <a:cubicBezTo>
                    <a:pt x="490" y="88"/>
                    <a:pt x="484" y="91"/>
                    <a:pt x="479" y="90"/>
                  </a:cubicBezTo>
                  <a:cubicBezTo>
                    <a:pt x="484" y="88"/>
                    <a:pt x="491" y="88"/>
                    <a:pt x="497" y="87"/>
                  </a:cubicBezTo>
                  <a:cubicBezTo>
                    <a:pt x="499" y="88"/>
                    <a:pt x="500" y="84"/>
                    <a:pt x="503" y="86"/>
                  </a:cubicBezTo>
                  <a:cubicBezTo>
                    <a:pt x="507" y="81"/>
                    <a:pt x="516" y="84"/>
                    <a:pt x="522" y="81"/>
                  </a:cubicBezTo>
                  <a:cubicBezTo>
                    <a:pt x="514" y="80"/>
                    <a:pt x="502" y="81"/>
                    <a:pt x="492" y="80"/>
                  </a:cubicBezTo>
                  <a:cubicBezTo>
                    <a:pt x="497" y="77"/>
                    <a:pt x="504" y="78"/>
                    <a:pt x="509" y="77"/>
                  </a:cubicBezTo>
                  <a:cubicBezTo>
                    <a:pt x="496" y="76"/>
                    <a:pt x="483" y="83"/>
                    <a:pt x="471" y="77"/>
                  </a:cubicBezTo>
                  <a:cubicBezTo>
                    <a:pt x="478" y="77"/>
                    <a:pt x="484" y="74"/>
                    <a:pt x="491" y="73"/>
                  </a:cubicBezTo>
                  <a:cubicBezTo>
                    <a:pt x="493" y="71"/>
                    <a:pt x="493" y="71"/>
                    <a:pt x="493" y="71"/>
                  </a:cubicBezTo>
                  <a:cubicBezTo>
                    <a:pt x="502" y="69"/>
                    <a:pt x="513" y="70"/>
                    <a:pt x="522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16" y="66"/>
                    <a:pt x="516" y="66"/>
                    <a:pt x="516" y="66"/>
                  </a:cubicBezTo>
                  <a:cubicBezTo>
                    <a:pt x="516" y="66"/>
                    <a:pt x="516" y="64"/>
                    <a:pt x="517" y="64"/>
                  </a:cubicBezTo>
                  <a:cubicBezTo>
                    <a:pt x="515" y="64"/>
                    <a:pt x="515" y="64"/>
                    <a:pt x="515" y="64"/>
                  </a:cubicBezTo>
                  <a:cubicBezTo>
                    <a:pt x="502" y="66"/>
                    <a:pt x="485" y="64"/>
                    <a:pt x="472" y="65"/>
                  </a:cubicBezTo>
                  <a:cubicBezTo>
                    <a:pt x="475" y="63"/>
                    <a:pt x="482" y="65"/>
                    <a:pt x="485" y="63"/>
                  </a:cubicBezTo>
                  <a:cubicBezTo>
                    <a:pt x="482" y="63"/>
                    <a:pt x="478" y="63"/>
                    <a:pt x="475" y="62"/>
                  </a:cubicBezTo>
                  <a:cubicBezTo>
                    <a:pt x="484" y="62"/>
                    <a:pt x="491" y="60"/>
                    <a:pt x="500" y="60"/>
                  </a:cubicBezTo>
                  <a:cubicBezTo>
                    <a:pt x="499" y="60"/>
                    <a:pt x="500" y="59"/>
                    <a:pt x="502" y="59"/>
                  </a:cubicBezTo>
                  <a:cubicBezTo>
                    <a:pt x="500" y="58"/>
                    <a:pt x="498" y="58"/>
                    <a:pt x="496" y="57"/>
                  </a:cubicBezTo>
                  <a:cubicBezTo>
                    <a:pt x="499" y="56"/>
                    <a:pt x="499" y="56"/>
                    <a:pt x="499" y="56"/>
                  </a:cubicBezTo>
                  <a:cubicBezTo>
                    <a:pt x="498" y="55"/>
                    <a:pt x="496" y="55"/>
                    <a:pt x="494" y="56"/>
                  </a:cubicBezTo>
                  <a:cubicBezTo>
                    <a:pt x="493" y="55"/>
                    <a:pt x="493" y="54"/>
                    <a:pt x="493" y="53"/>
                  </a:cubicBezTo>
                  <a:cubicBezTo>
                    <a:pt x="502" y="51"/>
                    <a:pt x="511" y="52"/>
                    <a:pt x="518" y="49"/>
                  </a:cubicBezTo>
                  <a:cubicBezTo>
                    <a:pt x="493" y="50"/>
                    <a:pt x="493" y="50"/>
                    <a:pt x="493" y="50"/>
                  </a:cubicBezTo>
                  <a:cubicBezTo>
                    <a:pt x="492" y="48"/>
                    <a:pt x="492" y="48"/>
                    <a:pt x="492" y="48"/>
                  </a:cubicBezTo>
                  <a:cubicBezTo>
                    <a:pt x="491" y="49"/>
                    <a:pt x="489" y="50"/>
                    <a:pt x="488" y="49"/>
                  </a:cubicBezTo>
                  <a:cubicBezTo>
                    <a:pt x="488" y="49"/>
                    <a:pt x="488" y="49"/>
                    <a:pt x="488" y="49"/>
                  </a:cubicBezTo>
                  <a:cubicBezTo>
                    <a:pt x="479" y="51"/>
                    <a:pt x="470" y="49"/>
                    <a:pt x="461" y="47"/>
                  </a:cubicBezTo>
                  <a:cubicBezTo>
                    <a:pt x="464" y="47"/>
                    <a:pt x="466" y="46"/>
                    <a:pt x="468" y="47"/>
                  </a:cubicBezTo>
                  <a:cubicBezTo>
                    <a:pt x="472" y="46"/>
                    <a:pt x="476" y="47"/>
                    <a:pt x="479" y="45"/>
                  </a:cubicBezTo>
                  <a:cubicBezTo>
                    <a:pt x="480" y="45"/>
                    <a:pt x="482" y="45"/>
                    <a:pt x="483" y="46"/>
                  </a:cubicBezTo>
                  <a:cubicBezTo>
                    <a:pt x="491" y="44"/>
                    <a:pt x="501" y="43"/>
                    <a:pt x="510" y="43"/>
                  </a:cubicBezTo>
                  <a:cubicBezTo>
                    <a:pt x="504" y="41"/>
                    <a:pt x="496" y="44"/>
                    <a:pt x="490" y="41"/>
                  </a:cubicBezTo>
                  <a:cubicBezTo>
                    <a:pt x="490" y="40"/>
                    <a:pt x="490" y="40"/>
                    <a:pt x="491" y="40"/>
                  </a:cubicBezTo>
                  <a:cubicBezTo>
                    <a:pt x="488" y="38"/>
                    <a:pt x="488" y="38"/>
                    <a:pt x="488" y="38"/>
                  </a:cubicBezTo>
                  <a:cubicBezTo>
                    <a:pt x="481" y="38"/>
                    <a:pt x="474" y="38"/>
                    <a:pt x="467" y="37"/>
                  </a:cubicBezTo>
                  <a:cubicBezTo>
                    <a:pt x="468" y="36"/>
                    <a:pt x="468" y="36"/>
                    <a:pt x="468" y="36"/>
                  </a:cubicBezTo>
                  <a:cubicBezTo>
                    <a:pt x="464" y="36"/>
                    <a:pt x="464" y="36"/>
                    <a:pt x="464" y="36"/>
                  </a:cubicBezTo>
                  <a:cubicBezTo>
                    <a:pt x="464" y="38"/>
                    <a:pt x="462" y="36"/>
                    <a:pt x="460" y="36"/>
                  </a:cubicBezTo>
                  <a:cubicBezTo>
                    <a:pt x="461" y="35"/>
                    <a:pt x="461" y="35"/>
                    <a:pt x="461" y="35"/>
                  </a:cubicBezTo>
                  <a:cubicBezTo>
                    <a:pt x="455" y="34"/>
                    <a:pt x="448" y="35"/>
                    <a:pt x="442" y="34"/>
                  </a:cubicBezTo>
                  <a:cubicBezTo>
                    <a:pt x="443" y="34"/>
                    <a:pt x="443" y="34"/>
                    <a:pt x="443" y="33"/>
                  </a:cubicBezTo>
                  <a:cubicBezTo>
                    <a:pt x="433" y="33"/>
                    <a:pt x="433" y="33"/>
                    <a:pt x="433" y="33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299" y="25"/>
                    <a:pt x="290" y="25"/>
                    <a:pt x="285" y="23"/>
                  </a:cubicBezTo>
                  <a:cubicBezTo>
                    <a:pt x="292" y="23"/>
                    <a:pt x="299" y="24"/>
                    <a:pt x="306" y="24"/>
                  </a:cubicBezTo>
                  <a:cubicBezTo>
                    <a:pt x="382" y="27"/>
                    <a:pt x="382" y="27"/>
                    <a:pt x="382" y="27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411" y="29"/>
                    <a:pt x="436" y="26"/>
                    <a:pt x="463" y="28"/>
                  </a:cubicBezTo>
                  <a:cubicBezTo>
                    <a:pt x="462" y="28"/>
                    <a:pt x="460" y="28"/>
                    <a:pt x="459" y="27"/>
                  </a:cubicBezTo>
                  <a:cubicBezTo>
                    <a:pt x="460" y="26"/>
                    <a:pt x="461" y="26"/>
                    <a:pt x="462" y="26"/>
                  </a:cubicBezTo>
                  <a:cubicBezTo>
                    <a:pt x="442" y="25"/>
                    <a:pt x="442" y="25"/>
                    <a:pt x="442" y="25"/>
                  </a:cubicBezTo>
                  <a:cubicBezTo>
                    <a:pt x="440" y="23"/>
                    <a:pt x="440" y="23"/>
                    <a:pt x="440" y="23"/>
                  </a:cubicBezTo>
                  <a:cubicBezTo>
                    <a:pt x="458" y="24"/>
                    <a:pt x="477" y="27"/>
                    <a:pt x="493" y="24"/>
                  </a:cubicBezTo>
                  <a:cubicBezTo>
                    <a:pt x="471" y="21"/>
                    <a:pt x="471" y="21"/>
                    <a:pt x="471" y="21"/>
                  </a:cubicBezTo>
                  <a:cubicBezTo>
                    <a:pt x="480" y="19"/>
                    <a:pt x="489" y="23"/>
                    <a:pt x="499" y="23"/>
                  </a:cubicBezTo>
                  <a:cubicBezTo>
                    <a:pt x="481" y="19"/>
                    <a:pt x="463" y="17"/>
                    <a:pt x="444" y="15"/>
                  </a:cubicBezTo>
                  <a:cubicBezTo>
                    <a:pt x="441" y="12"/>
                    <a:pt x="435" y="14"/>
                    <a:pt x="432" y="12"/>
                  </a:cubicBezTo>
                  <a:cubicBezTo>
                    <a:pt x="429" y="14"/>
                    <a:pt x="425" y="13"/>
                    <a:pt x="422" y="13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274" y="4"/>
                    <a:pt x="229" y="6"/>
                    <a:pt x="18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4" y="0"/>
                    <a:pt x="28" y="0"/>
                    <a:pt x="25" y="3"/>
                  </a:cubicBezTo>
                  <a:cubicBezTo>
                    <a:pt x="15" y="2"/>
                    <a:pt x="6" y="6"/>
                    <a:pt x="0" y="12"/>
                  </a:cubicBezTo>
                  <a:cubicBezTo>
                    <a:pt x="3" y="12"/>
                    <a:pt x="7" y="14"/>
                    <a:pt x="10" y="13"/>
                  </a:cubicBezTo>
                  <a:cubicBezTo>
                    <a:pt x="11" y="11"/>
                    <a:pt x="15" y="11"/>
                    <a:pt x="17" y="12"/>
                  </a:cubicBezTo>
                  <a:cubicBezTo>
                    <a:pt x="15" y="13"/>
                    <a:pt x="12" y="13"/>
                    <a:pt x="11" y="14"/>
                  </a:cubicBezTo>
                  <a:cubicBezTo>
                    <a:pt x="12" y="16"/>
                    <a:pt x="15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5"/>
                    <a:pt x="23" y="18"/>
                    <a:pt x="25" y="20"/>
                  </a:cubicBezTo>
                  <a:cubicBezTo>
                    <a:pt x="24" y="21"/>
                    <a:pt x="19" y="20"/>
                    <a:pt x="16" y="19"/>
                  </a:cubicBezTo>
                  <a:cubicBezTo>
                    <a:pt x="13" y="22"/>
                    <a:pt x="5" y="19"/>
                    <a:pt x="6" y="23"/>
                  </a:cubicBezTo>
                  <a:cubicBezTo>
                    <a:pt x="11" y="27"/>
                    <a:pt x="19" y="22"/>
                    <a:pt x="24" y="2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30" y="29"/>
                    <a:pt x="32" y="32"/>
                  </a:cubicBezTo>
                  <a:cubicBezTo>
                    <a:pt x="28" y="34"/>
                    <a:pt x="24" y="32"/>
                    <a:pt x="20" y="31"/>
                  </a:cubicBezTo>
                  <a:cubicBezTo>
                    <a:pt x="17" y="30"/>
                    <a:pt x="12" y="29"/>
                    <a:pt x="10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4" y="32"/>
                  </a:cubicBezTo>
                  <a:cubicBezTo>
                    <a:pt x="11" y="34"/>
                    <a:pt x="17" y="30"/>
                    <a:pt x="21" y="33"/>
                  </a:cubicBezTo>
                  <a:cubicBezTo>
                    <a:pt x="21" y="34"/>
                    <a:pt x="20" y="33"/>
                    <a:pt x="20" y="33"/>
                  </a:cubicBezTo>
                  <a:cubicBezTo>
                    <a:pt x="19" y="39"/>
                    <a:pt x="10" y="34"/>
                    <a:pt x="8" y="3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6"/>
                    <a:pt x="5" y="41"/>
                    <a:pt x="4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1" y="45"/>
                    <a:pt x="16" y="46"/>
                    <a:pt x="21" y="47"/>
                  </a:cubicBezTo>
                  <a:cubicBezTo>
                    <a:pt x="29" y="55"/>
                    <a:pt x="41" y="52"/>
                    <a:pt x="51" y="57"/>
                  </a:cubicBezTo>
                  <a:cubicBezTo>
                    <a:pt x="47" y="59"/>
                    <a:pt x="43" y="54"/>
                    <a:pt x="41" y="57"/>
                  </a:cubicBezTo>
                  <a:cubicBezTo>
                    <a:pt x="29" y="54"/>
                    <a:pt x="18" y="53"/>
                    <a:pt x="6" y="54"/>
                  </a:cubicBezTo>
                  <a:cubicBezTo>
                    <a:pt x="6" y="54"/>
                    <a:pt x="6" y="55"/>
                    <a:pt x="7" y="55"/>
                  </a:cubicBezTo>
                  <a:cubicBezTo>
                    <a:pt x="6" y="56"/>
                    <a:pt x="6" y="56"/>
                    <a:pt x="5" y="57"/>
                  </a:cubicBezTo>
                  <a:cubicBezTo>
                    <a:pt x="9" y="57"/>
                    <a:pt x="12" y="61"/>
                    <a:pt x="17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6" y="64"/>
                    <a:pt x="21" y="63"/>
                    <a:pt x="22" y="66"/>
                  </a:cubicBezTo>
                  <a:cubicBezTo>
                    <a:pt x="21" y="67"/>
                    <a:pt x="19" y="65"/>
                    <a:pt x="17" y="67"/>
                  </a:cubicBezTo>
                  <a:cubicBezTo>
                    <a:pt x="17" y="69"/>
                    <a:pt x="20" y="68"/>
                    <a:pt x="20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7" y="71"/>
                    <a:pt x="16" y="70"/>
                    <a:pt x="13" y="71"/>
                  </a:cubicBezTo>
                  <a:cubicBezTo>
                    <a:pt x="13" y="71"/>
                    <a:pt x="13" y="72"/>
                    <a:pt x="13" y="72"/>
                  </a:cubicBezTo>
                  <a:cubicBezTo>
                    <a:pt x="15" y="75"/>
                    <a:pt x="22" y="74"/>
                    <a:pt x="25" y="77"/>
                  </a:cubicBezTo>
                  <a:cubicBezTo>
                    <a:pt x="23" y="78"/>
                    <a:pt x="22" y="77"/>
                    <a:pt x="19" y="78"/>
                  </a:cubicBezTo>
                  <a:cubicBezTo>
                    <a:pt x="21" y="80"/>
                    <a:pt x="24" y="80"/>
                    <a:pt x="28" y="80"/>
                  </a:cubicBezTo>
                  <a:cubicBezTo>
                    <a:pt x="31" y="82"/>
                    <a:pt x="36" y="82"/>
                    <a:pt x="39" y="84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1" y="87"/>
                    <a:pt x="29" y="87"/>
                    <a:pt x="27" y="87"/>
                  </a:cubicBezTo>
                  <a:cubicBezTo>
                    <a:pt x="32" y="89"/>
                    <a:pt x="37" y="90"/>
                    <a:pt x="41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0" y="94"/>
                    <a:pt x="41" y="94"/>
                    <a:pt x="42" y="95"/>
                  </a:cubicBezTo>
                  <a:cubicBezTo>
                    <a:pt x="42" y="94"/>
                    <a:pt x="42" y="94"/>
                    <a:pt x="42" y="94"/>
                  </a:cubicBezTo>
                  <a:cubicBezTo>
                    <a:pt x="45" y="94"/>
                    <a:pt x="48" y="96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0" y="93"/>
                    <a:pt x="29" y="101"/>
                    <a:pt x="21" y="94"/>
                  </a:cubicBezTo>
                  <a:cubicBezTo>
                    <a:pt x="19" y="92"/>
                    <a:pt x="19" y="96"/>
                    <a:pt x="17" y="93"/>
                  </a:cubicBezTo>
                  <a:cubicBezTo>
                    <a:pt x="16" y="92"/>
                    <a:pt x="13" y="91"/>
                    <a:pt x="13" y="92"/>
                  </a:cubicBezTo>
                  <a:cubicBezTo>
                    <a:pt x="16" y="97"/>
                    <a:pt x="25" y="94"/>
                    <a:pt x="29" y="99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9" y="101"/>
                    <a:pt x="31" y="104"/>
                    <a:pt x="34" y="10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32" y="106"/>
                    <a:pt x="38" y="108"/>
                    <a:pt x="44" y="110"/>
                  </a:cubicBezTo>
                  <a:cubicBezTo>
                    <a:pt x="46" y="111"/>
                    <a:pt x="50" y="112"/>
                    <a:pt x="51" y="110"/>
                  </a:cubicBezTo>
                  <a:cubicBezTo>
                    <a:pt x="58" y="112"/>
                    <a:pt x="64" y="114"/>
                    <a:pt x="71" y="114"/>
                  </a:cubicBezTo>
                  <a:cubicBezTo>
                    <a:pt x="67" y="112"/>
                    <a:pt x="59" y="112"/>
                    <a:pt x="55" y="109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9" y="114"/>
                    <a:pt x="89" y="114"/>
                    <a:pt x="89" y="114"/>
                  </a:cubicBezTo>
                  <a:cubicBezTo>
                    <a:pt x="85" y="115"/>
                    <a:pt x="80" y="112"/>
                    <a:pt x="75" y="113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86" y="118"/>
                    <a:pt x="95" y="119"/>
                    <a:pt x="104" y="121"/>
                  </a:cubicBezTo>
                  <a:cubicBezTo>
                    <a:pt x="157" y="123"/>
                    <a:pt x="204" y="123"/>
                    <a:pt x="256" y="124"/>
                  </a:cubicBezTo>
                  <a:cubicBezTo>
                    <a:pt x="261" y="127"/>
                    <a:pt x="264" y="122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370" y="130"/>
                    <a:pt x="370" y="130"/>
                    <a:pt x="370" y="130"/>
                  </a:cubicBezTo>
                  <a:cubicBezTo>
                    <a:pt x="383" y="129"/>
                    <a:pt x="398" y="131"/>
                    <a:pt x="407" y="130"/>
                  </a:cubicBezTo>
                  <a:cubicBezTo>
                    <a:pt x="365" y="128"/>
                    <a:pt x="365" y="128"/>
                    <a:pt x="365" y="128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1" y="125"/>
                    <a:pt x="271" y="122"/>
                    <a:pt x="264" y="123"/>
                  </a:cubicBezTo>
                  <a:cubicBezTo>
                    <a:pt x="263" y="124"/>
                    <a:pt x="263" y="124"/>
                    <a:pt x="263" y="124"/>
                  </a:cubicBezTo>
                  <a:cubicBezTo>
                    <a:pt x="245" y="121"/>
                    <a:pt x="228" y="124"/>
                    <a:pt x="210" y="121"/>
                  </a:cubicBezTo>
                  <a:cubicBezTo>
                    <a:pt x="174" y="120"/>
                    <a:pt x="139" y="121"/>
                    <a:pt x="104" y="116"/>
                  </a:cubicBezTo>
                  <a:cubicBezTo>
                    <a:pt x="127" y="118"/>
                    <a:pt x="151" y="115"/>
                    <a:pt x="174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233" y="119"/>
                    <a:pt x="292" y="120"/>
                    <a:pt x="347" y="123"/>
                  </a:cubicBezTo>
                  <a:cubicBezTo>
                    <a:pt x="429" y="125"/>
                    <a:pt x="429" y="125"/>
                    <a:pt x="429" y="125"/>
                  </a:cubicBezTo>
                  <a:cubicBezTo>
                    <a:pt x="452" y="125"/>
                    <a:pt x="477" y="125"/>
                    <a:pt x="496" y="119"/>
                  </a:cubicBezTo>
                  <a:cubicBezTo>
                    <a:pt x="485" y="120"/>
                    <a:pt x="485" y="120"/>
                    <a:pt x="485" y="120"/>
                  </a:cubicBezTo>
                  <a:cubicBezTo>
                    <a:pt x="481" y="121"/>
                    <a:pt x="477" y="120"/>
                    <a:pt x="473" y="118"/>
                  </a:cubicBezTo>
                  <a:cubicBezTo>
                    <a:pt x="458" y="119"/>
                    <a:pt x="442" y="121"/>
                    <a:pt x="426" y="118"/>
                  </a:cubicBezTo>
                  <a:cubicBezTo>
                    <a:pt x="434" y="118"/>
                    <a:pt x="442" y="118"/>
                    <a:pt x="451" y="119"/>
                  </a:cubicBezTo>
                  <a:cubicBezTo>
                    <a:pt x="452" y="118"/>
                    <a:pt x="452" y="118"/>
                    <a:pt x="452" y="118"/>
                  </a:cubicBezTo>
                  <a:cubicBezTo>
                    <a:pt x="468" y="119"/>
                    <a:pt x="480" y="114"/>
                    <a:pt x="495" y="115"/>
                  </a:cubicBezTo>
                  <a:cubicBezTo>
                    <a:pt x="491" y="115"/>
                    <a:pt x="491" y="115"/>
                    <a:pt x="491" y="115"/>
                  </a:cubicBezTo>
                  <a:cubicBezTo>
                    <a:pt x="498" y="110"/>
                    <a:pt x="510" y="110"/>
                    <a:pt x="516" y="108"/>
                  </a:cubicBezTo>
                  <a:cubicBezTo>
                    <a:pt x="514" y="107"/>
                    <a:pt x="511" y="107"/>
                    <a:pt x="509" y="108"/>
                  </a:cubicBezTo>
                  <a:close/>
                  <a:moveTo>
                    <a:pt x="466" y="62"/>
                  </a:moveTo>
                  <a:cubicBezTo>
                    <a:pt x="471" y="62"/>
                    <a:pt x="471" y="62"/>
                    <a:pt x="471" y="62"/>
                  </a:cubicBezTo>
                  <a:cubicBezTo>
                    <a:pt x="465" y="62"/>
                    <a:pt x="465" y="62"/>
                    <a:pt x="465" y="62"/>
                  </a:cubicBezTo>
                  <a:lnTo>
                    <a:pt x="466" y="62"/>
                  </a:lnTo>
                  <a:close/>
                  <a:moveTo>
                    <a:pt x="13" y="43"/>
                  </a:moveTo>
                  <a:cubicBezTo>
                    <a:pt x="14" y="42"/>
                    <a:pt x="15" y="43"/>
                    <a:pt x="16" y="43"/>
                  </a:cubicBezTo>
                  <a:cubicBezTo>
                    <a:pt x="16" y="44"/>
                    <a:pt x="14" y="43"/>
                    <a:pt x="13" y="43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3" y="33"/>
                    <a:pt x="23" y="33"/>
                    <a:pt x="23" y="33"/>
                  </a:cubicBezTo>
                  <a:lnTo>
                    <a:pt x="22" y="33"/>
                  </a:lnTo>
                  <a:close/>
                  <a:moveTo>
                    <a:pt x="31" y="79"/>
                  </a:moveTo>
                  <a:cubicBezTo>
                    <a:pt x="42" y="81"/>
                    <a:pt x="42" y="81"/>
                    <a:pt x="42" y="81"/>
                  </a:cubicBezTo>
                  <a:cubicBezTo>
                    <a:pt x="38" y="81"/>
                    <a:pt x="35" y="80"/>
                    <a:pt x="31" y="79"/>
                  </a:cubicBezTo>
                  <a:close/>
                  <a:moveTo>
                    <a:pt x="73" y="20"/>
                  </a:moveTo>
                  <a:cubicBezTo>
                    <a:pt x="75" y="19"/>
                    <a:pt x="78" y="20"/>
                    <a:pt x="81" y="20"/>
                  </a:cubicBezTo>
                  <a:cubicBezTo>
                    <a:pt x="78" y="21"/>
                    <a:pt x="76" y="20"/>
                    <a:pt x="73" y="20"/>
                  </a:cubicBezTo>
                  <a:close/>
                  <a:moveTo>
                    <a:pt x="82" y="21"/>
                  </a:moveTo>
                  <a:cubicBezTo>
                    <a:pt x="122" y="22"/>
                    <a:pt x="164" y="23"/>
                    <a:pt x="204" y="23"/>
                  </a:cubicBezTo>
                  <a:cubicBezTo>
                    <a:pt x="231" y="23"/>
                    <a:pt x="258" y="23"/>
                    <a:pt x="285" y="24"/>
                  </a:cubicBezTo>
                  <a:cubicBezTo>
                    <a:pt x="217" y="22"/>
                    <a:pt x="151" y="26"/>
                    <a:pt x="82" y="21"/>
                  </a:cubicBezTo>
                  <a:close/>
                  <a:moveTo>
                    <a:pt x="411" y="102"/>
                  </a:moveTo>
                  <a:cubicBezTo>
                    <a:pt x="411" y="103"/>
                    <a:pt x="411" y="103"/>
                    <a:pt x="411" y="103"/>
                  </a:cubicBezTo>
                  <a:cubicBezTo>
                    <a:pt x="407" y="103"/>
                    <a:pt x="407" y="103"/>
                    <a:pt x="407" y="103"/>
                  </a:cubicBezTo>
                  <a:cubicBezTo>
                    <a:pt x="408" y="102"/>
                    <a:pt x="410" y="102"/>
                    <a:pt x="411" y="10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700696" y="3783611"/>
              <a:ext cx="36513" cy="22225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2 h 6"/>
                <a:gd name="T4" fmla="*/ 0 w 10"/>
                <a:gd name="T5" fmla="*/ 0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4" y="2"/>
                    <a:pt x="6" y="6"/>
                    <a:pt x="10" y="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681438" y="3802031"/>
              <a:ext cx="19050" cy="3175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  <a:gd name="T4" fmla="*/ 5 w 5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1" y="1"/>
                    <a:pt x="3" y="1"/>
                    <a:pt x="5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573703" y="3877956"/>
              <a:ext cx="19050" cy="3175"/>
            </a:xfrm>
            <a:custGeom>
              <a:avLst/>
              <a:gdLst>
                <a:gd name="T0" fmla="*/ 5 w 5"/>
                <a:gd name="T1" fmla="*/ 1 h 1"/>
                <a:gd name="T2" fmla="*/ 0 w 5"/>
                <a:gd name="T3" fmla="*/ 0 h 1"/>
                <a:gd name="T4" fmla="*/ 0 w 5"/>
                <a:gd name="T5" fmla="*/ 1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5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826678" y="3718087"/>
              <a:ext cx="30163" cy="4763"/>
            </a:xfrm>
            <a:custGeom>
              <a:avLst/>
              <a:gdLst>
                <a:gd name="T0" fmla="*/ 5 w 19"/>
                <a:gd name="T1" fmla="*/ 0 h 3"/>
                <a:gd name="T2" fmla="*/ 0 w 19"/>
                <a:gd name="T3" fmla="*/ 0 h 3"/>
                <a:gd name="T4" fmla="*/ 19 w 19"/>
                <a:gd name="T5" fmla="*/ 3 h 3"/>
                <a:gd name="T6" fmla="*/ 5 w 19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">
                  <a:moveTo>
                    <a:pt x="5" y="0"/>
                  </a:moveTo>
                  <a:lnTo>
                    <a:pt x="0" y="0"/>
                  </a:lnTo>
                  <a:lnTo>
                    <a:pt x="1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524669" y="3794139"/>
              <a:ext cx="406400" cy="49213"/>
            </a:xfrm>
            <a:custGeom>
              <a:avLst/>
              <a:gdLst>
                <a:gd name="T0" fmla="*/ 36 w 108"/>
                <a:gd name="T1" fmla="*/ 11 h 13"/>
                <a:gd name="T2" fmla="*/ 37 w 108"/>
                <a:gd name="T3" fmla="*/ 10 h 13"/>
                <a:gd name="T4" fmla="*/ 47 w 108"/>
                <a:gd name="T5" fmla="*/ 11 h 13"/>
                <a:gd name="T6" fmla="*/ 47 w 108"/>
                <a:gd name="T7" fmla="*/ 10 h 13"/>
                <a:gd name="T8" fmla="*/ 84 w 108"/>
                <a:gd name="T9" fmla="*/ 10 h 13"/>
                <a:gd name="T10" fmla="*/ 108 w 108"/>
                <a:gd name="T11" fmla="*/ 7 h 13"/>
                <a:gd name="T12" fmla="*/ 33 w 108"/>
                <a:gd name="T13" fmla="*/ 0 h 13"/>
                <a:gd name="T14" fmla="*/ 31 w 108"/>
                <a:gd name="T15" fmla="*/ 1 h 13"/>
                <a:gd name="T16" fmla="*/ 39 w 108"/>
                <a:gd name="T17" fmla="*/ 2 h 13"/>
                <a:gd name="T18" fmla="*/ 82 w 108"/>
                <a:gd name="T19" fmla="*/ 8 h 13"/>
                <a:gd name="T20" fmla="*/ 6 w 108"/>
                <a:gd name="T21" fmla="*/ 8 h 13"/>
                <a:gd name="T22" fmla="*/ 0 w 108"/>
                <a:gd name="T23" fmla="*/ 10 h 13"/>
                <a:gd name="T24" fmla="*/ 36 w 108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">
                  <a:moveTo>
                    <a:pt x="36" y="11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40" y="10"/>
                    <a:pt x="44" y="9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60" y="9"/>
                    <a:pt x="72" y="10"/>
                    <a:pt x="84" y="10"/>
                  </a:cubicBezTo>
                  <a:cubicBezTo>
                    <a:pt x="91" y="7"/>
                    <a:pt x="100" y="7"/>
                    <a:pt x="108" y="7"/>
                  </a:cubicBezTo>
                  <a:cubicBezTo>
                    <a:pt x="83" y="5"/>
                    <a:pt x="58" y="5"/>
                    <a:pt x="33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3"/>
                    <a:pt x="36" y="1"/>
                    <a:pt x="39" y="2"/>
                  </a:cubicBezTo>
                  <a:cubicBezTo>
                    <a:pt x="53" y="3"/>
                    <a:pt x="67" y="6"/>
                    <a:pt x="82" y="8"/>
                  </a:cubicBezTo>
                  <a:cubicBezTo>
                    <a:pt x="57" y="8"/>
                    <a:pt x="31" y="7"/>
                    <a:pt x="6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2" y="7"/>
                    <a:pt x="23" y="13"/>
                    <a:pt x="36" y="1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866061" y="3714168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1" y="0"/>
                    <a:pt x="0" y="1"/>
                  </a:cubicBezTo>
                  <a:cubicBezTo>
                    <a:pt x="1" y="1"/>
                    <a:pt x="5" y="2"/>
                    <a:pt x="7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746147" y="3782189"/>
              <a:ext cx="120650" cy="7938"/>
            </a:xfrm>
            <a:custGeom>
              <a:avLst/>
              <a:gdLst>
                <a:gd name="T0" fmla="*/ 32 w 32"/>
                <a:gd name="T1" fmla="*/ 1 h 2"/>
                <a:gd name="T2" fmla="*/ 0 w 32"/>
                <a:gd name="T3" fmla="*/ 1 h 2"/>
                <a:gd name="T4" fmla="*/ 32 w 3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">
                  <a:moveTo>
                    <a:pt x="32" y="1"/>
                  </a:moveTo>
                  <a:cubicBezTo>
                    <a:pt x="21" y="1"/>
                    <a:pt x="10" y="0"/>
                    <a:pt x="0" y="1"/>
                  </a:cubicBezTo>
                  <a:cubicBezTo>
                    <a:pt x="11" y="2"/>
                    <a:pt x="21" y="1"/>
                    <a:pt x="32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850415" y="3732589"/>
              <a:ext cx="60325" cy="3175"/>
            </a:xfrm>
            <a:custGeom>
              <a:avLst/>
              <a:gdLst>
                <a:gd name="T0" fmla="*/ 16 w 16"/>
                <a:gd name="T1" fmla="*/ 1 h 1"/>
                <a:gd name="T2" fmla="*/ 0 w 16"/>
                <a:gd name="T3" fmla="*/ 0 h 1"/>
                <a:gd name="T4" fmla="*/ 16 w 16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">
                  <a:moveTo>
                    <a:pt x="16" y="1"/>
                  </a:moveTo>
                  <a:cubicBezTo>
                    <a:pt x="11" y="1"/>
                    <a:pt x="5" y="1"/>
                    <a:pt x="0" y="0"/>
                  </a:cubicBezTo>
                  <a:cubicBezTo>
                    <a:pt x="5" y="1"/>
                    <a:pt x="11" y="1"/>
                    <a:pt x="16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583442" y="3954494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622607" y="4074268"/>
              <a:ext cx="12700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2"/>
                    <a:pt x="2" y="3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2666734" y="4104246"/>
              <a:ext cx="30163" cy="11113"/>
            </a:xfrm>
            <a:custGeom>
              <a:avLst/>
              <a:gdLst>
                <a:gd name="T0" fmla="*/ 8 w 8"/>
                <a:gd name="T1" fmla="*/ 1 h 3"/>
                <a:gd name="T2" fmla="*/ 0 w 8"/>
                <a:gd name="T3" fmla="*/ 0 h 3"/>
                <a:gd name="T4" fmla="*/ 8 w 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6" y="3"/>
                    <a:pt x="8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4310379" y="3109546"/>
              <a:ext cx="44450" cy="11113"/>
            </a:xfrm>
            <a:custGeom>
              <a:avLst/>
              <a:gdLst>
                <a:gd name="T0" fmla="*/ 0 w 12"/>
                <a:gd name="T1" fmla="*/ 2 h 3"/>
                <a:gd name="T2" fmla="*/ 12 w 12"/>
                <a:gd name="T3" fmla="*/ 1 h 3"/>
                <a:gd name="T4" fmla="*/ 0 w 1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">
                  <a:moveTo>
                    <a:pt x="0" y="2"/>
                  </a:moveTo>
                  <a:cubicBezTo>
                    <a:pt x="4" y="3"/>
                    <a:pt x="8" y="2"/>
                    <a:pt x="12" y="1"/>
                  </a:cubicBezTo>
                  <a:cubicBezTo>
                    <a:pt x="8" y="1"/>
                    <a:pt x="3" y="0"/>
                    <a:pt x="0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4187542" y="3363627"/>
              <a:ext cx="30163" cy="7938"/>
            </a:xfrm>
            <a:custGeom>
              <a:avLst/>
              <a:gdLst>
                <a:gd name="T0" fmla="*/ 0 w 8"/>
                <a:gd name="T1" fmla="*/ 1 h 2"/>
                <a:gd name="T2" fmla="*/ 8 w 8"/>
                <a:gd name="T3" fmla="*/ 1 h 2"/>
                <a:gd name="T4" fmla="*/ 0 w 8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1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5" y="0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3038379" y="4166407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6753053" y="3019919"/>
              <a:ext cx="198438" cy="19050"/>
            </a:xfrm>
            <a:custGeom>
              <a:avLst/>
              <a:gdLst>
                <a:gd name="T0" fmla="*/ 9 w 53"/>
                <a:gd name="T1" fmla="*/ 2 h 5"/>
                <a:gd name="T2" fmla="*/ 48 w 53"/>
                <a:gd name="T3" fmla="*/ 5 h 5"/>
                <a:gd name="T4" fmla="*/ 53 w 53"/>
                <a:gd name="T5" fmla="*/ 5 h 5"/>
                <a:gd name="T6" fmla="*/ 0 w 53"/>
                <a:gd name="T7" fmla="*/ 0 h 5"/>
                <a:gd name="T8" fmla="*/ 9 w 5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">
                  <a:moveTo>
                    <a:pt x="9" y="2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35" y="3"/>
                    <a:pt x="18" y="0"/>
                    <a:pt x="0" y="0"/>
                  </a:cubicBezTo>
                  <a:cubicBezTo>
                    <a:pt x="2" y="2"/>
                    <a:pt x="7" y="0"/>
                    <a:pt x="9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6403268" y="3296730"/>
              <a:ext cx="71438" cy="3175"/>
            </a:xfrm>
            <a:custGeom>
              <a:avLst/>
              <a:gdLst>
                <a:gd name="T0" fmla="*/ 19 w 19"/>
                <a:gd name="T1" fmla="*/ 0 h 1"/>
                <a:gd name="T2" fmla="*/ 0 w 19"/>
                <a:gd name="T3" fmla="*/ 0 h 1"/>
                <a:gd name="T4" fmla="*/ 19 w 19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0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7" y="1"/>
                    <a:pt x="13" y="0"/>
                    <a:pt x="19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881909" y="3672647"/>
              <a:ext cx="15875" cy="635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7075864" y="3016430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6898274" y="3035454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7101023" y="3175638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667831" y="4151501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 rot="19406739">
              <a:off x="5482596" y="3356097"/>
              <a:ext cx="1966913" cy="490538"/>
            </a:xfrm>
            <a:custGeom>
              <a:avLst/>
              <a:gdLst>
                <a:gd name="T0" fmla="*/ 489 w 524"/>
                <a:gd name="T1" fmla="*/ 105 h 131"/>
                <a:gd name="T2" fmla="*/ 456 w 524"/>
                <a:gd name="T3" fmla="*/ 104 h 131"/>
                <a:gd name="T4" fmla="*/ 439 w 524"/>
                <a:gd name="T5" fmla="*/ 103 h 131"/>
                <a:gd name="T6" fmla="*/ 450 w 524"/>
                <a:gd name="T7" fmla="*/ 98 h 131"/>
                <a:gd name="T8" fmla="*/ 458 w 524"/>
                <a:gd name="T9" fmla="*/ 94 h 131"/>
                <a:gd name="T10" fmla="*/ 497 w 524"/>
                <a:gd name="T11" fmla="*/ 87 h 131"/>
                <a:gd name="T12" fmla="*/ 509 w 524"/>
                <a:gd name="T13" fmla="*/ 77 h 131"/>
                <a:gd name="T14" fmla="*/ 522 w 524"/>
                <a:gd name="T15" fmla="*/ 69 h 131"/>
                <a:gd name="T16" fmla="*/ 515 w 524"/>
                <a:gd name="T17" fmla="*/ 64 h 131"/>
                <a:gd name="T18" fmla="*/ 500 w 524"/>
                <a:gd name="T19" fmla="*/ 60 h 131"/>
                <a:gd name="T20" fmla="*/ 494 w 524"/>
                <a:gd name="T21" fmla="*/ 56 h 131"/>
                <a:gd name="T22" fmla="*/ 492 w 524"/>
                <a:gd name="T23" fmla="*/ 48 h 131"/>
                <a:gd name="T24" fmla="*/ 468 w 524"/>
                <a:gd name="T25" fmla="*/ 47 h 131"/>
                <a:gd name="T26" fmla="*/ 490 w 524"/>
                <a:gd name="T27" fmla="*/ 41 h 131"/>
                <a:gd name="T28" fmla="*/ 468 w 524"/>
                <a:gd name="T29" fmla="*/ 36 h 131"/>
                <a:gd name="T30" fmla="*/ 442 w 524"/>
                <a:gd name="T31" fmla="*/ 34 h 131"/>
                <a:gd name="T32" fmla="*/ 306 w 524"/>
                <a:gd name="T33" fmla="*/ 25 h 131"/>
                <a:gd name="T34" fmla="*/ 383 w 524"/>
                <a:gd name="T35" fmla="*/ 27 h 131"/>
                <a:gd name="T36" fmla="*/ 442 w 524"/>
                <a:gd name="T37" fmla="*/ 25 h 131"/>
                <a:gd name="T38" fmla="*/ 499 w 524"/>
                <a:gd name="T39" fmla="*/ 23 h 131"/>
                <a:gd name="T40" fmla="*/ 323 w 524"/>
                <a:gd name="T41" fmla="*/ 8 h 131"/>
                <a:gd name="T42" fmla="*/ 25 w 524"/>
                <a:gd name="T43" fmla="*/ 3 h 131"/>
                <a:gd name="T44" fmla="*/ 11 w 524"/>
                <a:gd name="T45" fmla="*/ 14 h 131"/>
                <a:gd name="T46" fmla="*/ 16 w 524"/>
                <a:gd name="T47" fmla="*/ 19 h 131"/>
                <a:gd name="T48" fmla="*/ 32 w 524"/>
                <a:gd name="T49" fmla="*/ 32 h 131"/>
                <a:gd name="T50" fmla="*/ 4 w 524"/>
                <a:gd name="T51" fmla="*/ 32 h 131"/>
                <a:gd name="T52" fmla="*/ 13 w 524"/>
                <a:gd name="T53" fmla="*/ 42 h 131"/>
                <a:gd name="T54" fmla="*/ 51 w 524"/>
                <a:gd name="T55" fmla="*/ 57 h 131"/>
                <a:gd name="T56" fmla="*/ 5 w 524"/>
                <a:gd name="T57" fmla="*/ 57 h 131"/>
                <a:gd name="T58" fmla="*/ 17 w 524"/>
                <a:gd name="T59" fmla="*/ 67 h 131"/>
                <a:gd name="T60" fmla="*/ 13 w 524"/>
                <a:gd name="T61" fmla="*/ 72 h 131"/>
                <a:gd name="T62" fmla="*/ 39 w 524"/>
                <a:gd name="T63" fmla="*/ 84 h 131"/>
                <a:gd name="T64" fmla="*/ 41 w 524"/>
                <a:gd name="T65" fmla="*/ 93 h 131"/>
                <a:gd name="T66" fmla="*/ 50 w 524"/>
                <a:gd name="T67" fmla="*/ 98 h 131"/>
                <a:gd name="T68" fmla="*/ 13 w 524"/>
                <a:gd name="T69" fmla="*/ 92 h 131"/>
                <a:gd name="T70" fmla="*/ 34 w 524"/>
                <a:gd name="T71" fmla="*/ 104 h 131"/>
                <a:gd name="T72" fmla="*/ 71 w 524"/>
                <a:gd name="T73" fmla="*/ 114 h 131"/>
                <a:gd name="T74" fmla="*/ 75 w 524"/>
                <a:gd name="T75" fmla="*/ 113 h 131"/>
                <a:gd name="T76" fmla="*/ 256 w 524"/>
                <a:gd name="T77" fmla="*/ 124 h 131"/>
                <a:gd name="T78" fmla="*/ 407 w 524"/>
                <a:gd name="T79" fmla="*/ 130 h 131"/>
                <a:gd name="T80" fmla="*/ 263 w 524"/>
                <a:gd name="T81" fmla="*/ 124 h 131"/>
                <a:gd name="T82" fmla="*/ 178 w 524"/>
                <a:gd name="T83" fmla="*/ 117 h 131"/>
                <a:gd name="T84" fmla="*/ 485 w 524"/>
                <a:gd name="T85" fmla="*/ 120 h 131"/>
                <a:gd name="T86" fmla="*/ 452 w 524"/>
                <a:gd name="T87" fmla="*/ 118 h 131"/>
                <a:gd name="T88" fmla="*/ 509 w 524"/>
                <a:gd name="T89" fmla="*/ 108 h 131"/>
                <a:gd name="T90" fmla="*/ 466 w 524"/>
                <a:gd name="T91" fmla="*/ 62 h 131"/>
                <a:gd name="T92" fmla="*/ 22 w 524"/>
                <a:gd name="T93" fmla="*/ 33 h 131"/>
                <a:gd name="T94" fmla="*/ 31 w 524"/>
                <a:gd name="T95" fmla="*/ 79 h 131"/>
                <a:gd name="T96" fmla="*/ 81 w 524"/>
                <a:gd name="T97" fmla="*/ 20 h 131"/>
                <a:gd name="T98" fmla="*/ 285 w 524"/>
                <a:gd name="T99" fmla="*/ 24 h 131"/>
                <a:gd name="T100" fmla="*/ 407 w 524"/>
                <a:gd name="T101" fmla="*/ 10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4" h="131">
                  <a:moveTo>
                    <a:pt x="509" y="108"/>
                  </a:moveTo>
                  <a:cubicBezTo>
                    <a:pt x="507" y="109"/>
                    <a:pt x="503" y="108"/>
                    <a:pt x="502" y="107"/>
                  </a:cubicBezTo>
                  <a:cubicBezTo>
                    <a:pt x="488" y="111"/>
                    <a:pt x="473" y="110"/>
                    <a:pt x="458" y="109"/>
                  </a:cubicBezTo>
                  <a:cubicBezTo>
                    <a:pt x="467" y="106"/>
                    <a:pt x="480" y="109"/>
                    <a:pt x="489" y="105"/>
                  </a:cubicBezTo>
                  <a:cubicBezTo>
                    <a:pt x="481" y="105"/>
                    <a:pt x="474" y="105"/>
                    <a:pt x="467" y="105"/>
                  </a:cubicBezTo>
                  <a:cubicBezTo>
                    <a:pt x="467" y="105"/>
                    <a:pt x="467" y="105"/>
                    <a:pt x="467" y="105"/>
                  </a:cubicBezTo>
                  <a:cubicBezTo>
                    <a:pt x="466" y="108"/>
                    <a:pt x="464" y="102"/>
                    <a:pt x="461" y="105"/>
                  </a:cubicBezTo>
                  <a:cubicBezTo>
                    <a:pt x="460" y="104"/>
                    <a:pt x="456" y="106"/>
                    <a:pt x="456" y="104"/>
                  </a:cubicBezTo>
                  <a:cubicBezTo>
                    <a:pt x="442" y="104"/>
                    <a:pt x="427" y="105"/>
                    <a:pt x="413" y="103"/>
                  </a:cubicBezTo>
                  <a:cubicBezTo>
                    <a:pt x="415" y="102"/>
                    <a:pt x="415" y="102"/>
                    <a:pt x="415" y="102"/>
                  </a:cubicBezTo>
                  <a:cubicBezTo>
                    <a:pt x="423" y="101"/>
                    <a:pt x="432" y="102"/>
                    <a:pt x="439" y="102"/>
                  </a:cubicBezTo>
                  <a:cubicBezTo>
                    <a:pt x="439" y="103"/>
                    <a:pt x="439" y="103"/>
                    <a:pt x="439" y="103"/>
                  </a:cubicBezTo>
                  <a:cubicBezTo>
                    <a:pt x="441" y="103"/>
                    <a:pt x="441" y="103"/>
                    <a:pt x="441" y="103"/>
                  </a:cubicBezTo>
                  <a:cubicBezTo>
                    <a:pt x="442" y="99"/>
                    <a:pt x="448" y="103"/>
                    <a:pt x="451" y="100"/>
                  </a:cubicBezTo>
                  <a:cubicBezTo>
                    <a:pt x="449" y="99"/>
                    <a:pt x="449" y="99"/>
                    <a:pt x="449" y="99"/>
                  </a:cubicBezTo>
                  <a:cubicBezTo>
                    <a:pt x="450" y="98"/>
                    <a:pt x="450" y="98"/>
                    <a:pt x="450" y="98"/>
                  </a:cubicBezTo>
                  <a:cubicBezTo>
                    <a:pt x="462" y="99"/>
                    <a:pt x="472" y="97"/>
                    <a:pt x="482" y="97"/>
                  </a:cubicBezTo>
                  <a:cubicBezTo>
                    <a:pt x="481" y="96"/>
                    <a:pt x="480" y="96"/>
                    <a:pt x="479" y="95"/>
                  </a:cubicBezTo>
                  <a:cubicBezTo>
                    <a:pt x="473" y="96"/>
                    <a:pt x="465" y="95"/>
                    <a:pt x="459" y="95"/>
                  </a:cubicBezTo>
                  <a:cubicBezTo>
                    <a:pt x="458" y="94"/>
                    <a:pt x="458" y="94"/>
                    <a:pt x="458" y="94"/>
                  </a:cubicBezTo>
                  <a:cubicBezTo>
                    <a:pt x="466" y="93"/>
                    <a:pt x="475" y="94"/>
                    <a:pt x="483" y="92"/>
                  </a:cubicBezTo>
                  <a:cubicBezTo>
                    <a:pt x="487" y="92"/>
                    <a:pt x="492" y="91"/>
                    <a:pt x="495" y="90"/>
                  </a:cubicBezTo>
                  <a:cubicBezTo>
                    <a:pt x="490" y="88"/>
                    <a:pt x="484" y="91"/>
                    <a:pt x="479" y="90"/>
                  </a:cubicBezTo>
                  <a:cubicBezTo>
                    <a:pt x="484" y="88"/>
                    <a:pt x="491" y="88"/>
                    <a:pt x="497" y="87"/>
                  </a:cubicBezTo>
                  <a:cubicBezTo>
                    <a:pt x="499" y="88"/>
                    <a:pt x="500" y="84"/>
                    <a:pt x="503" y="86"/>
                  </a:cubicBezTo>
                  <a:cubicBezTo>
                    <a:pt x="507" y="81"/>
                    <a:pt x="516" y="84"/>
                    <a:pt x="522" y="81"/>
                  </a:cubicBezTo>
                  <a:cubicBezTo>
                    <a:pt x="514" y="80"/>
                    <a:pt x="502" y="81"/>
                    <a:pt x="492" y="80"/>
                  </a:cubicBezTo>
                  <a:cubicBezTo>
                    <a:pt x="497" y="77"/>
                    <a:pt x="504" y="78"/>
                    <a:pt x="509" y="77"/>
                  </a:cubicBezTo>
                  <a:cubicBezTo>
                    <a:pt x="496" y="76"/>
                    <a:pt x="483" y="83"/>
                    <a:pt x="471" y="77"/>
                  </a:cubicBezTo>
                  <a:cubicBezTo>
                    <a:pt x="478" y="77"/>
                    <a:pt x="484" y="74"/>
                    <a:pt x="491" y="73"/>
                  </a:cubicBezTo>
                  <a:cubicBezTo>
                    <a:pt x="493" y="71"/>
                    <a:pt x="493" y="71"/>
                    <a:pt x="493" y="71"/>
                  </a:cubicBezTo>
                  <a:cubicBezTo>
                    <a:pt x="502" y="69"/>
                    <a:pt x="513" y="70"/>
                    <a:pt x="522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16" y="66"/>
                    <a:pt x="516" y="66"/>
                    <a:pt x="516" y="66"/>
                  </a:cubicBezTo>
                  <a:cubicBezTo>
                    <a:pt x="516" y="66"/>
                    <a:pt x="516" y="64"/>
                    <a:pt x="517" y="64"/>
                  </a:cubicBezTo>
                  <a:cubicBezTo>
                    <a:pt x="515" y="64"/>
                    <a:pt x="515" y="64"/>
                    <a:pt x="515" y="64"/>
                  </a:cubicBezTo>
                  <a:cubicBezTo>
                    <a:pt x="502" y="66"/>
                    <a:pt x="485" y="64"/>
                    <a:pt x="472" y="65"/>
                  </a:cubicBezTo>
                  <a:cubicBezTo>
                    <a:pt x="475" y="63"/>
                    <a:pt x="482" y="65"/>
                    <a:pt x="485" y="63"/>
                  </a:cubicBezTo>
                  <a:cubicBezTo>
                    <a:pt x="482" y="63"/>
                    <a:pt x="478" y="63"/>
                    <a:pt x="475" y="62"/>
                  </a:cubicBezTo>
                  <a:cubicBezTo>
                    <a:pt x="484" y="62"/>
                    <a:pt x="491" y="60"/>
                    <a:pt x="500" y="60"/>
                  </a:cubicBezTo>
                  <a:cubicBezTo>
                    <a:pt x="499" y="60"/>
                    <a:pt x="500" y="59"/>
                    <a:pt x="502" y="59"/>
                  </a:cubicBezTo>
                  <a:cubicBezTo>
                    <a:pt x="500" y="58"/>
                    <a:pt x="498" y="58"/>
                    <a:pt x="496" y="57"/>
                  </a:cubicBezTo>
                  <a:cubicBezTo>
                    <a:pt x="499" y="56"/>
                    <a:pt x="499" y="56"/>
                    <a:pt x="499" y="56"/>
                  </a:cubicBezTo>
                  <a:cubicBezTo>
                    <a:pt x="498" y="55"/>
                    <a:pt x="496" y="55"/>
                    <a:pt x="494" y="56"/>
                  </a:cubicBezTo>
                  <a:cubicBezTo>
                    <a:pt x="493" y="55"/>
                    <a:pt x="493" y="54"/>
                    <a:pt x="493" y="53"/>
                  </a:cubicBezTo>
                  <a:cubicBezTo>
                    <a:pt x="502" y="51"/>
                    <a:pt x="511" y="52"/>
                    <a:pt x="518" y="49"/>
                  </a:cubicBezTo>
                  <a:cubicBezTo>
                    <a:pt x="493" y="50"/>
                    <a:pt x="493" y="50"/>
                    <a:pt x="493" y="50"/>
                  </a:cubicBezTo>
                  <a:cubicBezTo>
                    <a:pt x="492" y="48"/>
                    <a:pt x="492" y="48"/>
                    <a:pt x="492" y="48"/>
                  </a:cubicBezTo>
                  <a:cubicBezTo>
                    <a:pt x="491" y="49"/>
                    <a:pt x="489" y="50"/>
                    <a:pt x="488" y="49"/>
                  </a:cubicBezTo>
                  <a:cubicBezTo>
                    <a:pt x="488" y="49"/>
                    <a:pt x="488" y="49"/>
                    <a:pt x="488" y="49"/>
                  </a:cubicBezTo>
                  <a:cubicBezTo>
                    <a:pt x="479" y="51"/>
                    <a:pt x="470" y="49"/>
                    <a:pt x="461" y="47"/>
                  </a:cubicBezTo>
                  <a:cubicBezTo>
                    <a:pt x="464" y="47"/>
                    <a:pt x="466" y="46"/>
                    <a:pt x="468" y="47"/>
                  </a:cubicBezTo>
                  <a:cubicBezTo>
                    <a:pt x="472" y="46"/>
                    <a:pt x="476" y="47"/>
                    <a:pt x="479" y="45"/>
                  </a:cubicBezTo>
                  <a:cubicBezTo>
                    <a:pt x="480" y="45"/>
                    <a:pt x="482" y="45"/>
                    <a:pt x="483" y="46"/>
                  </a:cubicBezTo>
                  <a:cubicBezTo>
                    <a:pt x="491" y="44"/>
                    <a:pt x="501" y="43"/>
                    <a:pt x="510" y="43"/>
                  </a:cubicBezTo>
                  <a:cubicBezTo>
                    <a:pt x="504" y="41"/>
                    <a:pt x="496" y="44"/>
                    <a:pt x="490" y="41"/>
                  </a:cubicBezTo>
                  <a:cubicBezTo>
                    <a:pt x="490" y="40"/>
                    <a:pt x="490" y="40"/>
                    <a:pt x="491" y="40"/>
                  </a:cubicBezTo>
                  <a:cubicBezTo>
                    <a:pt x="488" y="38"/>
                    <a:pt x="488" y="38"/>
                    <a:pt x="488" y="38"/>
                  </a:cubicBezTo>
                  <a:cubicBezTo>
                    <a:pt x="481" y="38"/>
                    <a:pt x="474" y="38"/>
                    <a:pt x="467" y="37"/>
                  </a:cubicBezTo>
                  <a:cubicBezTo>
                    <a:pt x="468" y="36"/>
                    <a:pt x="468" y="36"/>
                    <a:pt x="468" y="36"/>
                  </a:cubicBezTo>
                  <a:cubicBezTo>
                    <a:pt x="464" y="36"/>
                    <a:pt x="464" y="36"/>
                    <a:pt x="464" y="36"/>
                  </a:cubicBezTo>
                  <a:cubicBezTo>
                    <a:pt x="464" y="38"/>
                    <a:pt x="462" y="36"/>
                    <a:pt x="460" y="36"/>
                  </a:cubicBezTo>
                  <a:cubicBezTo>
                    <a:pt x="461" y="35"/>
                    <a:pt x="461" y="35"/>
                    <a:pt x="461" y="35"/>
                  </a:cubicBezTo>
                  <a:cubicBezTo>
                    <a:pt x="455" y="34"/>
                    <a:pt x="448" y="35"/>
                    <a:pt x="442" y="34"/>
                  </a:cubicBezTo>
                  <a:cubicBezTo>
                    <a:pt x="443" y="34"/>
                    <a:pt x="443" y="34"/>
                    <a:pt x="443" y="33"/>
                  </a:cubicBezTo>
                  <a:cubicBezTo>
                    <a:pt x="433" y="33"/>
                    <a:pt x="433" y="33"/>
                    <a:pt x="433" y="33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299" y="25"/>
                    <a:pt x="290" y="25"/>
                    <a:pt x="285" y="23"/>
                  </a:cubicBezTo>
                  <a:cubicBezTo>
                    <a:pt x="292" y="23"/>
                    <a:pt x="299" y="24"/>
                    <a:pt x="306" y="24"/>
                  </a:cubicBezTo>
                  <a:cubicBezTo>
                    <a:pt x="382" y="27"/>
                    <a:pt x="382" y="27"/>
                    <a:pt x="382" y="27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411" y="29"/>
                    <a:pt x="436" y="26"/>
                    <a:pt x="463" y="28"/>
                  </a:cubicBezTo>
                  <a:cubicBezTo>
                    <a:pt x="462" y="28"/>
                    <a:pt x="460" y="28"/>
                    <a:pt x="459" y="27"/>
                  </a:cubicBezTo>
                  <a:cubicBezTo>
                    <a:pt x="460" y="26"/>
                    <a:pt x="461" y="26"/>
                    <a:pt x="462" y="26"/>
                  </a:cubicBezTo>
                  <a:cubicBezTo>
                    <a:pt x="442" y="25"/>
                    <a:pt x="442" y="25"/>
                    <a:pt x="442" y="25"/>
                  </a:cubicBezTo>
                  <a:cubicBezTo>
                    <a:pt x="440" y="23"/>
                    <a:pt x="440" y="23"/>
                    <a:pt x="440" y="23"/>
                  </a:cubicBezTo>
                  <a:cubicBezTo>
                    <a:pt x="458" y="24"/>
                    <a:pt x="477" y="27"/>
                    <a:pt x="493" y="24"/>
                  </a:cubicBezTo>
                  <a:cubicBezTo>
                    <a:pt x="471" y="21"/>
                    <a:pt x="471" y="21"/>
                    <a:pt x="471" y="21"/>
                  </a:cubicBezTo>
                  <a:cubicBezTo>
                    <a:pt x="480" y="19"/>
                    <a:pt x="489" y="23"/>
                    <a:pt x="499" y="23"/>
                  </a:cubicBezTo>
                  <a:cubicBezTo>
                    <a:pt x="481" y="19"/>
                    <a:pt x="463" y="17"/>
                    <a:pt x="444" y="15"/>
                  </a:cubicBezTo>
                  <a:cubicBezTo>
                    <a:pt x="441" y="12"/>
                    <a:pt x="435" y="14"/>
                    <a:pt x="432" y="12"/>
                  </a:cubicBezTo>
                  <a:cubicBezTo>
                    <a:pt x="429" y="14"/>
                    <a:pt x="425" y="13"/>
                    <a:pt x="422" y="13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274" y="4"/>
                    <a:pt x="229" y="6"/>
                    <a:pt x="18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4" y="0"/>
                    <a:pt x="28" y="0"/>
                    <a:pt x="25" y="3"/>
                  </a:cubicBezTo>
                  <a:cubicBezTo>
                    <a:pt x="15" y="2"/>
                    <a:pt x="6" y="6"/>
                    <a:pt x="0" y="12"/>
                  </a:cubicBezTo>
                  <a:cubicBezTo>
                    <a:pt x="3" y="12"/>
                    <a:pt x="7" y="14"/>
                    <a:pt x="10" y="13"/>
                  </a:cubicBezTo>
                  <a:cubicBezTo>
                    <a:pt x="11" y="11"/>
                    <a:pt x="15" y="11"/>
                    <a:pt x="17" y="12"/>
                  </a:cubicBezTo>
                  <a:cubicBezTo>
                    <a:pt x="15" y="13"/>
                    <a:pt x="12" y="13"/>
                    <a:pt x="11" y="14"/>
                  </a:cubicBezTo>
                  <a:cubicBezTo>
                    <a:pt x="12" y="16"/>
                    <a:pt x="15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5"/>
                    <a:pt x="23" y="18"/>
                    <a:pt x="25" y="20"/>
                  </a:cubicBezTo>
                  <a:cubicBezTo>
                    <a:pt x="24" y="21"/>
                    <a:pt x="19" y="20"/>
                    <a:pt x="16" y="19"/>
                  </a:cubicBezTo>
                  <a:cubicBezTo>
                    <a:pt x="13" y="22"/>
                    <a:pt x="5" y="19"/>
                    <a:pt x="6" y="23"/>
                  </a:cubicBezTo>
                  <a:cubicBezTo>
                    <a:pt x="11" y="27"/>
                    <a:pt x="19" y="22"/>
                    <a:pt x="24" y="2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30" y="29"/>
                    <a:pt x="32" y="32"/>
                  </a:cubicBezTo>
                  <a:cubicBezTo>
                    <a:pt x="28" y="34"/>
                    <a:pt x="24" y="32"/>
                    <a:pt x="20" y="31"/>
                  </a:cubicBezTo>
                  <a:cubicBezTo>
                    <a:pt x="17" y="30"/>
                    <a:pt x="12" y="29"/>
                    <a:pt x="10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4" y="32"/>
                  </a:cubicBezTo>
                  <a:cubicBezTo>
                    <a:pt x="11" y="34"/>
                    <a:pt x="17" y="30"/>
                    <a:pt x="21" y="33"/>
                  </a:cubicBezTo>
                  <a:cubicBezTo>
                    <a:pt x="21" y="34"/>
                    <a:pt x="20" y="33"/>
                    <a:pt x="20" y="33"/>
                  </a:cubicBezTo>
                  <a:cubicBezTo>
                    <a:pt x="19" y="39"/>
                    <a:pt x="10" y="34"/>
                    <a:pt x="8" y="3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6"/>
                    <a:pt x="5" y="41"/>
                    <a:pt x="4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1" y="45"/>
                    <a:pt x="16" y="46"/>
                    <a:pt x="21" y="47"/>
                  </a:cubicBezTo>
                  <a:cubicBezTo>
                    <a:pt x="29" y="55"/>
                    <a:pt x="41" y="52"/>
                    <a:pt x="51" y="57"/>
                  </a:cubicBezTo>
                  <a:cubicBezTo>
                    <a:pt x="47" y="59"/>
                    <a:pt x="43" y="54"/>
                    <a:pt x="41" y="57"/>
                  </a:cubicBezTo>
                  <a:cubicBezTo>
                    <a:pt x="29" y="54"/>
                    <a:pt x="18" y="53"/>
                    <a:pt x="6" y="54"/>
                  </a:cubicBezTo>
                  <a:cubicBezTo>
                    <a:pt x="6" y="54"/>
                    <a:pt x="6" y="55"/>
                    <a:pt x="7" y="55"/>
                  </a:cubicBezTo>
                  <a:cubicBezTo>
                    <a:pt x="6" y="56"/>
                    <a:pt x="6" y="56"/>
                    <a:pt x="5" y="57"/>
                  </a:cubicBezTo>
                  <a:cubicBezTo>
                    <a:pt x="9" y="57"/>
                    <a:pt x="12" y="61"/>
                    <a:pt x="17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6" y="64"/>
                    <a:pt x="21" y="63"/>
                    <a:pt x="22" y="66"/>
                  </a:cubicBezTo>
                  <a:cubicBezTo>
                    <a:pt x="21" y="67"/>
                    <a:pt x="19" y="65"/>
                    <a:pt x="17" y="67"/>
                  </a:cubicBezTo>
                  <a:cubicBezTo>
                    <a:pt x="17" y="69"/>
                    <a:pt x="20" y="68"/>
                    <a:pt x="20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7" y="71"/>
                    <a:pt x="16" y="70"/>
                    <a:pt x="13" y="71"/>
                  </a:cubicBezTo>
                  <a:cubicBezTo>
                    <a:pt x="13" y="71"/>
                    <a:pt x="13" y="72"/>
                    <a:pt x="13" y="72"/>
                  </a:cubicBezTo>
                  <a:cubicBezTo>
                    <a:pt x="15" y="75"/>
                    <a:pt x="22" y="74"/>
                    <a:pt x="25" y="77"/>
                  </a:cubicBezTo>
                  <a:cubicBezTo>
                    <a:pt x="23" y="78"/>
                    <a:pt x="22" y="77"/>
                    <a:pt x="19" y="78"/>
                  </a:cubicBezTo>
                  <a:cubicBezTo>
                    <a:pt x="21" y="80"/>
                    <a:pt x="24" y="80"/>
                    <a:pt x="28" y="80"/>
                  </a:cubicBezTo>
                  <a:cubicBezTo>
                    <a:pt x="31" y="82"/>
                    <a:pt x="36" y="82"/>
                    <a:pt x="39" y="84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1" y="87"/>
                    <a:pt x="29" y="87"/>
                    <a:pt x="27" y="87"/>
                  </a:cubicBezTo>
                  <a:cubicBezTo>
                    <a:pt x="32" y="89"/>
                    <a:pt x="37" y="90"/>
                    <a:pt x="41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0" y="94"/>
                    <a:pt x="41" y="94"/>
                    <a:pt x="42" y="95"/>
                  </a:cubicBezTo>
                  <a:cubicBezTo>
                    <a:pt x="42" y="94"/>
                    <a:pt x="42" y="94"/>
                    <a:pt x="42" y="94"/>
                  </a:cubicBezTo>
                  <a:cubicBezTo>
                    <a:pt x="45" y="94"/>
                    <a:pt x="48" y="96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0" y="93"/>
                    <a:pt x="29" y="101"/>
                    <a:pt x="21" y="94"/>
                  </a:cubicBezTo>
                  <a:cubicBezTo>
                    <a:pt x="19" y="92"/>
                    <a:pt x="19" y="96"/>
                    <a:pt x="17" y="93"/>
                  </a:cubicBezTo>
                  <a:cubicBezTo>
                    <a:pt x="16" y="92"/>
                    <a:pt x="13" y="91"/>
                    <a:pt x="13" y="92"/>
                  </a:cubicBezTo>
                  <a:cubicBezTo>
                    <a:pt x="16" y="97"/>
                    <a:pt x="25" y="94"/>
                    <a:pt x="29" y="99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9" y="101"/>
                    <a:pt x="31" y="104"/>
                    <a:pt x="34" y="10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32" y="106"/>
                    <a:pt x="38" y="108"/>
                    <a:pt x="44" y="110"/>
                  </a:cubicBezTo>
                  <a:cubicBezTo>
                    <a:pt x="46" y="111"/>
                    <a:pt x="50" y="112"/>
                    <a:pt x="51" y="110"/>
                  </a:cubicBezTo>
                  <a:cubicBezTo>
                    <a:pt x="58" y="112"/>
                    <a:pt x="64" y="114"/>
                    <a:pt x="71" y="114"/>
                  </a:cubicBezTo>
                  <a:cubicBezTo>
                    <a:pt x="67" y="112"/>
                    <a:pt x="59" y="112"/>
                    <a:pt x="55" y="109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9" y="114"/>
                    <a:pt x="89" y="114"/>
                    <a:pt x="89" y="114"/>
                  </a:cubicBezTo>
                  <a:cubicBezTo>
                    <a:pt x="85" y="115"/>
                    <a:pt x="80" y="112"/>
                    <a:pt x="75" y="113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86" y="118"/>
                    <a:pt x="95" y="119"/>
                    <a:pt x="104" y="121"/>
                  </a:cubicBezTo>
                  <a:cubicBezTo>
                    <a:pt x="157" y="123"/>
                    <a:pt x="204" y="123"/>
                    <a:pt x="256" y="124"/>
                  </a:cubicBezTo>
                  <a:cubicBezTo>
                    <a:pt x="261" y="127"/>
                    <a:pt x="264" y="122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370" y="130"/>
                    <a:pt x="370" y="130"/>
                    <a:pt x="370" y="130"/>
                  </a:cubicBezTo>
                  <a:cubicBezTo>
                    <a:pt x="383" y="129"/>
                    <a:pt x="398" y="131"/>
                    <a:pt x="407" y="130"/>
                  </a:cubicBezTo>
                  <a:cubicBezTo>
                    <a:pt x="365" y="128"/>
                    <a:pt x="365" y="128"/>
                    <a:pt x="365" y="128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1" y="125"/>
                    <a:pt x="271" y="122"/>
                    <a:pt x="264" y="123"/>
                  </a:cubicBezTo>
                  <a:cubicBezTo>
                    <a:pt x="263" y="124"/>
                    <a:pt x="263" y="124"/>
                    <a:pt x="263" y="124"/>
                  </a:cubicBezTo>
                  <a:cubicBezTo>
                    <a:pt x="245" y="121"/>
                    <a:pt x="228" y="124"/>
                    <a:pt x="210" y="121"/>
                  </a:cubicBezTo>
                  <a:cubicBezTo>
                    <a:pt x="174" y="120"/>
                    <a:pt x="139" y="121"/>
                    <a:pt x="104" y="116"/>
                  </a:cubicBezTo>
                  <a:cubicBezTo>
                    <a:pt x="127" y="118"/>
                    <a:pt x="151" y="115"/>
                    <a:pt x="174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233" y="119"/>
                    <a:pt x="292" y="120"/>
                    <a:pt x="347" y="123"/>
                  </a:cubicBezTo>
                  <a:cubicBezTo>
                    <a:pt x="429" y="125"/>
                    <a:pt x="429" y="125"/>
                    <a:pt x="429" y="125"/>
                  </a:cubicBezTo>
                  <a:cubicBezTo>
                    <a:pt x="452" y="125"/>
                    <a:pt x="477" y="125"/>
                    <a:pt x="496" y="119"/>
                  </a:cubicBezTo>
                  <a:cubicBezTo>
                    <a:pt x="485" y="120"/>
                    <a:pt x="485" y="120"/>
                    <a:pt x="485" y="120"/>
                  </a:cubicBezTo>
                  <a:cubicBezTo>
                    <a:pt x="481" y="121"/>
                    <a:pt x="477" y="120"/>
                    <a:pt x="473" y="118"/>
                  </a:cubicBezTo>
                  <a:cubicBezTo>
                    <a:pt x="458" y="119"/>
                    <a:pt x="442" y="121"/>
                    <a:pt x="426" y="118"/>
                  </a:cubicBezTo>
                  <a:cubicBezTo>
                    <a:pt x="434" y="118"/>
                    <a:pt x="442" y="118"/>
                    <a:pt x="451" y="119"/>
                  </a:cubicBezTo>
                  <a:cubicBezTo>
                    <a:pt x="452" y="118"/>
                    <a:pt x="452" y="118"/>
                    <a:pt x="452" y="118"/>
                  </a:cubicBezTo>
                  <a:cubicBezTo>
                    <a:pt x="468" y="119"/>
                    <a:pt x="480" y="114"/>
                    <a:pt x="495" y="115"/>
                  </a:cubicBezTo>
                  <a:cubicBezTo>
                    <a:pt x="491" y="115"/>
                    <a:pt x="491" y="115"/>
                    <a:pt x="491" y="115"/>
                  </a:cubicBezTo>
                  <a:cubicBezTo>
                    <a:pt x="498" y="110"/>
                    <a:pt x="510" y="110"/>
                    <a:pt x="516" y="108"/>
                  </a:cubicBezTo>
                  <a:cubicBezTo>
                    <a:pt x="514" y="107"/>
                    <a:pt x="511" y="107"/>
                    <a:pt x="509" y="108"/>
                  </a:cubicBezTo>
                  <a:close/>
                  <a:moveTo>
                    <a:pt x="466" y="62"/>
                  </a:moveTo>
                  <a:cubicBezTo>
                    <a:pt x="471" y="62"/>
                    <a:pt x="471" y="62"/>
                    <a:pt x="471" y="62"/>
                  </a:cubicBezTo>
                  <a:cubicBezTo>
                    <a:pt x="465" y="62"/>
                    <a:pt x="465" y="62"/>
                    <a:pt x="465" y="62"/>
                  </a:cubicBezTo>
                  <a:lnTo>
                    <a:pt x="466" y="62"/>
                  </a:lnTo>
                  <a:close/>
                  <a:moveTo>
                    <a:pt x="13" y="43"/>
                  </a:moveTo>
                  <a:cubicBezTo>
                    <a:pt x="14" y="42"/>
                    <a:pt x="15" y="43"/>
                    <a:pt x="16" y="43"/>
                  </a:cubicBezTo>
                  <a:cubicBezTo>
                    <a:pt x="16" y="44"/>
                    <a:pt x="14" y="43"/>
                    <a:pt x="13" y="43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3" y="33"/>
                    <a:pt x="23" y="33"/>
                    <a:pt x="23" y="33"/>
                  </a:cubicBezTo>
                  <a:lnTo>
                    <a:pt x="22" y="33"/>
                  </a:lnTo>
                  <a:close/>
                  <a:moveTo>
                    <a:pt x="31" y="79"/>
                  </a:moveTo>
                  <a:cubicBezTo>
                    <a:pt x="42" y="81"/>
                    <a:pt x="42" y="81"/>
                    <a:pt x="42" y="81"/>
                  </a:cubicBezTo>
                  <a:cubicBezTo>
                    <a:pt x="38" y="81"/>
                    <a:pt x="35" y="80"/>
                    <a:pt x="31" y="79"/>
                  </a:cubicBezTo>
                  <a:close/>
                  <a:moveTo>
                    <a:pt x="73" y="20"/>
                  </a:moveTo>
                  <a:cubicBezTo>
                    <a:pt x="75" y="19"/>
                    <a:pt x="78" y="20"/>
                    <a:pt x="81" y="20"/>
                  </a:cubicBezTo>
                  <a:cubicBezTo>
                    <a:pt x="78" y="21"/>
                    <a:pt x="76" y="20"/>
                    <a:pt x="73" y="20"/>
                  </a:cubicBezTo>
                  <a:close/>
                  <a:moveTo>
                    <a:pt x="82" y="21"/>
                  </a:moveTo>
                  <a:cubicBezTo>
                    <a:pt x="122" y="22"/>
                    <a:pt x="164" y="23"/>
                    <a:pt x="204" y="23"/>
                  </a:cubicBezTo>
                  <a:cubicBezTo>
                    <a:pt x="231" y="23"/>
                    <a:pt x="258" y="23"/>
                    <a:pt x="285" y="24"/>
                  </a:cubicBezTo>
                  <a:cubicBezTo>
                    <a:pt x="217" y="22"/>
                    <a:pt x="151" y="26"/>
                    <a:pt x="82" y="21"/>
                  </a:cubicBezTo>
                  <a:close/>
                  <a:moveTo>
                    <a:pt x="411" y="102"/>
                  </a:moveTo>
                  <a:cubicBezTo>
                    <a:pt x="411" y="103"/>
                    <a:pt x="411" y="103"/>
                    <a:pt x="411" y="103"/>
                  </a:cubicBezTo>
                  <a:cubicBezTo>
                    <a:pt x="407" y="103"/>
                    <a:pt x="407" y="103"/>
                    <a:pt x="407" y="103"/>
                  </a:cubicBezTo>
                  <a:cubicBezTo>
                    <a:pt x="408" y="102"/>
                    <a:pt x="410" y="102"/>
                    <a:pt x="411" y="10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697896" y="3783611"/>
              <a:ext cx="36513" cy="22225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2 h 6"/>
                <a:gd name="T4" fmla="*/ 0 w 10"/>
                <a:gd name="T5" fmla="*/ 0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4" y="2"/>
                    <a:pt x="6" y="6"/>
                    <a:pt x="10" y="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678638" y="3802031"/>
              <a:ext cx="19050" cy="3175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  <a:gd name="T4" fmla="*/ 5 w 5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1" y="1"/>
                    <a:pt x="3" y="1"/>
                    <a:pt x="5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570903" y="3877956"/>
              <a:ext cx="19050" cy="3175"/>
            </a:xfrm>
            <a:custGeom>
              <a:avLst/>
              <a:gdLst>
                <a:gd name="T0" fmla="*/ 5 w 5"/>
                <a:gd name="T1" fmla="*/ 1 h 1"/>
                <a:gd name="T2" fmla="*/ 0 w 5"/>
                <a:gd name="T3" fmla="*/ 0 h 1"/>
                <a:gd name="T4" fmla="*/ 0 w 5"/>
                <a:gd name="T5" fmla="*/ 1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5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823878" y="3718087"/>
              <a:ext cx="30163" cy="4763"/>
            </a:xfrm>
            <a:custGeom>
              <a:avLst/>
              <a:gdLst>
                <a:gd name="T0" fmla="*/ 5 w 19"/>
                <a:gd name="T1" fmla="*/ 0 h 3"/>
                <a:gd name="T2" fmla="*/ 0 w 19"/>
                <a:gd name="T3" fmla="*/ 0 h 3"/>
                <a:gd name="T4" fmla="*/ 19 w 19"/>
                <a:gd name="T5" fmla="*/ 3 h 3"/>
                <a:gd name="T6" fmla="*/ 5 w 19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">
                  <a:moveTo>
                    <a:pt x="5" y="0"/>
                  </a:moveTo>
                  <a:lnTo>
                    <a:pt x="0" y="0"/>
                  </a:lnTo>
                  <a:lnTo>
                    <a:pt x="1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521869" y="3794139"/>
              <a:ext cx="406400" cy="49213"/>
            </a:xfrm>
            <a:custGeom>
              <a:avLst/>
              <a:gdLst>
                <a:gd name="T0" fmla="*/ 36 w 108"/>
                <a:gd name="T1" fmla="*/ 11 h 13"/>
                <a:gd name="T2" fmla="*/ 37 w 108"/>
                <a:gd name="T3" fmla="*/ 10 h 13"/>
                <a:gd name="T4" fmla="*/ 47 w 108"/>
                <a:gd name="T5" fmla="*/ 11 h 13"/>
                <a:gd name="T6" fmla="*/ 47 w 108"/>
                <a:gd name="T7" fmla="*/ 10 h 13"/>
                <a:gd name="T8" fmla="*/ 84 w 108"/>
                <a:gd name="T9" fmla="*/ 10 h 13"/>
                <a:gd name="T10" fmla="*/ 108 w 108"/>
                <a:gd name="T11" fmla="*/ 7 h 13"/>
                <a:gd name="T12" fmla="*/ 33 w 108"/>
                <a:gd name="T13" fmla="*/ 0 h 13"/>
                <a:gd name="T14" fmla="*/ 31 w 108"/>
                <a:gd name="T15" fmla="*/ 1 h 13"/>
                <a:gd name="T16" fmla="*/ 39 w 108"/>
                <a:gd name="T17" fmla="*/ 2 h 13"/>
                <a:gd name="T18" fmla="*/ 82 w 108"/>
                <a:gd name="T19" fmla="*/ 8 h 13"/>
                <a:gd name="T20" fmla="*/ 6 w 108"/>
                <a:gd name="T21" fmla="*/ 8 h 13"/>
                <a:gd name="T22" fmla="*/ 0 w 108"/>
                <a:gd name="T23" fmla="*/ 10 h 13"/>
                <a:gd name="T24" fmla="*/ 36 w 108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">
                  <a:moveTo>
                    <a:pt x="36" y="11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40" y="10"/>
                    <a:pt x="44" y="9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60" y="9"/>
                    <a:pt x="72" y="10"/>
                    <a:pt x="84" y="10"/>
                  </a:cubicBezTo>
                  <a:cubicBezTo>
                    <a:pt x="91" y="7"/>
                    <a:pt x="100" y="7"/>
                    <a:pt x="108" y="7"/>
                  </a:cubicBezTo>
                  <a:cubicBezTo>
                    <a:pt x="83" y="5"/>
                    <a:pt x="58" y="5"/>
                    <a:pt x="33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3"/>
                    <a:pt x="36" y="1"/>
                    <a:pt x="39" y="2"/>
                  </a:cubicBezTo>
                  <a:cubicBezTo>
                    <a:pt x="53" y="3"/>
                    <a:pt x="67" y="6"/>
                    <a:pt x="82" y="8"/>
                  </a:cubicBezTo>
                  <a:cubicBezTo>
                    <a:pt x="57" y="8"/>
                    <a:pt x="31" y="7"/>
                    <a:pt x="6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2" y="7"/>
                    <a:pt x="23" y="13"/>
                    <a:pt x="36" y="1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863261" y="3714168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1" y="0"/>
                    <a:pt x="0" y="1"/>
                  </a:cubicBezTo>
                  <a:cubicBezTo>
                    <a:pt x="1" y="1"/>
                    <a:pt x="5" y="2"/>
                    <a:pt x="7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743347" y="3782189"/>
              <a:ext cx="120650" cy="7938"/>
            </a:xfrm>
            <a:custGeom>
              <a:avLst/>
              <a:gdLst>
                <a:gd name="T0" fmla="*/ 32 w 32"/>
                <a:gd name="T1" fmla="*/ 1 h 2"/>
                <a:gd name="T2" fmla="*/ 0 w 32"/>
                <a:gd name="T3" fmla="*/ 1 h 2"/>
                <a:gd name="T4" fmla="*/ 32 w 3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">
                  <a:moveTo>
                    <a:pt x="32" y="1"/>
                  </a:moveTo>
                  <a:cubicBezTo>
                    <a:pt x="21" y="1"/>
                    <a:pt x="10" y="0"/>
                    <a:pt x="0" y="1"/>
                  </a:cubicBezTo>
                  <a:cubicBezTo>
                    <a:pt x="11" y="2"/>
                    <a:pt x="21" y="1"/>
                    <a:pt x="32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847615" y="3732589"/>
              <a:ext cx="60325" cy="3175"/>
            </a:xfrm>
            <a:custGeom>
              <a:avLst/>
              <a:gdLst>
                <a:gd name="T0" fmla="*/ 16 w 16"/>
                <a:gd name="T1" fmla="*/ 1 h 1"/>
                <a:gd name="T2" fmla="*/ 0 w 16"/>
                <a:gd name="T3" fmla="*/ 0 h 1"/>
                <a:gd name="T4" fmla="*/ 16 w 16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">
                  <a:moveTo>
                    <a:pt x="16" y="1"/>
                  </a:moveTo>
                  <a:cubicBezTo>
                    <a:pt x="11" y="1"/>
                    <a:pt x="5" y="1"/>
                    <a:pt x="0" y="0"/>
                  </a:cubicBezTo>
                  <a:cubicBezTo>
                    <a:pt x="5" y="1"/>
                    <a:pt x="11" y="1"/>
                    <a:pt x="16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580642" y="3954494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619807" y="4074268"/>
              <a:ext cx="12700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2"/>
                    <a:pt x="2" y="3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5663934" y="4104246"/>
              <a:ext cx="30163" cy="11113"/>
            </a:xfrm>
            <a:custGeom>
              <a:avLst/>
              <a:gdLst>
                <a:gd name="T0" fmla="*/ 8 w 8"/>
                <a:gd name="T1" fmla="*/ 1 h 3"/>
                <a:gd name="T2" fmla="*/ 0 w 8"/>
                <a:gd name="T3" fmla="*/ 0 h 3"/>
                <a:gd name="T4" fmla="*/ 8 w 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6" y="3"/>
                    <a:pt x="8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7208667" y="3081887"/>
              <a:ext cx="44450" cy="11113"/>
            </a:xfrm>
            <a:custGeom>
              <a:avLst/>
              <a:gdLst>
                <a:gd name="T0" fmla="*/ 0 w 12"/>
                <a:gd name="T1" fmla="*/ 2 h 3"/>
                <a:gd name="T2" fmla="*/ 12 w 12"/>
                <a:gd name="T3" fmla="*/ 1 h 3"/>
                <a:gd name="T4" fmla="*/ 0 w 1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">
                  <a:moveTo>
                    <a:pt x="0" y="2"/>
                  </a:moveTo>
                  <a:cubicBezTo>
                    <a:pt x="4" y="3"/>
                    <a:pt x="8" y="2"/>
                    <a:pt x="12" y="1"/>
                  </a:cubicBezTo>
                  <a:cubicBezTo>
                    <a:pt x="8" y="1"/>
                    <a:pt x="3" y="0"/>
                    <a:pt x="0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7085830" y="3335968"/>
              <a:ext cx="30163" cy="7938"/>
            </a:xfrm>
            <a:custGeom>
              <a:avLst/>
              <a:gdLst>
                <a:gd name="T0" fmla="*/ 0 w 8"/>
                <a:gd name="T1" fmla="*/ 1 h 2"/>
                <a:gd name="T2" fmla="*/ 8 w 8"/>
                <a:gd name="T3" fmla="*/ 1 h 2"/>
                <a:gd name="T4" fmla="*/ 0 w 8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1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5" y="0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6035579" y="4166407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9640958" y="3019919"/>
              <a:ext cx="198438" cy="19050"/>
            </a:xfrm>
            <a:custGeom>
              <a:avLst/>
              <a:gdLst>
                <a:gd name="T0" fmla="*/ 9 w 53"/>
                <a:gd name="T1" fmla="*/ 2 h 5"/>
                <a:gd name="T2" fmla="*/ 48 w 53"/>
                <a:gd name="T3" fmla="*/ 5 h 5"/>
                <a:gd name="T4" fmla="*/ 53 w 53"/>
                <a:gd name="T5" fmla="*/ 5 h 5"/>
                <a:gd name="T6" fmla="*/ 0 w 53"/>
                <a:gd name="T7" fmla="*/ 0 h 5"/>
                <a:gd name="T8" fmla="*/ 9 w 5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">
                  <a:moveTo>
                    <a:pt x="9" y="2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35" y="3"/>
                    <a:pt x="18" y="0"/>
                    <a:pt x="0" y="0"/>
                  </a:cubicBezTo>
                  <a:cubicBezTo>
                    <a:pt x="2" y="2"/>
                    <a:pt x="7" y="0"/>
                    <a:pt x="9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9291173" y="3296730"/>
              <a:ext cx="71438" cy="3175"/>
            </a:xfrm>
            <a:custGeom>
              <a:avLst/>
              <a:gdLst>
                <a:gd name="T0" fmla="*/ 19 w 19"/>
                <a:gd name="T1" fmla="*/ 0 h 1"/>
                <a:gd name="T2" fmla="*/ 0 w 19"/>
                <a:gd name="T3" fmla="*/ 0 h 1"/>
                <a:gd name="T4" fmla="*/ 19 w 19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0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7" y="1"/>
                    <a:pt x="13" y="0"/>
                    <a:pt x="19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769814" y="3672647"/>
              <a:ext cx="15875" cy="635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10062681" y="3044089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9885091" y="30631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10087840" y="3203297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555736" y="4151501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出自【趣你的PPT】(微信:qunideppt)：最优质的PPT资源库"/>
            <p:cNvSpPr>
              <a:spLocks noEditPoints="1"/>
            </p:cNvSpPr>
            <p:nvPr/>
          </p:nvSpPr>
          <p:spPr bwMode="auto">
            <a:xfrm rot="19406739">
              <a:off x="8370501" y="3356097"/>
              <a:ext cx="1966913" cy="490538"/>
            </a:xfrm>
            <a:custGeom>
              <a:avLst/>
              <a:gdLst>
                <a:gd name="T0" fmla="*/ 489 w 524"/>
                <a:gd name="T1" fmla="*/ 105 h 131"/>
                <a:gd name="T2" fmla="*/ 456 w 524"/>
                <a:gd name="T3" fmla="*/ 104 h 131"/>
                <a:gd name="T4" fmla="*/ 439 w 524"/>
                <a:gd name="T5" fmla="*/ 103 h 131"/>
                <a:gd name="T6" fmla="*/ 450 w 524"/>
                <a:gd name="T7" fmla="*/ 98 h 131"/>
                <a:gd name="T8" fmla="*/ 458 w 524"/>
                <a:gd name="T9" fmla="*/ 94 h 131"/>
                <a:gd name="T10" fmla="*/ 497 w 524"/>
                <a:gd name="T11" fmla="*/ 87 h 131"/>
                <a:gd name="T12" fmla="*/ 509 w 524"/>
                <a:gd name="T13" fmla="*/ 77 h 131"/>
                <a:gd name="T14" fmla="*/ 522 w 524"/>
                <a:gd name="T15" fmla="*/ 69 h 131"/>
                <a:gd name="T16" fmla="*/ 515 w 524"/>
                <a:gd name="T17" fmla="*/ 64 h 131"/>
                <a:gd name="T18" fmla="*/ 500 w 524"/>
                <a:gd name="T19" fmla="*/ 60 h 131"/>
                <a:gd name="T20" fmla="*/ 494 w 524"/>
                <a:gd name="T21" fmla="*/ 56 h 131"/>
                <a:gd name="T22" fmla="*/ 492 w 524"/>
                <a:gd name="T23" fmla="*/ 48 h 131"/>
                <a:gd name="T24" fmla="*/ 468 w 524"/>
                <a:gd name="T25" fmla="*/ 47 h 131"/>
                <a:gd name="T26" fmla="*/ 490 w 524"/>
                <a:gd name="T27" fmla="*/ 41 h 131"/>
                <a:gd name="T28" fmla="*/ 468 w 524"/>
                <a:gd name="T29" fmla="*/ 36 h 131"/>
                <a:gd name="T30" fmla="*/ 442 w 524"/>
                <a:gd name="T31" fmla="*/ 34 h 131"/>
                <a:gd name="T32" fmla="*/ 306 w 524"/>
                <a:gd name="T33" fmla="*/ 25 h 131"/>
                <a:gd name="T34" fmla="*/ 383 w 524"/>
                <a:gd name="T35" fmla="*/ 27 h 131"/>
                <a:gd name="T36" fmla="*/ 442 w 524"/>
                <a:gd name="T37" fmla="*/ 25 h 131"/>
                <a:gd name="T38" fmla="*/ 499 w 524"/>
                <a:gd name="T39" fmla="*/ 23 h 131"/>
                <a:gd name="T40" fmla="*/ 323 w 524"/>
                <a:gd name="T41" fmla="*/ 8 h 131"/>
                <a:gd name="T42" fmla="*/ 25 w 524"/>
                <a:gd name="T43" fmla="*/ 3 h 131"/>
                <a:gd name="T44" fmla="*/ 11 w 524"/>
                <a:gd name="T45" fmla="*/ 14 h 131"/>
                <a:gd name="T46" fmla="*/ 16 w 524"/>
                <a:gd name="T47" fmla="*/ 19 h 131"/>
                <a:gd name="T48" fmla="*/ 32 w 524"/>
                <a:gd name="T49" fmla="*/ 32 h 131"/>
                <a:gd name="T50" fmla="*/ 4 w 524"/>
                <a:gd name="T51" fmla="*/ 32 h 131"/>
                <a:gd name="T52" fmla="*/ 13 w 524"/>
                <a:gd name="T53" fmla="*/ 42 h 131"/>
                <a:gd name="T54" fmla="*/ 51 w 524"/>
                <a:gd name="T55" fmla="*/ 57 h 131"/>
                <a:gd name="T56" fmla="*/ 5 w 524"/>
                <a:gd name="T57" fmla="*/ 57 h 131"/>
                <a:gd name="T58" fmla="*/ 17 w 524"/>
                <a:gd name="T59" fmla="*/ 67 h 131"/>
                <a:gd name="T60" fmla="*/ 13 w 524"/>
                <a:gd name="T61" fmla="*/ 72 h 131"/>
                <a:gd name="T62" fmla="*/ 39 w 524"/>
                <a:gd name="T63" fmla="*/ 84 h 131"/>
                <a:gd name="T64" fmla="*/ 41 w 524"/>
                <a:gd name="T65" fmla="*/ 93 h 131"/>
                <a:gd name="T66" fmla="*/ 50 w 524"/>
                <a:gd name="T67" fmla="*/ 98 h 131"/>
                <a:gd name="T68" fmla="*/ 13 w 524"/>
                <a:gd name="T69" fmla="*/ 92 h 131"/>
                <a:gd name="T70" fmla="*/ 34 w 524"/>
                <a:gd name="T71" fmla="*/ 104 h 131"/>
                <a:gd name="T72" fmla="*/ 71 w 524"/>
                <a:gd name="T73" fmla="*/ 114 h 131"/>
                <a:gd name="T74" fmla="*/ 75 w 524"/>
                <a:gd name="T75" fmla="*/ 113 h 131"/>
                <a:gd name="T76" fmla="*/ 256 w 524"/>
                <a:gd name="T77" fmla="*/ 124 h 131"/>
                <a:gd name="T78" fmla="*/ 407 w 524"/>
                <a:gd name="T79" fmla="*/ 130 h 131"/>
                <a:gd name="T80" fmla="*/ 263 w 524"/>
                <a:gd name="T81" fmla="*/ 124 h 131"/>
                <a:gd name="T82" fmla="*/ 178 w 524"/>
                <a:gd name="T83" fmla="*/ 117 h 131"/>
                <a:gd name="T84" fmla="*/ 485 w 524"/>
                <a:gd name="T85" fmla="*/ 120 h 131"/>
                <a:gd name="T86" fmla="*/ 452 w 524"/>
                <a:gd name="T87" fmla="*/ 118 h 131"/>
                <a:gd name="T88" fmla="*/ 509 w 524"/>
                <a:gd name="T89" fmla="*/ 108 h 131"/>
                <a:gd name="T90" fmla="*/ 466 w 524"/>
                <a:gd name="T91" fmla="*/ 62 h 131"/>
                <a:gd name="T92" fmla="*/ 22 w 524"/>
                <a:gd name="T93" fmla="*/ 33 h 131"/>
                <a:gd name="T94" fmla="*/ 31 w 524"/>
                <a:gd name="T95" fmla="*/ 79 h 131"/>
                <a:gd name="T96" fmla="*/ 81 w 524"/>
                <a:gd name="T97" fmla="*/ 20 h 131"/>
                <a:gd name="T98" fmla="*/ 285 w 524"/>
                <a:gd name="T99" fmla="*/ 24 h 131"/>
                <a:gd name="T100" fmla="*/ 407 w 524"/>
                <a:gd name="T101" fmla="*/ 10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4" h="131">
                  <a:moveTo>
                    <a:pt x="509" y="108"/>
                  </a:moveTo>
                  <a:cubicBezTo>
                    <a:pt x="507" y="109"/>
                    <a:pt x="503" y="108"/>
                    <a:pt x="502" y="107"/>
                  </a:cubicBezTo>
                  <a:cubicBezTo>
                    <a:pt x="488" y="111"/>
                    <a:pt x="473" y="110"/>
                    <a:pt x="458" y="109"/>
                  </a:cubicBezTo>
                  <a:cubicBezTo>
                    <a:pt x="467" y="106"/>
                    <a:pt x="480" y="109"/>
                    <a:pt x="489" y="105"/>
                  </a:cubicBezTo>
                  <a:cubicBezTo>
                    <a:pt x="481" y="105"/>
                    <a:pt x="474" y="105"/>
                    <a:pt x="467" y="105"/>
                  </a:cubicBezTo>
                  <a:cubicBezTo>
                    <a:pt x="467" y="105"/>
                    <a:pt x="467" y="105"/>
                    <a:pt x="467" y="105"/>
                  </a:cubicBezTo>
                  <a:cubicBezTo>
                    <a:pt x="466" y="108"/>
                    <a:pt x="464" y="102"/>
                    <a:pt x="461" y="105"/>
                  </a:cubicBezTo>
                  <a:cubicBezTo>
                    <a:pt x="460" y="104"/>
                    <a:pt x="456" y="106"/>
                    <a:pt x="456" y="104"/>
                  </a:cubicBezTo>
                  <a:cubicBezTo>
                    <a:pt x="442" y="104"/>
                    <a:pt x="427" y="105"/>
                    <a:pt x="413" y="103"/>
                  </a:cubicBezTo>
                  <a:cubicBezTo>
                    <a:pt x="415" y="102"/>
                    <a:pt x="415" y="102"/>
                    <a:pt x="415" y="102"/>
                  </a:cubicBezTo>
                  <a:cubicBezTo>
                    <a:pt x="423" y="101"/>
                    <a:pt x="432" y="102"/>
                    <a:pt x="439" y="102"/>
                  </a:cubicBezTo>
                  <a:cubicBezTo>
                    <a:pt x="439" y="103"/>
                    <a:pt x="439" y="103"/>
                    <a:pt x="439" y="103"/>
                  </a:cubicBezTo>
                  <a:cubicBezTo>
                    <a:pt x="441" y="103"/>
                    <a:pt x="441" y="103"/>
                    <a:pt x="441" y="103"/>
                  </a:cubicBezTo>
                  <a:cubicBezTo>
                    <a:pt x="442" y="99"/>
                    <a:pt x="448" y="103"/>
                    <a:pt x="451" y="100"/>
                  </a:cubicBezTo>
                  <a:cubicBezTo>
                    <a:pt x="449" y="99"/>
                    <a:pt x="449" y="99"/>
                    <a:pt x="449" y="99"/>
                  </a:cubicBezTo>
                  <a:cubicBezTo>
                    <a:pt x="450" y="98"/>
                    <a:pt x="450" y="98"/>
                    <a:pt x="450" y="98"/>
                  </a:cubicBezTo>
                  <a:cubicBezTo>
                    <a:pt x="462" y="99"/>
                    <a:pt x="472" y="97"/>
                    <a:pt x="482" y="97"/>
                  </a:cubicBezTo>
                  <a:cubicBezTo>
                    <a:pt x="481" y="96"/>
                    <a:pt x="480" y="96"/>
                    <a:pt x="479" y="95"/>
                  </a:cubicBezTo>
                  <a:cubicBezTo>
                    <a:pt x="473" y="96"/>
                    <a:pt x="465" y="95"/>
                    <a:pt x="459" y="95"/>
                  </a:cubicBezTo>
                  <a:cubicBezTo>
                    <a:pt x="458" y="94"/>
                    <a:pt x="458" y="94"/>
                    <a:pt x="458" y="94"/>
                  </a:cubicBezTo>
                  <a:cubicBezTo>
                    <a:pt x="466" y="93"/>
                    <a:pt x="475" y="94"/>
                    <a:pt x="483" y="92"/>
                  </a:cubicBezTo>
                  <a:cubicBezTo>
                    <a:pt x="487" y="92"/>
                    <a:pt x="492" y="91"/>
                    <a:pt x="495" y="90"/>
                  </a:cubicBezTo>
                  <a:cubicBezTo>
                    <a:pt x="490" y="88"/>
                    <a:pt x="484" y="91"/>
                    <a:pt x="479" y="90"/>
                  </a:cubicBezTo>
                  <a:cubicBezTo>
                    <a:pt x="484" y="88"/>
                    <a:pt x="491" y="88"/>
                    <a:pt x="497" y="87"/>
                  </a:cubicBezTo>
                  <a:cubicBezTo>
                    <a:pt x="499" y="88"/>
                    <a:pt x="500" y="84"/>
                    <a:pt x="503" y="86"/>
                  </a:cubicBezTo>
                  <a:cubicBezTo>
                    <a:pt x="507" y="81"/>
                    <a:pt x="516" y="84"/>
                    <a:pt x="522" y="81"/>
                  </a:cubicBezTo>
                  <a:cubicBezTo>
                    <a:pt x="514" y="80"/>
                    <a:pt x="502" y="81"/>
                    <a:pt x="492" y="80"/>
                  </a:cubicBezTo>
                  <a:cubicBezTo>
                    <a:pt x="497" y="77"/>
                    <a:pt x="504" y="78"/>
                    <a:pt x="509" y="77"/>
                  </a:cubicBezTo>
                  <a:cubicBezTo>
                    <a:pt x="496" y="76"/>
                    <a:pt x="483" y="83"/>
                    <a:pt x="471" y="77"/>
                  </a:cubicBezTo>
                  <a:cubicBezTo>
                    <a:pt x="478" y="77"/>
                    <a:pt x="484" y="74"/>
                    <a:pt x="491" y="73"/>
                  </a:cubicBezTo>
                  <a:cubicBezTo>
                    <a:pt x="493" y="71"/>
                    <a:pt x="493" y="71"/>
                    <a:pt x="493" y="71"/>
                  </a:cubicBezTo>
                  <a:cubicBezTo>
                    <a:pt x="502" y="69"/>
                    <a:pt x="513" y="70"/>
                    <a:pt x="522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16" y="66"/>
                    <a:pt x="516" y="66"/>
                    <a:pt x="516" y="66"/>
                  </a:cubicBezTo>
                  <a:cubicBezTo>
                    <a:pt x="516" y="66"/>
                    <a:pt x="516" y="64"/>
                    <a:pt x="517" y="64"/>
                  </a:cubicBezTo>
                  <a:cubicBezTo>
                    <a:pt x="515" y="64"/>
                    <a:pt x="515" y="64"/>
                    <a:pt x="515" y="64"/>
                  </a:cubicBezTo>
                  <a:cubicBezTo>
                    <a:pt x="502" y="66"/>
                    <a:pt x="485" y="64"/>
                    <a:pt x="472" y="65"/>
                  </a:cubicBezTo>
                  <a:cubicBezTo>
                    <a:pt x="475" y="63"/>
                    <a:pt x="482" y="65"/>
                    <a:pt x="485" y="63"/>
                  </a:cubicBezTo>
                  <a:cubicBezTo>
                    <a:pt x="482" y="63"/>
                    <a:pt x="478" y="63"/>
                    <a:pt x="475" y="62"/>
                  </a:cubicBezTo>
                  <a:cubicBezTo>
                    <a:pt x="484" y="62"/>
                    <a:pt x="491" y="60"/>
                    <a:pt x="500" y="60"/>
                  </a:cubicBezTo>
                  <a:cubicBezTo>
                    <a:pt x="499" y="60"/>
                    <a:pt x="500" y="59"/>
                    <a:pt x="502" y="59"/>
                  </a:cubicBezTo>
                  <a:cubicBezTo>
                    <a:pt x="500" y="58"/>
                    <a:pt x="498" y="58"/>
                    <a:pt x="496" y="57"/>
                  </a:cubicBezTo>
                  <a:cubicBezTo>
                    <a:pt x="499" y="56"/>
                    <a:pt x="499" y="56"/>
                    <a:pt x="499" y="56"/>
                  </a:cubicBezTo>
                  <a:cubicBezTo>
                    <a:pt x="498" y="55"/>
                    <a:pt x="496" y="55"/>
                    <a:pt x="494" y="56"/>
                  </a:cubicBezTo>
                  <a:cubicBezTo>
                    <a:pt x="493" y="55"/>
                    <a:pt x="493" y="54"/>
                    <a:pt x="493" y="53"/>
                  </a:cubicBezTo>
                  <a:cubicBezTo>
                    <a:pt x="502" y="51"/>
                    <a:pt x="511" y="52"/>
                    <a:pt x="518" y="49"/>
                  </a:cubicBezTo>
                  <a:cubicBezTo>
                    <a:pt x="493" y="50"/>
                    <a:pt x="493" y="50"/>
                    <a:pt x="493" y="50"/>
                  </a:cubicBezTo>
                  <a:cubicBezTo>
                    <a:pt x="492" y="48"/>
                    <a:pt x="492" y="48"/>
                    <a:pt x="492" y="48"/>
                  </a:cubicBezTo>
                  <a:cubicBezTo>
                    <a:pt x="491" y="49"/>
                    <a:pt x="489" y="50"/>
                    <a:pt x="488" y="49"/>
                  </a:cubicBezTo>
                  <a:cubicBezTo>
                    <a:pt x="488" y="49"/>
                    <a:pt x="488" y="49"/>
                    <a:pt x="488" y="49"/>
                  </a:cubicBezTo>
                  <a:cubicBezTo>
                    <a:pt x="479" y="51"/>
                    <a:pt x="470" y="49"/>
                    <a:pt x="461" y="47"/>
                  </a:cubicBezTo>
                  <a:cubicBezTo>
                    <a:pt x="464" y="47"/>
                    <a:pt x="466" y="46"/>
                    <a:pt x="468" y="47"/>
                  </a:cubicBezTo>
                  <a:cubicBezTo>
                    <a:pt x="472" y="46"/>
                    <a:pt x="476" y="47"/>
                    <a:pt x="479" y="45"/>
                  </a:cubicBezTo>
                  <a:cubicBezTo>
                    <a:pt x="480" y="45"/>
                    <a:pt x="482" y="45"/>
                    <a:pt x="483" y="46"/>
                  </a:cubicBezTo>
                  <a:cubicBezTo>
                    <a:pt x="491" y="44"/>
                    <a:pt x="501" y="43"/>
                    <a:pt x="510" y="43"/>
                  </a:cubicBezTo>
                  <a:cubicBezTo>
                    <a:pt x="504" y="41"/>
                    <a:pt x="496" y="44"/>
                    <a:pt x="490" y="41"/>
                  </a:cubicBezTo>
                  <a:cubicBezTo>
                    <a:pt x="490" y="40"/>
                    <a:pt x="490" y="40"/>
                    <a:pt x="491" y="40"/>
                  </a:cubicBezTo>
                  <a:cubicBezTo>
                    <a:pt x="488" y="38"/>
                    <a:pt x="488" y="38"/>
                    <a:pt x="488" y="38"/>
                  </a:cubicBezTo>
                  <a:cubicBezTo>
                    <a:pt x="481" y="38"/>
                    <a:pt x="474" y="38"/>
                    <a:pt x="467" y="37"/>
                  </a:cubicBezTo>
                  <a:cubicBezTo>
                    <a:pt x="468" y="36"/>
                    <a:pt x="468" y="36"/>
                    <a:pt x="468" y="36"/>
                  </a:cubicBezTo>
                  <a:cubicBezTo>
                    <a:pt x="464" y="36"/>
                    <a:pt x="464" y="36"/>
                    <a:pt x="464" y="36"/>
                  </a:cubicBezTo>
                  <a:cubicBezTo>
                    <a:pt x="464" y="38"/>
                    <a:pt x="462" y="36"/>
                    <a:pt x="460" y="36"/>
                  </a:cubicBezTo>
                  <a:cubicBezTo>
                    <a:pt x="461" y="35"/>
                    <a:pt x="461" y="35"/>
                    <a:pt x="461" y="35"/>
                  </a:cubicBezTo>
                  <a:cubicBezTo>
                    <a:pt x="455" y="34"/>
                    <a:pt x="448" y="35"/>
                    <a:pt x="442" y="34"/>
                  </a:cubicBezTo>
                  <a:cubicBezTo>
                    <a:pt x="443" y="34"/>
                    <a:pt x="443" y="34"/>
                    <a:pt x="443" y="33"/>
                  </a:cubicBezTo>
                  <a:cubicBezTo>
                    <a:pt x="433" y="33"/>
                    <a:pt x="433" y="33"/>
                    <a:pt x="433" y="33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299" y="25"/>
                    <a:pt x="290" y="25"/>
                    <a:pt x="285" y="23"/>
                  </a:cubicBezTo>
                  <a:cubicBezTo>
                    <a:pt x="292" y="23"/>
                    <a:pt x="299" y="24"/>
                    <a:pt x="306" y="24"/>
                  </a:cubicBezTo>
                  <a:cubicBezTo>
                    <a:pt x="382" y="27"/>
                    <a:pt x="382" y="27"/>
                    <a:pt x="382" y="27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411" y="29"/>
                    <a:pt x="436" y="26"/>
                    <a:pt x="463" y="28"/>
                  </a:cubicBezTo>
                  <a:cubicBezTo>
                    <a:pt x="462" y="28"/>
                    <a:pt x="460" y="28"/>
                    <a:pt x="459" y="27"/>
                  </a:cubicBezTo>
                  <a:cubicBezTo>
                    <a:pt x="460" y="26"/>
                    <a:pt x="461" y="26"/>
                    <a:pt x="462" y="26"/>
                  </a:cubicBezTo>
                  <a:cubicBezTo>
                    <a:pt x="442" y="25"/>
                    <a:pt x="442" y="25"/>
                    <a:pt x="442" y="25"/>
                  </a:cubicBezTo>
                  <a:cubicBezTo>
                    <a:pt x="440" y="23"/>
                    <a:pt x="440" y="23"/>
                    <a:pt x="440" y="23"/>
                  </a:cubicBezTo>
                  <a:cubicBezTo>
                    <a:pt x="458" y="24"/>
                    <a:pt x="477" y="27"/>
                    <a:pt x="493" y="24"/>
                  </a:cubicBezTo>
                  <a:cubicBezTo>
                    <a:pt x="471" y="21"/>
                    <a:pt x="471" y="21"/>
                    <a:pt x="471" y="21"/>
                  </a:cubicBezTo>
                  <a:cubicBezTo>
                    <a:pt x="480" y="19"/>
                    <a:pt x="489" y="23"/>
                    <a:pt x="499" y="23"/>
                  </a:cubicBezTo>
                  <a:cubicBezTo>
                    <a:pt x="481" y="19"/>
                    <a:pt x="463" y="17"/>
                    <a:pt x="444" y="15"/>
                  </a:cubicBezTo>
                  <a:cubicBezTo>
                    <a:pt x="441" y="12"/>
                    <a:pt x="435" y="14"/>
                    <a:pt x="432" y="12"/>
                  </a:cubicBezTo>
                  <a:cubicBezTo>
                    <a:pt x="429" y="14"/>
                    <a:pt x="425" y="13"/>
                    <a:pt x="422" y="13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274" y="4"/>
                    <a:pt x="229" y="6"/>
                    <a:pt x="18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4" y="0"/>
                    <a:pt x="28" y="0"/>
                    <a:pt x="25" y="3"/>
                  </a:cubicBezTo>
                  <a:cubicBezTo>
                    <a:pt x="15" y="2"/>
                    <a:pt x="6" y="6"/>
                    <a:pt x="0" y="12"/>
                  </a:cubicBezTo>
                  <a:cubicBezTo>
                    <a:pt x="3" y="12"/>
                    <a:pt x="7" y="14"/>
                    <a:pt x="10" y="13"/>
                  </a:cubicBezTo>
                  <a:cubicBezTo>
                    <a:pt x="11" y="11"/>
                    <a:pt x="15" y="11"/>
                    <a:pt x="17" y="12"/>
                  </a:cubicBezTo>
                  <a:cubicBezTo>
                    <a:pt x="15" y="13"/>
                    <a:pt x="12" y="13"/>
                    <a:pt x="11" y="14"/>
                  </a:cubicBezTo>
                  <a:cubicBezTo>
                    <a:pt x="12" y="16"/>
                    <a:pt x="15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5"/>
                    <a:pt x="23" y="18"/>
                    <a:pt x="25" y="20"/>
                  </a:cubicBezTo>
                  <a:cubicBezTo>
                    <a:pt x="24" y="21"/>
                    <a:pt x="19" y="20"/>
                    <a:pt x="16" y="19"/>
                  </a:cubicBezTo>
                  <a:cubicBezTo>
                    <a:pt x="13" y="22"/>
                    <a:pt x="5" y="19"/>
                    <a:pt x="6" y="23"/>
                  </a:cubicBezTo>
                  <a:cubicBezTo>
                    <a:pt x="11" y="27"/>
                    <a:pt x="19" y="22"/>
                    <a:pt x="24" y="2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30" y="29"/>
                    <a:pt x="32" y="32"/>
                  </a:cubicBezTo>
                  <a:cubicBezTo>
                    <a:pt x="28" y="34"/>
                    <a:pt x="24" y="32"/>
                    <a:pt x="20" y="31"/>
                  </a:cubicBezTo>
                  <a:cubicBezTo>
                    <a:pt x="17" y="30"/>
                    <a:pt x="12" y="29"/>
                    <a:pt x="10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4" y="32"/>
                  </a:cubicBezTo>
                  <a:cubicBezTo>
                    <a:pt x="11" y="34"/>
                    <a:pt x="17" y="30"/>
                    <a:pt x="21" y="33"/>
                  </a:cubicBezTo>
                  <a:cubicBezTo>
                    <a:pt x="21" y="34"/>
                    <a:pt x="20" y="33"/>
                    <a:pt x="20" y="33"/>
                  </a:cubicBezTo>
                  <a:cubicBezTo>
                    <a:pt x="19" y="39"/>
                    <a:pt x="10" y="34"/>
                    <a:pt x="8" y="3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6"/>
                    <a:pt x="5" y="41"/>
                    <a:pt x="4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1" y="45"/>
                    <a:pt x="16" y="46"/>
                    <a:pt x="21" y="47"/>
                  </a:cubicBezTo>
                  <a:cubicBezTo>
                    <a:pt x="29" y="55"/>
                    <a:pt x="41" y="52"/>
                    <a:pt x="51" y="57"/>
                  </a:cubicBezTo>
                  <a:cubicBezTo>
                    <a:pt x="47" y="59"/>
                    <a:pt x="43" y="54"/>
                    <a:pt x="41" y="57"/>
                  </a:cubicBezTo>
                  <a:cubicBezTo>
                    <a:pt x="29" y="54"/>
                    <a:pt x="18" y="53"/>
                    <a:pt x="6" y="54"/>
                  </a:cubicBezTo>
                  <a:cubicBezTo>
                    <a:pt x="6" y="54"/>
                    <a:pt x="6" y="55"/>
                    <a:pt x="7" y="55"/>
                  </a:cubicBezTo>
                  <a:cubicBezTo>
                    <a:pt x="6" y="56"/>
                    <a:pt x="6" y="56"/>
                    <a:pt x="5" y="57"/>
                  </a:cubicBezTo>
                  <a:cubicBezTo>
                    <a:pt x="9" y="57"/>
                    <a:pt x="12" y="61"/>
                    <a:pt x="17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6" y="64"/>
                    <a:pt x="21" y="63"/>
                    <a:pt x="22" y="66"/>
                  </a:cubicBezTo>
                  <a:cubicBezTo>
                    <a:pt x="21" y="67"/>
                    <a:pt x="19" y="65"/>
                    <a:pt x="17" y="67"/>
                  </a:cubicBezTo>
                  <a:cubicBezTo>
                    <a:pt x="17" y="69"/>
                    <a:pt x="20" y="68"/>
                    <a:pt x="20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7" y="71"/>
                    <a:pt x="16" y="70"/>
                    <a:pt x="13" y="71"/>
                  </a:cubicBezTo>
                  <a:cubicBezTo>
                    <a:pt x="13" y="71"/>
                    <a:pt x="13" y="72"/>
                    <a:pt x="13" y="72"/>
                  </a:cubicBezTo>
                  <a:cubicBezTo>
                    <a:pt x="15" y="75"/>
                    <a:pt x="22" y="74"/>
                    <a:pt x="25" y="77"/>
                  </a:cubicBezTo>
                  <a:cubicBezTo>
                    <a:pt x="23" y="78"/>
                    <a:pt x="22" y="77"/>
                    <a:pt x="19" y="78"/>
                  </a:cubicBezTo>
                  <a:cubicBezTo>
                    <a:pt x="21" y="80"/>
                    <a:pt x="24" y="80"/>
                    <a:pt x="28" y="80"/>
                  </a:cubicBezTo>
                  <a:cubicBezTo>
                    <a:pt x="31" y="82"/>
                    <a:pt x="36" y="82"/>
                    <a:pt x="39" y="84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1" y="87"/>
                    <a:pt x="29" y="87"/>
                    <a:pt x="27" y="87"/>
                  </a:cubicBezTo>
                  <a:cubicBezTo>
                    <a:pt x="32" y="89"/>
                    <a:pt x="37" y="90"/>
                    <a:pt x="41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0" y="94"/>
                    <a:pt x="41" y="94"/>
                    <a:pt x="42" y="95"/>
                  </a:cubicBezTo>
                  <a:cubicBezTo>
                    <a:pt x="42" y="94"/>
                    <a:pt x="42" y="94"/>
                    <a:pt x="42" y="94"/>
                  </a:cubicBezTo>
                  <a:cubicBezTo>
                    <a:pt x="45" y="94"/>
                    <a:pt x="48" y="96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0" y="93"/>
                    <a:pt x="29" y="101"/>
                    <a:pt x="21" y="94"/>
                  </a:cubicBezTo>
                  <a:cubicBezTo>
                    <a:pt x="19" y="92"/>
                    <a:pt x="19" y="96"/>
                    <a:pt x="17" y="93"/>
                  </a:cubicBezTo>
                  <a:cubicBezTo>
                    <a:pt x="16" y="92"/>
                    <a:pt x="13" y="91"/>
                    <a:pt x="13" y="92"/>
                  </a:cubicBezTo>
                  <a:cubicBezTo>
                    <a:pt x="16" y="97"/>
                    <a:pt x="25" y="94"/>
                    <a:pt x="29" y="99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9" y="101"/>
                    <a:pt x="31" y="104"/>
                    <a:pt x="34" y="10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32" y="106"/>
                    <a:pt x="38" y="108"/>
                    <a:pt x="44" y="110"/>
                  </a:cubicBezTo>
                  <a:cubicBezTo>
                    <a:pt x="46" y="111"/>
                    <a:pt x="50" y="112"/>
                    <a:pt x="51" y="110"/>
                  </a:cubicBezTo>
                  <a:cubicBezTo>
                    <a:pt x="58" y="112"/>
                    <a:pt x="64" y="114"/>
                    <a:pt x="71" y="114"/>
                  </a:cubicBezTo>
                  <a:cubicBezTo>
                    <a:pt x="67" y="112"/>
                    <a:pt x="59" y="112"/>
                    <a:pt x="55" y="109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9" y="114"/>
                    <a:pt x="89" y="114"/>
                    <a:pt x="89" y="114"/>
                  </a:cubicBezTo>
                  <a:cubicBezTo>
                    <a:pt x="85" y="115"/>
                    <a:pt x="80" y="112"/>
                    <a:pt x="75" y="113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86" y="118"/>
                    <a:pt x="95" y="119"/>
                    <a:pt x="104" y="121"/>
                  </a:cubicBezTo>
                  <a:cubicBezTo>
                    <a:pt x="157" y="123"/>
                    <a:pt x="204" y="123"/>
                    <a:pt x="256" y="124"/>
                  </a:cubicBezTo>
                  <a:cubicBezTo>
                    <a:pt x="261" y="127"/>
                    <a:pt x="264" y="122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370" y="130"/>
                    <a:pt x="370" y="130"/>
                    <a:pt x="370" y="130"/>
                  </a:cubicBezTo>
                  <a:cubicBezTo>
                    <a:pt x="383" y="129"/>
                    <a:pt x="398" y="131"/>
                    <a:pt x="407" y="130"/>
                  </a:cubicBezTo>
                  <a:cubicBezTo>
                    <a:pt x="365" y="128"/>
                    <a:pt x="365" y="128"/>
                    <a:pt x="365" y="128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1" y="125"/>
                    <a:pt x="271" y="122"/>
                    <a:pt x="264" y="123"/>
                  </a:cubicBezTo>
                  <a:cubicBezTo>
                    <a:pt x="263" y="124"/>
                    <a:pt x="263" y="124"/>
                    <a:pt x="263" y="124"/>
                  </a:cubicBezTo>
                  <a:cubicBezTo>
                    <a:pt x="245" y="121"/>
                    <a:pt x="228" y="124"/>
                    <a:pt x="210" y="121"/>
                  </a:cubicBezTo>
                  <a:cubicBezTo>
                    <a:pt x="174" y="120"/>
                    <a:pt x="139" y="121"/>
                    <a:pt x="104" y="116"/>
                  </a:cubicBezTo>
                  <a:cubicBezTo>
                    <a:pt x="127" y="118"/>
                    <a:pt x="151" y="115"/>
                    <a:pt x="174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233" y="119"/>
                    <a:pt x="292" y="120"/>
                    <a:pt x="347" y="123"/>
                  </a:cubicBezTo>
                  <a:cubicBezTo>
                    <a:pt x="429" y="125"/>
                    <a:pt x="429" y="125"/>
                    <a:pt x="429" y="125"/>
                  </a:cubicBezTo>
                  <a:cubicBezTo>
                    <a:pt x="452" y="125"/>
                    <a:pt x="477" y="125"/>
                    <a:pt x="496" y="119"/>
                  </a:cubicBezTo>
                  <a:cubicBezTo>
                    <a:pt x="485" y="120"/>
                    <a:pt x="485" y="120"/>
                    <a:pt x="485" y="120"/>
                  </a:cubicBezTo>
                  <a:cubicBezTo>
                    <a:pt x="481" y="121"/>
                    <a:pt x="477" y="120"/>
                    <a:pt x="473" y="118"/>
                  </a:cubicBezTo>
                  <a:cubicBezTo>
                    <a:pt x="458" y="119"/>
                    <a:pt x="442" y="121"/>
                    <a:pt x="426" y="118"/>
                  </a:cubicBezTo>
                  <a:cubicBezTo>
                    <a:pt x="434" y="118"/>
                    <a:pt x="442" y="118"/>
                    <a:pt x="451" y="119"/>
                  </a:cubicBezTo>
                  <a:cubicBezTo>
                    <a:pt x="452" y="118"/>
                    <a:pt x="452" y="118"/>
                    <a:pt x="452" y="118"/>
                  </a:cubicBezTo>
                  <a:cubicBezTo>
                    <a:pt x="468" y="119"/>
                    <a:pt x="480" y="114"/>
                    <a:pt x="495" y="115"/>
                  </a:cubicBezTo>
                  <a:cubicBezTo>
                    <a:pt x="491" y="115"/>
                    <a:pt x="491" y="115"/>
                    <a:pt x="491" y="115"/>
                  </a:cubicBezTo>
                  <a:cubicBezTo>
                    <a:pt x="498" y="110"/>
                    <a:pt x="510" y="110"/>
                    <a:pt x="516" y="108"/>
                  </a:cubicBezTo>
                  <a:cubicBezTo>
                    <a:pt x="514" y="107"/>
                    <a:pt x="511" y="107"/>
                    <a:pt x="509" y="108"/>
                  </a:cubicBezTo>
                  <a:close/>
                  <a:moveTo>
                    <a:pt x="466" y="62"/>
                  </a:moveTo>
                  <a:cubicBezTo>
                    <a:pt x="471" y="62"/>
                    <a:pt x="471" y="62"/>
                    <a:pt x="471" y="62"/>
                  </a:cubicBezTo>
                  <a:cubicBezTo>
                    <a:pt x="465" y="62"/>
                    <a:pt x="465" y="62"/>
                    <a:pt x="465" y="62"/>
                  </a:cubicBezTo>
                  <a:lnTo>
                    <a:pt x="466" y="62"/>
                  </a:lnTo>
                  <a:close/>
                  <a:moveTo>
                    <a:pt x="13" y="43"/>
                  </a:moveTo>
                  <a:cubicBezTo>
                    <a:pt x="14" y="42"/>
                    <a:pt x="15" y="43"/>
                    <a:pt x="16" y="43"/>
                  </a:cubicBezTo>
                  <a:cubicBezTo>
                    <a:pt x="16" y="44"/>
                    <a:pt x="14" y="43"/>
                    <a:pt x="13" y="43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3" y="33"/>
                    <a:pt x="23" y="33"/>
                    <a:pt x="23" y="33"/>
                  </a:cubicBezTo>
                  <a:lnTo>
                    <a:pt x="22" y="33"/>
                  </a:lnTo>
                  <a:close/>
                  <a:moveTo>
                    <a:pt x="31" y="79"/>
                  </a:moveTo>
                  <a:cubicBezTo>
                    <a:pt x="42" y="81"/>
                    <a:pt x="42" y="81"/>
                    <a:pt x="42" y="81"/>
                  </a:cubicBezTo>
                  <a:cubicBezTo>
                    <a:pt x="38" y="81"/>
                    <a:pt x="35" y="80"/>
                    <a:pt x="31" y="79"/>
                  </a:cubicBezTo>
                  <a:close/>
                  <a:moveTo>
                    <a:pt x="73" y="20"/>
                  </a:moveTo>
                  <a:cubicBezTo>
                    <a:pt x="75" y="19"/>
                    <a:pt x="78" y="20"/>
                    <a:pt x="81" y="20"/>
                  </a:cubicBezTo>
                  <a:cubicBezTo>
                    <a:pt x="78" y="21"/>
                    <a:pt x="76" y="20"/>
                    <a:pt x="73" y="20"/>
                  </a:cubicBezTo>
                  <a:close/>
                  <a:moveTo>
                    <a:pt x="82" y="21"/>
                  </a:moveTo>
                  <a:cubicBezTo>
                    <a:pt x="122" y="22"/>
                    <a:pt x="164" y="23"/>
                    <a:pt x="204" y="23"/>
                  </a:cubicBezTo>
                  <a:cubicBezTo>
                    <a:pt x="231" y="23"/>
                    <a:pt x="258" y="23"/>
                    <a:pt x="285" y="24"/>
                  </a:cubicBezTo>
                  <a:cubicBezTo>
                    <a:pt x="217" y="22"/>
                    <a:pt x="151" y="26"/>
                    <a:pt x="82" y="21"/>
                  </a:cubicBezTo>
                  <a:close/>
                  <a:moveTo>
                    <a:pt x="411" y="102"/>
                  </a:moveTo>
                  <a:cubicBezTo>
                    <a:pt x="411" y="103"/>
                    <a:pt x="411" y="103"/>
                    <a:pt x="411" y="103"/>
                  </a:cubicBezTo>
                  <a:cubicBezTo>
                    <a:pt x="407" y="103"/>
                    <a:pt x="407" y="103"/>
                    <a:pt x="407" y="103"/>
                  </a:cubicBezTo>
                  <a:cubicBezTo>
                    <a:pt x="408" y="102"/>
                    <a:pt x="410" y="102"/>
                    <a:pt x="411" y="10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585801" y="3783611"/>
              <a:ext cx="36513" cy="22225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2 h 6"/>
                <a:gd name="T4" fmla="*/ 0 w 10"/>
                <a:gd name="T5" fmla="*/ 0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4" y="2"/>
                    <a:pt x="6" y="6"/>
                    <a:pt x="10" y="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566543" y="3802031"/>
              <a:ext cx="19050" cy="3175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  <a:gd name="T4" fmla="*/ 5 w 5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1" y="1"/>
                    <a:pt x="3" y="1"/>
                    <a:pt x="5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458808" y="3877956"/>
              <a:ext cx="19050" cy="3175"/>
            </a:xfrm>
            <a:custGeom>
              <a:avLst/>
              <a:gdLst>
                <a:gd name="T0" fmla="*/ 5 w 5"/>
                <a:gd name="T1" fmla="*/ 1 h 1"/>
                <a:gd name="T2" fmla="*/ 0 w 5"/>
                <a:gd name="T3" fmla="*/ 0 h 1"/>
                <a:gd name="T4" fmla="*/ 0 w 5"/>
                <a:gd name="T5" fmla="*/ 1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5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711783" y="3718087"/>
              <a:ext cx="30163" cy="4763"/>
            </a:xfrm>
            <a:custGeom>
              <a:avLst/>
              <a:gdLst>
                <a:gd name="T0" fmla="*/ 5 w 19"/>
                <a:gd name="T1" fmla="*/ 0 h 3"/>
                <a:gd name="T2" fmla="*/ 0 w 19"/>
                <a:gd name="T3" fmla="*/ 0 h 3"/>
                <a:gd name="T4" fmla="*/ 19 w 19"/>
                <a:gd name="T5" fmla="*/ 3 h 3"/>
                <a:gd name="T6" fmla="*/ 5 w 19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">
                  <a:moveTo>
                    <a:pt x="5" y="0"/>
                  </a:moveTo>
                  <a:lnTo>
                    <a:pt x="0" y="0"/>
                  </a:lnTo>
                  <a:lnTo>
                    <a:pt x="1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409774" y="3794139"/>
              <a:ext cx="406400" cy="49213"/>
            </a:xfrm>
            <a:custGeom>
              <a:avLst/>
              <a:gdLst>
                <a:gd name="T0" fmla="*/ 36 w 108"/>
                <a:gd name="T1" fmla="*/ 11 h 13"/>
                <a:gd name="T2" fmla="*/ 37 w 108"/>
                <a:gd name="T3" fmla="*/ 10 h 13"/>
                <a:gd name="T4" fmla="*/ 47 w 108"/>
                <a:gd name="T5" fmla="*/ 11 h 13"/>
                <a:gd name="T6" fmla="*/ 47 w 108"/>
                <a:gd name="T7" fmla="*/ 10 h 13"/>
                <a:gd name="T8" fmla="*/ 84 w 108"/>
                <a:gd name="T9" fmla="*/ 10 h 13"/>
                <a:gd name="T10" fmla="*/ 108 w 108"/>
                <a:gd name="T11" fmla="*/ 7 h 13"/>
                <a:gd name="T12" fmla="*/ 33 w 108"/>
                <a:gd name="T13" fmla="*/ 0 h 13"/>
                <a:gd name="T14" fmla="*/ 31 w 108"/>
                <a:gd name="T15" fmla="*/ 1 h 13"/>
                <a:gd name="T16" fmla="*/ 39 w 108"/>
                <a:gd name="T17" fmla="*/ 2 h 13"/>
                <a:gd name="T18" fmla="*/ 82 w 108"/>
                <a:gd name="T19" fmla="*/ 8 h 13"/>
                <a:gd name="T20" fmla="*/ 6 w 108"/>
                <a:gd name="T21" fmla="*/ 8 h 13"/>
                <a:gd name="T22" fmla="*/ 0 w 108"/>
                <a:gd name="T23" fmla="*/ 10 h 13"/>
                <a:gd name="T24" fmla="*/ 36 w 108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">
                  <a:moveTo>
                    <a:pt x="36" y="11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40" y="10"/>
                    <a:pt x="44" y="9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60" y="9"/>
                    <a:pt x="72" y="10"/>
                    <a:pt x="84" y="10"/>
                  </a:cubicBezTo>
                  <a:cubicBezTo>
                    <a:pt x="91" y="7"/>
                    <a:pt x="100" y="7"/>
                    <a:pt x="108" y="7"/>
                  </a:cubicBezTo>
                  <a:cubicBezTo>
                    <a:pt x="83" y="5"/>
                    <a:pt x="58" y="5"/>
                    <a:pt x="33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3"/>
                    <a:pt x="36" y="1"/>
                    <a:pt x="39" y="2"/>
                  </a:cubicBezTo>
                  <a:cubicBezTo>
                    <a:pt x="53" y="3"/>
                    <a:pt x="67" y="6"/>
                    <a:pt x="82" y="8"/>
                  </a:cubicBezTo>
                  <a:cubicBezTo>
                    <a:pt x="57" y="8"/>
                    <a:pt x="31" y="7"/>
                    <a:pt x="6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2" y="7"/>
                    <a:pt x="23" y="13"/>
                    <a:pt x="36" y="1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751166" y="3714168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1" y="0"/>
                    <a:pt x="0" y="1"/>
                  </a:cubicBezTo>
                  <a:cubicBezTo>
                    <a:pt x="1" y="1"/>
                    <a:pt x="5" y="2"/>
                    <a:pt x="7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631252" y="3782189"/>
              <a:ext cx="120650" cy="7938"/>
            </a:xfrm>
            <a:custGeom>
              <a:avLst/>
              <a:gdLst>
                <a:gd name="T0" fmla="*/ 32 w 32"/>
                <a:gd name="T1" fmla="*/ 1 h 2"/>
                <a:gd name="T2" fmla="*/ 0 w 32"/>
                <a:gd name="T3" fmla="*/ 1 h 2"/>
                <a:gd name="T4" fmla="*/ 32 w 3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">
                  <a:moveTo>
                    <a:pt x="32" y="1"/>
                  </a:moveTo>
                  <a:cubicBezTo>
                    <a:pt x="21" y="1"/>
                    <a:pt x="10" y="0"/>
                    <a:pt x="0" y="1"/>
                  </a:cubicBezTo>
                  <a:cubicBezTo>
                    <a:pt x="11" y="2"/>
                    <a:pt x="21" y="1"/>
                    <a:pt x="32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735520" y="3732589"/>
              <a:ext cx="60325" cy="3175"/>
            </a:xfrm>
            <a:custGeom>
              <a:avLst/>
              <a:gdLst>
                <a:gd name="T0" fmla="*/ 16 w 16"/>
                <a:gd name="T1" fmla="*/ 1 h 1"/>
                <a:gd name="T2" fmla="*/ 0 w 16"/>
                <a:gd name="T3" fmla="*/ 0 h 1"/>
                <a:gd name="T4" fmla="*/ 16 w 16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">
                  <a:moveTo>
                    <a:pt x="16" y="1"/>
                  </a:moveTo>
                  <a:cubicBezTo>
                    <a:pt x="11" y="1"/>
                    <a:pt x="5" y="1"/>
                    <a:pt x="0" y="0"/>
                  </a:cubicBezTo>
                  <a:cubicBezTo>
                    <a:pt x="5" y="1"/>
                    <a:pt x="11" y="1"/>
                    <a:pt x="16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468547" y="3954494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507712" y="4074268"/>
              <a:ext cx="12700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2"/>
                    <a:pt x="2" y="3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551839" y="4104246"/>
              <a:ext cx="30163" cy="11113"/>
            </a:xfrm>
            <a:custGeom>
              <a:avLst/>
              <a:gdLst>
                <a:gd name="T0" fmla="*/ 8 w 8"/>
                <a:gd name="T1" fmla="*/ 1 h 3"/>
                <a:gd name="T2" fmla="*/ 0 w 8"/>
                <a:gd name="T3" fmla="*/ 0 h 3"/>
                <a:gd name="T4" fmla="*/ 8 w 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6" y="3"/>
                    <a:pt x="8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10195484" y="3109546"/>
              <a:ext cx="44450" cy="11113"/>
            </a:xfrm>
            <a:custGeom>
              <a:avLst/>
              <a:gdLst>
                <a:gd name="T0" fmla="*/ 0 w 12"/>
                <a:gd name="T1" fmla="*/ 2 h 3"/>
                <a:gd name="T2" fmla="*/ 12 w 12"/>
                <a:gd name="T3" fmla="*/ 1 h 3"/>
                <a:gd name="T4" fmla="*/ 0 w 1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">
                  <a:moveTo>
                    <a:pt x="0" y="2"/>
                  </a:moveTo>
                  <a:cubicBezTo>
                    <a:pt x="4" y="3"/>
                    <a:pt x="8" y="2"/>
                    <a:pt x="12" y="1"/>
                  </a:cubicBezTo>
                  <a:cubicBezTo>
                    <a:pt x="8" y="1"/>
                    <a:pt x="3" y="0"/>
                    <a:pt x="0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10072647" y="3363627"/>
              <a:ext cx="30163" cy="7938"/>
            </a:xfrm>
            <a:custGeom>
              <a:avLst/>
              <a:gdLst>
                <a:gd name="T0" fmla="*/ 0 w 8"/>
                <a:gd name="T1" fmla="*/ 1 h 2"/>
                <a:gd name="T2" fmla="*/ 8 w 8"/>
                <a:gd name="T3" fmla="*/ 1 h 2"/>
                <a:gd name="T4" fmla="*/ 0 w 8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1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5" y="0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 rot="19406739">
              <a:off x="8923484" y="4166407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8519252" y="3762879"/>
              <a:ext cx="198438" cy="19050"/>
            </a:xfrm>
            <a:custGeom>
              <a:avLst/>
              <a:gdLst>
                <a:gd name="T0" fmla="*/ 9 w 53"/>
                <a:gd name="T1" fmla="*/ 2 h 5"/>
                <a:gd name="T2" fmla="*/ 48 w 53"/>
                <a:gd name="T3" fmla="*/ 5 h 5"/>
                <a:gd name="T4" fmla="*/ 53 w 53"/>
                <a:gd name="T5" fmla="*/ 5 h 5"/>
                <a:gd name="T6" fmla="*/ 0 w 53"/>
                <a:gd name="T7" fmla="*/ 0 h 5"/>
                <a:gd name="T8" fmla="*/ 9 w 5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">
                  <a:moveTo>
                    <a:pt x="9" y="2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35" y="3"/>
                    <a:pt x="18" y="0"/>
                    <a:pt x="0" y="0"/>
                  </a:cubicBezTo>
                  <a:cubicBezTo>
                    <a:pt x="2" y="2"/>
                    <a:pt x="7" y="0"/>
                    <a:pt x="9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8156337" y="3523295"/>
              <a:ext cx="71438" cy="3175"/>
            </a:xfrm>
            <a:custGeom>
              <a:avLst/>
              <a:gdLst>
                <a:gd name="T0" fmla="*/ 19 w 19"/>
                <a:gd name="T1" fmla="*/ 0 h 1"/>
                <a:gd name="T2" fmla="*/ 0 w 19"/>
                <a:gd name="T3" fmla="*/ 0 h 1"/>
                <a:gd name="T4" fmla="*/ 19 w 19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0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7" y="1"/>
                    <a:pt x="13" y="0"/>
                    <a:pt x="19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599461" y="3201957"/>
              <a:ext cx="15875" cy="635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8750037" y="4068242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8652935" y="3918338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8619305" y="4162525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081847" y="3223028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出自【趣你的PPT】(微信:qunideppt)：最优质的PPT资源库"/>
            <p:cNvSpPr>
              <a:spLocks noEditPoints="1"/>
            </p:cNvSpPr>
            <p:nvPr/>
          </p:nvSpPr>
          <p:spPr bwMode="auto">
            <a:xfrm rot="1597593">
              <a:off x="6950359" y="3440496"/>
              <a:ext cx="1966913" cy="490538"/>
            </a:xfrm>
            <a:custGeom>
              <a:avLst/>
              <a:gdLst>
                <a:gd name="T0" fmla="*/ 489 w 524"/>
                <a:gd name="T1" fmla="*/ 105 h 131"/>
                <a:gd name="T2" fmla="*/ 456 w 524"/>
                <a:gd name="T3" fmla="*/ 104 h 131"/>
                <a:gd name="T4" fmla="*/ 439 w 524"/>
                <a:gd name="T5" fmla="*/ 103 h 131"/>
                <a:gd name="T6" fmla="*/ 450 w 524"/>
                <a:gd name="T7" fmla="*/ 98 h 131"/>
                <a:gd name="T8" fmla="*/ 458 w 524"/>
                <a:gd name="T9" fmla="*/ 94 h 131"/>
                <a:gd name="T10" fmla="*/ 497 w 524"/>
                <a:gd name="T11" fmla="*/ 87 h 131"/>
                <a:gd name="T12" fmla="*/ 509 w 524"/>
                <a:gd name="T13" fmla="*/ 77 h 131"/>
                <a:gd name="T14" fmla="*/ 522 w 524"/>
                <a:gd name="T15" fmla="*/ 69 h 131"/>
                <a:gd name="T16" fmla="*/ 515 w 524"/>
                <a:gd name="T17" fmla="*/ 64 h 131"/>
                <a:gd name="T18" fmla="*/ 500 w 524"/>
                <a:gd name="T19" fmla="*/ 60 h 131"/>
                <a:gd name="T20" fmla="*/ 494 w 524"/>
                <a:gd name="T21" fmla="*/ 56 h 131"/>
                <a:gd name="T22" fmla="*/ 492 w 524"/>
                <a:gd name="T23" fmla="*/ 48 h 131"/>
                <a:gd name="T24" fmla="*/ 468 w 524"/>
                <a:gd name="T25" fmla="*/ 47 h 131"/>
                <a:gd name="T26" fmla="*/ 490 w 524"/>
                <a:gd name="T27" fmla="*/ 41 h 131"/>
                <a:gd name="T28" fmla="*/ 468 w 524"/>
                <a:gd name="T29" fmla="*/ 36 h 131"/>
                <a:gd name="T30" fmla="*/ 442 w 524"/>
                <a:gd name="T31" fmla="*/ 34 h 131"/>
                <a:gd name="T32" fmla="*/ 306 w 524"/>
                <a:gd name="T33" fmla="*/ 25 h 131"/>
                <a:gd name="T34" fmla="*/ 383 w 524"/>
                <a:gd name="T35" fmla="*/ 27 h 131"/>
                <a:gd name="T36" fmla="*/ 442 w 524"/>
                <a:gd name="T37" fmla="*/ 25 h 131"/>
                <a:gd name="T38" fmla="*/ 499 w 524"/>
                <a:gd name="T39" fmla="*/ 23 h 131"/>
                <a:gd name="T40" fmla="*/ 323 w 524"/>
                <a:gd name="T41" fmla="*/ 8 h 131"/>
                <a:gd name="T42" fmla="*/ 25 w 524"/>
                <a:gd name="T43" fmla="*/ 3 h 131"/>
                <a:gd name="T44" fmla="*/ 11 w 524"/>
                <a:gd name="T45" fmla="*/ 14 h 131"/>
                <a:gd name="T46" fmla="*/ 16 w 524"/>
                <a:gd name="T47" fmla="*/ 19 h 131"/>
                <a:gd name="T48" fmla="*/ 32 w 524"/>
                <a:gd name="T49" fmla="*/ 32 h 131"/>
                <a:gd name="T50" fmla="*/ 4 w 524"/>
                <a:gd name="T51" fmla="*/ 32 h 131"/>
                <a:gd name="T52" fmla="*/ 13 w 524"/>
                <a:gd name="T53" fmla="*/ 42 h 131"/>
                <a:gd name="T54" fmla="*/ 51 w 524"/>
                <a:gd name="T55" fmla="*/ 57 h 131"/>
                <a:gd name="T56" fmla="*/ 5 w 524"/>
                <a:gd name="T57" fmla="*/ 57 h 131"/>
                <a:gd name="T58" fmla="*/ 17 w 524"/>
                <a:gd name="T59" fmla="*/ 67 h 131"/>
                <a:gd name="T60" fmla="*/ 13 w 524"/>
                <a:gd name="T61" fmla="*/ 72 h 131"/>
                <a:gd name="T62" fmla="*/ 39 w 524"/>
                <a:gd name="T63" fmla="*/ 84 h 131"/>
                <a:gd name="T64" fmla="*/ 41 w 524"/>
                <a:gd name="T65" fmla="*/ 93 h 131"/>
                <a:gd name="T66" fmla="*/ 50 w 524"/>
                <a:gd name="T67" fmla="*/ 98 h 131"/>
                <a:gd name="T68" fmla="*/ 13 w 524"/>
                <a:gd name="T69" fmla="*/ 92 h 131"/>
                <a:gd name="T70" fmla="*/ 34 w 524"/>
                <a:gd name="T71" fmla="*/ 104 h 131"/>
                <a:gd name="T72" fmla="*/ 71 w 524"/>
                <a:gd name="T73" fmla="*/ 114 h 131"/>
                <a:gd name="T74" fmla="*/ 75 w 524"/>
                <a:gd name="T75" fmla="*/ 113 h 131"/>
                <a:gd name="T76" fmla="*/ 256 w 524"/>
                <a:gd name="T77" fmla="*/ 124 h 131"/>
                <a:gd name="T78" fmla="*/ 407 w 524"/>
                <a:gd name="T79" fmla="*/ 130 h 131"/>
                <a:gd name="T80" fmla="*/ 263 w 524"/>
                <a:gd name="T81" fmla="*/ 124 h 131"/>
                <a:gd name="T82" fmla="*/ 178 w 524"/>
                <a:gd name="T83" fmla="*/ 117 h 131"/>
                <a:gd name="T84" fmla="*/ 485 w 524"/>
                <a:gd name="T85" fmla="*/ 120 h 131"/>
                <a:gd name="T86" fmla="*/ 452 w 524"/>
                <a:gd name="T87" fmla="*/ 118 h 131"/>
                <a:gd name="T88" fmla="*/ 509 w 524"/>
                <a:gd name="T89" fmla="*/ 108 h 131"/>
                <a:gd name="T90" fmla="*/ 466 w 524"/>
                <a:gd name="T91" fmla="*/ 62 h 131"/>
                <a:gd name="T92" fmla="*/ 22 w 524"/>
                <a:gd name="T93" fmla="*/ 33 h 131"/>
                <a:gd name="T94" fmla="*/ 31 w 524"/>
                <a:gd name="T95" fmla="*/ 79 h 131"/>
                <a:gd name="T96" fmla="*/ 81 w 524"/>
                <a:gd name="T97" fmla="*/ 20 h 131"/>
                <a:gd name="T98" fmla="*/ 285 w 524"/>
                <a:gd name="T99" fmla="*/ 24 h 131"/>
                <a:gd name="T100" fmla="*/ 407 w 524"/>
                <a:gd name="T101" fmla="*/ 10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4" h="131">
                  <a:moveTo>
                    <a:pt x="509" y="108"/>
                  </a:moveTo>
                  <a:cubicBezTo>
                    <a:pt x="507" y="109"/>
                    <a:pt x="503" y="108"/>
                    <a:pt x="502" y="107"/>
                  </a:cubicBezTo>
                  <a:cubicBezTo>
                    <a:pt x="488" y="111"/>
                    <a:pt x="473" y="110"/>
                    <a:pt x="458" y="109"/>
                  </a:cubicBezTo>
                  <a:cubicBezTo>
                    <a:pt x="467" y="106"/>
                    <a:pt x="480" y="109"/>
                    <a:pt x="489" y="105"/>
                  </a:cubicBezTo>
                  <a:cubicBezTo>
                    <a:pt x="481" y="105"/>
                    <a:pt x="474" y="105"/>
                    <a:pt x="467" y="105"/>
                  </a:cubicBezTo>
                  <a:cubicBezTo>
                    <a:pt x="467" y="105"/>
                    <a:pt x="467" y="105"/>
                    <a:pt x="467" y="105"/>
                  </a:cubicBezTo>
                  <a:cubicBezTo>
                    <a:pt x="466" y="108"/>
                    <a:pt x="464" y="102"/>
                    <a:pt x="461" y="105"/>
                  </a:cubicBezTo>
                  <a:cubicBezTo>
                    <a:pt x="460" y="104"/>
                    <a:pt x="456" y="106"/>
                    <a:pt x="456" y="104"/>
                  </a:cubicBezTo>
                  <a:cubicBezTo>
                    <a:pt x="442" y="104"/>
                    <a:pt x="427" y="105"/>
                    <a:pt x="413" y="103"/>
                  </a:cubicBezTo>
                  <a:cubicBezTo>
                    <a:pt x="415" y="102"/>
                    <a:pt x="415" y="102"/>
                    <a:pt x="415" y="102"/>
                  </a:cubicBezTo>
                  <a:cubicBezTo>
                    <a:pt x="423" y="101"/>
                    <a:pt x="432" y="102"/>
                    <a:pt x="439" y="102"/>
                  </a:cubicBezTo>
                  <a:cubicBezTo>
                    <a:pt x="439" y="103"/>
                    <a:pt x="439" y="103"/>
                    <a:pt x="439" y="103"/>
                  </a:cubicBezTo>
                  <a:cubicBezTo>
                    <a:pt x="441" y="103"/>
                    <a:pt x="441" y="103"/>
                    <a:pt x="441" y="103"/>
                  </a:cubicBezTo>
                  <a:cubicBezTo>
                    <a:pt x="442" y="99"/>
                    <a:pt x="448" y="103"/>
                    <a:pt x="451" y="100"/>
                  </a:cubicBezTo>
                  <a:cubicBezTo>
                    <a:pt x="449" y="99"/>
                    <a:pt x="449" y="99"/>
                    <a:pt x="449" y="99"/>
                  </a:cubicBezTo>
                  <a:cubicBezTo>
                    <a:pt x="450" y="98"/>
                    <a:pt x="450" y="98"/>
                    <a:pt x="450" y="98"/>
                  </a:cubicBezTo>
                  <a:cubicBezTo>
                    <a:pt x="462" y="99"/>
                    <a:pt x="472" y="97"/>
                    <a:pt x="482" y="97"/>
                  </a:cubicBezTo>
                  <a:cubicBezTo>
                    <a:pt x="481" y="96"/>
                    <a:pt x="480" y="96"/>
                    <a:pt x="479" y="95"/>
                  </a:cubicBezTo>
                  <a:cubicBezTo>
                    <a:pt x="473" y="96"/>
                    <a:pt x="465" y="95"/>
                    <a:pt x="459" y="95"/>
                  </a:cubicBezTo>
                  <a:cubicBezTo>
                    <a:pt x="458" y="94"/>
                    <a:pt x="458" y="94"/>
                    <a:pt x="458" y="94"/>
                  </a:cubicBezTo>
                  <a:cubicBezTo>
                    <a:pt x="466" y="93"/>
                    <a:pt x="475" y="94"/>
                    <a:pt x="483" y="92"/>
                  </a:cubicBezTo>
                  <a:cubicBezTo>
                    <a:pt x="487" y="92"/>
                    <a:pt x="492" y="91"/>
                    <a:pt x="495" y="90"/>
                  </a:cubicBezTo>
                  <a:cubicBezTo>
                    <a:pt x="490" y="88"/>
                    <a:pt x="484" y="91"/>
                    <a:pt x="479" y="90"/>
                  </a:cubicBezTo>
                  <a:cubicBezTo>
                    <a:pt x="484" y="88"/>
                    <a:pt x="491" y="88"/>
                    <a:pt x="497" y="87"/>
                  </a:cubicBezTo>
                  <a:cubicBezTo>
                    <a:pt x="499" y="88"/>
                    <a:pt x="500" y="84"/>
                    <a:pt x="503" y="86"/>
                  </a:cubicBezTo>
                  <a:cubicBezTo>
                    <a:pt x="507" y="81"/>
                    <a:pt x="516" y="84"/>
                    <a:pt x="522" y="81"/>
                  </a:cubicBezTo>
                  <a:cubicBezTo>
                    <a:pt x="514" y="80"/>
                    <a:pt x="502" y="81"/>
                    <a:pt x="492" y="80"/>
                  </a:cubicBezTo>
                  <a:cubicBezTo>
                    <a:pt x="497" y="77"/>
                    <a:pt x="504" y="78"/>
                    <a:pt x="509" y="77"/>
                  </a:cubicBezTo>
                  <a:cubicBezTo>
                    <a:pt x="496" y="76"/>
                    <a:pt x="483" y="83"/>
                    <a:pt x="471" y="77"/>
                  </a:cubicBezTo>
                  <a:cubicBezTo>
                    <a:pt x="478" y="77"/>
                    <a:pt x="484" y="74"/>
                    <a:pt x="491" y="73"/>
                  </a:cubicBezTo>
                  <a:cubicBezTo>
                    <a:pt x="493" y="71"/>
                    <a:pt x="493" y="71"/>
                    <a:pt x="493" y="71"/>
                  </a:cubicBezTo>
                  <a:cubicBezTo>
                    <a:pt x="502" y="69"/>
                    <a:pt x="513" y="70"/>
                    <a:pt x="522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16" y="66"/>
                    <a:pt x="516" y="66"/>
                    <a:pt x="516" y="66"/>
                  </a:cubicBezTo>
                  <a:cubicBezTo>
                    <a:pt x="516" y="66"/>
                    <a:pt x="516" y="64"/>
                    <a:pt x="517" y="64"/>
                  </a:cubicBezTo>
                  <a:cubicBezTo>
                    <a:pt x="515" y="64"/>
                    <a:pt x="515" y="64"/>
                    <a:pt x="515" y="64"/>
                  </a:cubicBezTo>
                  <a:cubicBezTo>
                    <a:pt x="502" y="66"/>
                    <a:pt x="485" y="64"/>
                    <a:pt x="472" y="65"/>
                  </a:cubicBezTo>
                  <a:cubicBezTo>
                    <a:pt x="475" y="63"/>
                    <a:pt x="482" y="65"/>
                    <a:pt x="485" y="63"/>
                  </a:cubicBezTo>
                  <a:cubicBezTo>
                    <a:pt x="482" y="63"/>
                    <a:pt x="478" y="63"/>
                    <a:pt x="475" y="62"/>
                  </a:cubicBezTo>
                  <a:cubicBezTo>
                    <a:pt x="484" y="62"/>
                    <a:pt x="491" y="60"/>
                    <a:pt x="500" y="60"/>
                  </a:cubicBezTo>
                  <a:cubicBezTo>
                    <a:pt x="499" y="60"/>
                    <a:pt x="500" y="59"/>
                    <a:pt x="502" y="59"/>
                  </a:cubicBezTo>
                  <a:cubicBezTo>
                    <a:pt x="500" y="58"/>
                    <a:pt x="498" y="58"/>
                    <a:pt x="496" y="57"/>
                  </a:cubicBezTo>
                  <a:cubicBezTo>
                    <a:pt x="499" y="56"/>
                    <a:pt x="499" y="56"/>
                    <a:pt x="499" y="56"/>
                  </a:cubicBezTo>
                  <a:cubicBezTo>
                    <a:pt x="498" y="55"/>
                    <a:pt x="496" y="55"/>
                    <a:pt x="494" y="56"/>
                  </a:cubicBezTo>
                  <a:cubicBezTo>
                    <a:pt x="493" y="55"/>
                    <a:pt x="493" y="54"/>
                    <a:pt x="493" y="53"/>
                  </a:cubicBezTo>
                  <a:cubicBezTo>
                    <a:pt x="502" y="51"/>
                    <a:pt x="511" y="52"/>
                    <a:pt x="518" y="49"/>
                  </a:cubicBezTo>
                  <a:cubicBezTo>
                    <a:pt x="493" y="50"/>
                    <a:pt x="493" y="50"/>
                    <a:pt x="493" y="50"/>
                  </a:cubicBezTo>
                  <a:cubicBezTo>
                    <a:pt x="492" y="48"/>
                    <a:pt x="492" y="48"/>
                    <a:pt x="492" y="48"/>
                  </a:cubicBezTo>
                  <a:cubicBezTo>
                    <a:pt x="491" y="49"/>
                    <a:pt x="489" y="50"/>
                    <a:pt x="488" y="49"/>
                  </a:cubicBezTo>
                  <a:cubicBezTo>
                    <a:pt x="488" y="49"/>
                    <a:pt x="488" y="49"/>
                    <a:pt x="488" y="49"/>
                  </a:cubicBezTo>
                  <a:cubicBezTo>
                    <a:pt x="479" y="51"/>
                    <a:pt x="470" y="49"/>
                    <a:pt x="461" y="47"/>
                  </a:cubicBezTo>
                  <a:cubicBezTo>
                    <a:pt x="464" y="47"/>
                    <a:pt x="466" y="46"/>
                    <a:pt x="468" y="47"/>
                  </a:cubicBezTo>
                  <a:cubicBezTo>
                    <a:pt x="472" y="46"/>
                    <a:pt x="476" y="47"/>
                    <a:pt x="479" y="45"/>
                  </a:cubicBezTo>
                  <a:cubicBezTo>
                    <a:pt x="480" y="45"/>
                    <a:pt x="482" y="45"/>
                    <a:pt x="483" y="46"/>
                  </a:cubicBezTo>
                  <a:cubicBezTo>
                    <a:pt x="491" y="44"/>
                    <a:pt x="501" y="43"/>
                    <a:pt x="510" y="43"/>
                  </a:cubicBezTo>
                  <a:cubicBezTo>
                    <a:pt x="504" y="41"/>
                    <a:pt x="496" y="44"/>
                    <a:pt x="490" y="41"/>
                  </a:cubicBezTo>
                  <a:cubicBezTo>
                    <a:pt x="490" y="40"/>
                    <a:pt x="490" y="40"/>
                    <a:pt x="491" y="40"/>
                  </a:cubicBezTo>
                  <a:cubicBezTo>
                    <a:pt x="488" y="38"/>
                    <a:pt x="488" y="38"/>
                    <a:pt x="488" y="38"/>
                  </a:cubicBezTo>
                  <a:cubicBezTo>
                    <a:pt x="481" y="38"/>
                    <a:pt x="474" y="38"/>
                    <a:pt x="467" y="37"/>
                  </a:cubicBezTo>
                  <a:cubicBezTo>
                    <a:pt x="468" y="36"/>
                    <a:pt x="468" y="36"/>
                    <a:pt x="468" y="36"/>
                  </a:cubicBezTo>
                  <a:cubicBezTo>
                    <a:pt x="464" y="36"/>
                    <a:pt x="464" y="36"/>
                    <a:pt x="464" y="36"/>
                  </a:cubicBezTo>
                  <a:cubicBezTo>
                    <a:pt x="464" y="38"/>
                    <a:pt x="462" y="36"/>
                    <a:pt x="460" y="36"/>
                  </a:cubicBezTo>
                  <a:cubicBezTo>
                    <a:pt x="461" y="35"/>
                    <a:pt x="461" y="35"/>
                    <a:pt x="461" y="35"/>
                  </a:cubicBezTo>
                  <a:cubicBezTo>
                    <a:pt x="455" y="34"/>
                    <a:pt x="448" y="35"/>
                    <a:pt x="442" y="34"/>
                  </a:cubicBezTo>
                  <a:cubicBezTo>
                    <a:pt x="443" y="34"/>
                    <a:pt x="443" y="34"/>
                    <a:pt x="443" y="33"/>
                  </a:cubicBezTo>
                  <a:cubicBezTo>
                    <a:pt x="433" y="33"/>
                    <a:pt x="433" y="33"/>
                    <a:pt x="433" y="33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299" y="25"/>
                    <a:pt x="290" y="25"/>
                    <a:pt x="285" y="23"/>
                  </a:cubicBezTo>
                  <a:cubicBezTo>
                    <a:pt x="292" y="23"/>
                    <a:pt x="299" y="24"/>
                    <a:pt x="306" y="24"/>
                  </a:cubicBezTo>
                  <a:cubicBezTo>
                    <a:pt x="382" y="27"/>
                    <a:pt x="382" y="27"/>
                    <a:pt x="382" y="27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411" y="29"/>
                    <a:pt x="436" y="26"/>
                    <a:pt x="463" y="28"/>
                  </a:cubicBezTo>
                  <a:cubicBezTo>
                    <a:pt x="462" y="28"/>
                    <a:pt x="460" y="28"/>
                    <a:pt x="459" y="27"/>
                  </a:cubicBezTo>
                  <a:cubicBezTo>
                    <a:pt x="460" y="26"/>
                    <a:pt x="461" y="26"/>
                    <a:pt x="462" y="26"/>
                  </a:cubicBezTo>
                  <a:cubicBezTo>
                    <a:pt x="442" y="25"/>
                    <a:pt x="442" y="25"/>
                    <a:pt x="442" y="25"/>
                  </a:cubicBezTo>
                  <a:cubicBezTo>
                    <a:pt x="440" y="23"/>
                    <a:pt x="440" y="23"/>
                    <a:pt x="440" y="23"/>
                  </a:cubicBezTo>
                  <a:cubicBezTo>
                    <a:pt x="458" y="24"/>
                    <a:pt x="477" y="27"/>
                    <a:pt x="493" y="24"/>
                  </a:cubicBezTo>
                  <a:cubicBezTo>
                    <a:pt x="471" y="21"/>
                    <a:pt x="471" y="21"/>
                    <a:pt x="471" y="21"/>
                  </a:cubicBezTo>
                  <a:cubicBezTo>
                    <a:pt x="480" y="19"/>
                    <a:pt x="489" y="23"/>
                    <a:pt x="499" y="23"/>
                  </a:cubicBezTo>
                  <a:cubicBezTo>
                    <a:pt x="481" y="19"/>
                    <a:pt x="463" y="17"/>
                    <a:pt x="444" y="15"/>
                  </a:cubicBezTo>
                  <a:cubicBezTo>
                    <a:pt x="441" y="12"/>
                    <a:pt x="435" y="14"/>
                    <a:pt x="432" y="12"/>
                  </a:cubicBezTo>
                  <a:cubicBezTo>
                    <a:pt x="429" y="14"/>
                    <a:pt x="425" y="13"/>
                    <a:pt x="422" y="13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274" y="4"/>
                    <a:pt x="229" y="6"/>
                    <a:pt x="18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4" y="0"/>
                    <a:pt x="28" y="0"/>
                    <a:pt x="25" y="3"/>
                  </a:cubicBezTo>
                  <a:cubicBezTo>
                    <a:pt x="15" y="2"/>
                    <a:pt x="6" y="6"/>
                    <a:pt x="0" y="12"/>
                  </a:cubicBezTo>
                  <a:cubicBezTo>
                    <a:pt x="3" y="12"/>
                    <a:pt x="7" y="14"/>
                    <a:pt x="10" y="13"/>
                  </a:cubicBezTo>
                  <a:cubicBezTo>
                    <a:pt x="11" y="11"/>
                    <a:pt x="15" y="11"/>
                    <a:pt x="17" y="12"/>
                  </a:cubicBezTo>
                  <a:cubicBezTo>
                    <a:pt x="15" y="13"/>
                    <a:pt x="12" y="13"/>
                    <a:pt x="11" y="14"/>
                  </a:cubicBezTo>
                  <a:cubicBezTo>
                    <a:pt x="12" y="16"/>
                    <a:pt x="15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5"/>
                    <a:pt x="23" y="18"/>
                    <a:pt x="25" y="20"/>
                  </a:cubicBezTo>
                  <a:cubicBezTo>
                    <a:pt x="24" y="21"/>
                    <a:pt x="19" y="20"/>
                    <a:pt x="16" y="19"/>
                  </a:cubicBezTo>
                  <a:cubicBezTo>
                    <a:pt x="13" y="22"/>
                    <a:pt x="5" y="19"/>
                    <a:pt x="6" y="23"/>
                  </a:cubicBezTo>
                  <a:cubicBezTo>
                    <a:pt x="11" y="27"/>
                    <a:pt x="19" y="22"/>
                    <a:pt x="24" y="2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30" y="29"/>
                    <a:pt x="32" y="32"/>
                  </a:cubicBezTo>
                  <a:cubicBezTo>
                    <a:pt x="28" y="34"/>
                    <a:pt x="24" y="32"/>
                    <a:pt x="20" y="31"/>
                  </a:cubicBezTo>
                  <a:cubicBezTo>
                    <a:pt x="17" y="30"/>
                    <a:pt x="12" y="29"/>
                    <a:pt x="10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4" y="32"/>
                  </a:cubicBezTo>
                  <a:cubicBezTo>
                    <a:pt x="11" y="34"/>
                    <a:pt x="17" y="30"/>
                    <a:pt x="21" y="33"/>
                  </a:cubicBezTo>
                  <a:cubicBezTo>
                    <a:pt x="21" y="34"/>
                    <a:pt x="20" y="33"/>
                    <a:pt x="20" y="33"/>
                  </a:cubicBezTo>
                  <a:cubicBezTo>
                    <a:pt x="19" y="39"/>
                    <a:pt x="10" y="34"/>
                    <a:pt x="8" y="3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6"/>
                    <a:pt x="5" y="41"/>
                    <a:pt x="4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1" y="45"/>
                    <a:pt x="16" y="46"/>
                    <a:pt x="21" y="47"/>
                  </a:cubicBezTo>
                  <a:cubicBezTo>
                    <a:pt x="29" y="55"/>
                    <a:pt x="41" y="52"/>
                    <a:pt x="51" y="57"/>
                  </a:cubicBezTo>
                  <a:cubicBezTo>
                    <a:pt x="47" y="59"/>
                    <a:pt x="43" y="54"/>
                    <a:pt x="41" y="57"/>
                  </a:cubicBezTo>
                  <a:cubicBezTo>
                    <a:pt x="29" y="54"/>
                    <a:pt x="18" y="53"/>
                    <a:pt x="6" y="54"/>
                  </a:cubicBezTo>
                  <a:cubicBezTo>
                    <a:pt x="6" y="54"/>
                    <a:pt x="6" y="55"/>
                    <a:pt x="7" y="55"/>
                  </a:cubicBezTo>
                  <a:cubicBezTo>
                    <a:pt x="6" y="56"/>
                    <a:pt x="6" y="56"/>
                    <a:pt x="5" y="57"/>
                  </a:cubicBezTo>
                  <a:cubicBezTo>
                    <a:pt x="9" y="57"/>
                    <a:pt x="12" y="61"/>
                    <a:pt x="17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6" y="64"/>
                    <a:pt x="21" y="63"/>
                    <a:pt x="22" y="66"/>
                  </a:cubicBezTo>
                  <a:cubicBezTo>
                    <a:pt x="21" y="67"/>
                    <a:pt x="19" y="65"/>
                    <a:pt x="17" y="67"/>
                  </a:cubicBezTo>
                  <a:cubicBezTo>
                    <a:pt x="17" y="69"/>
                    <a:pt x="20" y="68"/>
                    <a:pt x="20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7" y="71"/>
                    <a:pt x="16" y="70"/>
                    <a:pt x="13" y="71"/>
                  </a:cubicBezTo>
                  <a:cubicBezTo>
                    <a:pt x="13" y="71"/>
                    <a:pt x="13" y="72"/>
                    <a:pt x="13" y="72"/>
                  </a:cubicBezTo>
                  <a:cubicBezTo>
                    <a:pt x="15" y="75"/>
                    <a:pt x="22" y="74"/>
                    <a:pt x="25" y="77"/>
                  </a:cubicBezTo>
                  <a:cubicBezTo>
                    <a:pt x="23" y="78"/>
                    <a:pt x="22" y="77"/>
                    <a:pt x="19" y="78"/>
                  </a:cubicBezTo>
                  <a:cubicBezTo>
                    <a:pt x="21" y="80"/>
                    <a:pt x="24" y="80"/>
                    <a:pt x="28" y="80"/>
                  </a:cubicBezTo>
                  <a:cubicBezTo>
                    <a:pt x="31" y="82"/>
                    <a:pt x="36" y="82"/>
                    <a:pt x="39" y="84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1" y="87"/>
                    <a:pt x="29" y="87"/>
                    <a:pt x="27" y="87"/>
                  </a:cubicBezTo>
                  <a:cubicBezTo>
                    <a:pt x="32" y="89"/>
                    <a:pt x="37" y="90"/>
                    <a:pt x="41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0" y="94"/>
                    <a:pt x="41" y="94"/>
                    <a:pt x="42" y="95"/>
                  </a:cubicBezTo>
                  <a:cubicBezTo>
                    <a:pt x="42" y="94"/>
                    <a:pt x="42" y="94"/>
                    <a:pt x="42" y="94"/>
                  </a:cubicBezTo>
                  <a:cubicBezTo>
                    <a:pt x="45" y="94"/>
                    <a:pt x="48" y="96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0" y="93"/>
                    <a:pt x="29" y="101"/>
                    <a:pt x="21" y="94"/>
                  </a:cubicBezTo>
                  <a:cubicBezTo>
                    <a:pt x="19" y="92"/>
                    <a:pt x="19" y="96"/>
                    <a:pt x="17" y="93"/>
                  </a:cubicBezTo>
                  <a:cubicBezTo>
                    <a:pt x="16" y="92"/>
                    <a:pt x="13" y="91"/>
                    <a:pt x="13" y="92"/>
                  </a:cubicBezTo>
                  <a:cubicBezTo>
                    <a:pt x="16" y="97"/>
                    <a:pt x="25" y="94"/>
                    <a:pt x="29" y="99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9" y="101"/>
                    <a:pt x="31" y="104"/>
                    <a:pt x="34" y="10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32" y="106"/>
                    <a:pt x="38" y="108"/>
                    <a:pt x="44" y="110"/>
                  </a:cubicBezTo>
                  <a:cubicBezTo>
                    <a:pt x="46" y="111"/>
                    <a:pt x="50" y="112"/>
                    <a:pt x="51" y="110"/>
                  </a:cubicBezTo>
                  <a:cubicBezTo>
                    <a:pt x="58" y="112"/>
                    <a:pt x="64" y="114"/>
                    <a:pt x="71" y="114"/>
                  </a:cubicBezTo>
                  <a:cubicBezTo>
                    <a:pt x="67" y="112"/>
                    <a:pt x="59" y="112"/>
                    <a:pt x="55" y="109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9" y="114"/>
                    <a:pt x="89" y="114"/>
                    <a:pt x="89" y="114"/>
                  </a:cubicBezTo>
                  <a:cubicBezTo>
                    <a:pt x="85" y="115"/>
                    <a:pt x="80" y="112"/>
                    <a:pt x="75" y="113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86" y="118"/>
                    <a:pt x="95" y="119"/>
                    <a:pt x="104" y="121"/>
                  </a:cubicBezTo>
                  <a:cubicBezTo>
                    <a:pt x="157" y="123"/>
                    <a:pt x="204" y="123"/>
                    <a:pt x="256" y="124"/>
                  </a:cubicBezTo>
                  <a:cubicBezTo>
                    <a:pt x="261" y="127"/>
                    <a:pt x="264" y="122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370" y="130"/>
                    <a:pt x="370" y="130"/>
                    <a:pt x="370" y="130"/>
                  </a:cubicBezTo>
                  <a:cubicBezTo>
                    <a:pt x="383" y="129"/>
                    <a:pt x="398" y="131"/>
                    <a:pt x="407" y="130"/>
                  </a:cubicBezTo>
                  <a:cubicBezTo>
                    <a:pt x="365" y="128"/>
                    <a:pt x="365" y="128"/>
                    <a:pt x="365" y="128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1" y="125"/>
                    <a:pt x="271" y="122"/>
                    <a:pt x="264" y="123"/>
                  </a:cubicBezTo>
                  <a:cubicBezTo>
                    <a:pt x="263" y="124"/>
                    <a:pt x="263" y="124"/>
                    <a:pt x="263" y="124"/>
                  </a:cubicBezTo>
                  <a:cubicBezTo>
                    <a:pt x="245" y="121"/>
                    <a:pt x="228" y="124"/>
                    <a:pt x="210" y="121"/>
                  </a:cubicBezTo>
                  <a:cubicBezTo>
                    <a:pt x="174" y="120"/>
                    <a:pt x="139" y="121"/>
                    <a:pt x="104" y="116"/>
                  </a:cubicBezTo>
                  <a:cubicBezTo>
                    <a:pt x="127" y="118"/>
                    <a:pt x="151" y="115"/>
                    <a:pt x="174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233" y="119"/>
                    <a:pt x="292" y="120"/>
                    <a:pt x="347" y="123"/>
                  </a:cubicBezTo>
                  <a:cubicBezTo>
                    <a:pt x="429" y="125"/>
                    <a:pt x="429" y="125"/>
                    <a:pt x="429" y="125"/>
                  </a:cubicBezTo>
                  <a:cubicBezTo>
                    <a:pt x="452" y="125"/>
                    <a:pt x="477" y="125"/>
                    <a:pt x="496" y="119"/>
                  </a:cubicBezTo>
                  <a:cubicBezTo>
                    <a:pt x="485" y="120"/>
                    <a:pt x="485" y="120"/>
                    <a:pt x="485" y="120"/>
                  </a:cubicBezTo>
                  <a:cubicBezTo>
                    <a:pt x="481" y="121"/>
                    <a:pt x="477" y="120"/>
                    <a:pt x="473" y="118"/>
                  </a:cubicBezTo>
                  <a:cubicBezTo>
                    <a:pt x="458" y="119"/>
                    <a:pt x="442" y="121"/>
                    <a:pt x="426" y="118"/>
                  </a:cubicBezTo>
                  <a:cubicBezTo>
                    <a:pt x="434" y="118"/>
                    <a:pt x="442" y="118"/>
                    <a:pt x="451" y="119"/>
                  </a:cubicBezTo>
                  <a:cubicBezTo>
                    <a:pt x="452" y="118"/>
                    <a:pt x="452" y="118"/>
                    <a:pt x="452" y="118"/>
                  </a:cubicBezTo>
                  <a:cubicBezTo>
                    <a:pt x="468" y="119"/>
                    <a:pt x="480" y="114"/>
                    <a:pt x="495" y="115"/>
                  </a:cubicBezTo>
                  <a:cubicBezTo>
                    <a:pt x="491" y="115"/>
                    <a:pt x="491" y="115"/>
                    <a:pt x="491" y="115"/>
                  </a:cubicBezTo>
                  <a:cubicBezTo>
                    <a:pt x="498" y="110"/>
                    <a:pt x="510" y="110"/>
                    <a:pt x="516" y="108"/>
                  </a:cubicBezTo>
                  <a:cubicBezTo>
                    <a:pt x="514" y="107"/>
                    <a:pt x="511" y="107"/>
                    <a:pt x="509" y="108"/>
                  </a:cubicBezTo>
                  <a:close/>
                  <a:moveTo>
                    <a:pt x="466" y="62"/>
                  </a:moveTo>
                  <a:cubicBezTo>
                    <a:pt x="471" y="62"/>
                    <a:pt x="471" y="62"/>
                    <a:pt x="471" y="62"/>
                  </a:cubicBezTo>
                  <a:cubicBezTo>
                    <a:pt x="465" y="62"/>
                    <a:pt x="465" y="62"/>
                    <a:pt x="465" y="62"/>
                  </a:cubicBezTo>
                  <a:lnTo>
                    <a:pt x="466" y="62"/>
                  </a:lnTo>
                  <a:close/>
                  <a:moveTo>
                    <a:pt x="13" y="43"/>
                  </a:moveTo>
                  <a:cubicBezTo>
                    <a:pt x="14" y="42"/>
                    <a:pt x="15" y="43"/>
                    <a:pt x="16" y="43"/>
                  </a:cubicBezTo>
                  <a:cubicBezTo>
                    <a:pt x="16" y="44"/>
                    <a:pt x="14" y="43"/>
                    <a:pt x="13" y="43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3" y="33"/>
                    <a:pt x="23" y="33"/>
                    <a:pt x="23" y="33"/>
                  </a:cubicBezTo>
                  <a:lnTo>
                    <a:pt x="22" y="33"/>
                  </a:lnTo>
                  <a:close/>
                  <a:moveTo>
                    <a:pt x="31" y="79"/>
                  </a:moveTo>
                  <a:cubicBezTo>
                    <a:pt x="42" y="81"/>
                    <a:pt x="42" y="81"/>
                    <a:pt x="42" y="81"/>
                  </a:cubicBezTo>
                  <a:cubicBezTo>
                    <a:pt x="38" y="81"/>
                    <a:pt x="35" y="80"/>
                    <a:pt x="31" y="79"/>
                  </a:cubicBezTo>
                  <a:close/>
                  <a:moveTo>
                    <a:pt x="73" y="20"/>
                  </a:moveTo>
                  <a:cubicBezTo>
                    <a:pt x="75" y="19"/>
                    <a:pt x="78" y="20"/>
                    <a:pt x="81" y="20"/>
                  </a:cubicBezTo>
                  <a:cubicBezTo>
                    <a:pt x="78" y="21"/>
                    <a:pt x="76" y="20"/>
                    <a:pt x="73" y="20"/>
                  </a:cubicBezTo>
                  <a:close/>
                  <a:moveTo>
                    <a:pt x="82" y="21"/>
                  </a:moveTo>
                  <a:cubicBezTo>
                    <a:pt x="122" y="22"/>
                    <a:pt x="164" y="23"/>
                    <a:pt x="204" y="23"/>
                  </a:cubicBezTo>
                  <a:cubicBezTo>
                    <a:pt x="231" y="23"/>
                    <a:pt x="258" y="23"/>
                    <a:pt x="285" y="24"/>
                  </a:cubicBezTo>
                  <a:cubicBezTo>
                    <a:pt x="217" y="22"/>
                    <a:pt x="151" y="26"/>
                    <a:pt x="82" y="21"/>
                  </a:cubicBezTo>
                  <a:close/>
                  <a:moveTo>
                    <a:pt x="411" y="102"/>
                  </a:moveTo>
                  <a:cubicBezTo>
                    <a:pt x="411" y="103"/>
                    <a:pt x="411" y="103"/>
                    <a:pt x="411" y="103"/>
                  </a:cubicBezTo>
                  <a:cubicBezTo>
                    <a:pt x="407" y="103"/>
                    <a:pt x="407" y="103"/>
                    <a:pt x="407" y="103"/>
                  </a:cubicBezTo>
                  <a:cubicBezTo>
                    <a:pt x="408" y="102"/>
                    <a:pt x="410" y="102"/>
                    <a:pt x="411" y="10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404664" y="3092653"/>
              <a:ext cx="36513" cy="22225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2 h 6"/>
                <a:gd name="T4" fmla="*/ 0 w 10"/>
                <a:gd name="T5" fmla="*/ 0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4" y="2"/>
                    <a:pt x="6" y="6"/>
                    <a:pt x="10" y="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392829" y="3081212"/>
              <a:ext cx="19050" cy="3175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  <a:gd name="T4" fmla="*/ 5 w 5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1" y="1"/>
                    <a:pt x="3" y="1"/>
                    <a:pt x="5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276463" y="3019321"/>
              <a:ext cx="19050" cy="3175"/>
            </a:xfrm>
            <a:custGeom>
              <a:avLst/>
              <a:gdLst>
                <a:gd name="T0" fmla="*/ 5 w 5"/>
                <a:gd name="T1" fmla="*/ 1 h 1"/>
                <a:gd name="T2" fmla="*/ 0 w 5"/>
                <a:gd name="T3" fmla="*/ 0 h 1"/>
                <a:gd name="T4" fmla="*/ 0 w 5"/>
                <a:gd name="T5" fmla="*/ 1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5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529514" y="3177480"/>
              <a:ext cx="30163" cy="4763"/>
            </a:xfrm>
            <a:custGeom>
              <a:avLst/>
              <a:gdLst>
                <a:gd name="T0" fmla="*/ 5 w 19"/>
                <a:gd name="T1" fmla="*/ 0 h 3"/>
                <a:gd name="T2" fmla="*/ 0 w 19"/>
                <a:gd name="T3" fmla="*/ 0 h 3"/>
                <a:gd name="T4" fmla="*/ 19 w 19"/>
                <a:gd name="T5" fmla="*/ 3 h 3"/>
                <a:gd name="T6" fmla="*/ 5 w 19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">
                  <a:moveTo>
                    <a:pt x="5" y="0"/>
                  </a:moveTo>
                  <a:lnTo>
                    <a:pt x="0" y="0"/>
                  </a:lnTo>
                  <a:lnTo>
                    <a:pt x="1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202305" y="3097955"/>
              <a:ext cx="406400" cy="49213"/>
            </a:xfrm>
            <a:custGeom>
              <a:avLst/>
              <a:gdLst>
                <a:gd name="T0" fmla="*/ 36 w 108"/>
                <a:gd name="T1" fmla="*/ 11 h 13"/>
                <a:gd name="T2" fmla="*/ 37 w 108"/>
                <a:gd name="T3" fmla="*/ 10 h 13"/>
                <a:gd name="T4" fmla="*/ 47 w 108"/>
                <a:gd name="T5" fmla="*/ 11 h 13"/>
                <a:gd name="T6" fmla="*/ 47 w 108"/>
                <a:gd name="T7" fmla="*/ 10 h 13"/>
                <a:gd name="T8" fmla="*/ 84 w 108"/>
                <a:gd name="T9" fmla="*/ 10 h 13"/>
                <a:gd name="T10" fmla="*/ 108 w 108"/>
                <a:gd name="T11" fmla="*/ 7 h 13"/>
                <a:gd name="T12" fmla="*/ 33 w 108"/>
                <a:gd name="T13" fmla="*/ 0 h 13"/>
                <a:gd name="T14" fmla="*/ 31 w 108"/>
                <a:gd name="T15" fmla="*/ 1 h 13"/>
                <a:gd name="T16" fmla="*/ 39 w 108"/>
                <a:gd name="T17" fmla="*/ 2 h 13"/>
                <a:gd name="T18" fmla="*/ 82 w 108"/>
                <a:gd name="T19" fmla="*/ 8 h 13"/>
                <a:gd name="T20" fmla="*/ 6 w 108"/>
                <a:gd name="T21" fmla="*/ 8 h 13"/>
                <a:gd name="T22" fmla="*/ 0 w 108"/>
                <a:gd name="T23" fmla="*/ 10 h 13"/>
                <a:gd name="T24" fmla="*/ 36 w 108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">
                  <a:moveTo>
                    <a:pt x="36" y="11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40" y="10"/>
                    <a:pt x="44" y="9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60" y="9"/>
                    <a:pt x="72" y="10"/>
                    <a:pt x="84" y="10"/>
                  </a:cubicBezTo>
                  <a:cubicBezTo>
                    <a:pt x="91" y="7"/>
                    <a:pt x="100" y="7"/>
                    <a:pt x="108" y="7"/>
                  </a:cubicBezTo>
                  <a:cubicBezTo>
                    <a:pt x="83" y="5"/>
                    <a:pt x="58" y="5"/>
                    <a:pt x="33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3"/>
                    <a:pt x="36" y="1"/>
                    <a:pt x="39" y="2"/>
                  </a:cubicBezTo>
                  <a:cubicBezTo>
                    <a:pt x="53" y="3"/>
                    <a:pt x="67" y="6"/>
                    <a:pt x="82" y="8"/>
                  </a:cubicBezTo>
                  <a:cubicBezTo>
                    <a:pt x="57" y="8"/>
                    <a:pt x="31" y="7"/>
                    <a:pt x="6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2" y="7"/>
                    <a:pt x="23" y="13"/>
                    <a:pt x="36" y="1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550234" y="3208571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1" y="0"/>
                    <a:pt x="0" y="1"/>
                  </a:cubicBezTo>
                  <a:cubicBezTo>
                    <a:pt x="1" y="1"/>
                    <a:pt x="5" y="2"/>
                    <a:pt x="7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409726" y="3174038"/>
              <a:ext cx="120650" cy="7938"/>
            </a:xfrm>
            <a:custGeom>
              <a:avLst/>
              <a:gdLst>
                <a:gd name="T0" fmla="*/ 32 w 32"/>
                <a:gd name="T1" fmla="*/ 1 h 2"/>
                <a:gd name="T2" fmla="*/ 0 w 32"/>
                <a:gd name="T3" fmla="*/ 1 h 2"/>
                <a:gd name="T4" fmla="*/ 32 w 3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">
                  <a:moveTo>
                    <a:pt x="32" y="1"/>
                  </a:moveTo>
                  <a:cubicBezTo>
                    <a:pt x="21" y="1"/>
                    <a:pt x="10" y="0"/>
                    <a:pt x="0" y="1"/>
                  </a:cubicBezTo>
                  <a:cubicBezTo>
                    <a:pt x="11" y="2"/>
                    <a:pt x="21" y="1"/>
                    <a:pt x="32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519713" y="3219101"/>
              <a:ext cx="60325" cy="3175"/>
            </a:xfrm>
            <a:custGeom>
              <a:avLst/>
              <a:gdLst>
                <a:gd name="T0" fmla="*/ 16 w 16"/>
                <a:gd name="T1" fmla="*/ 1 h 1"/>
                <a:gd name="T2" fmla="*/ 0 w 16"/>
                <a:gd name="T3" fmla="*/ 0 h 1"/>
                <a:gd name="T4" fmla="*/ 16 w 16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">
                  <a:moveTo>
                    <a:pt x="16" y="1"/>
                  </a:moveTo>
                  <a:cubicBezTo>
                    <a:pt x="11" y="1"/>
                    <a:pt x="5" y="1"/>
                    <a:pt x="0" y="0"/>
                  </a:cubicBezTo>
                  <a:cubicBezTo>
                    <a:pt x="5" y="1"/>
                    <a:pt x="11" y="1"/>
                    <a:pt x="16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216037" y="3056877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121532" y="3146524"/>
              <a:ext cx="12700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2"/>
                    <a:pt x="2" y="3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109896" y="3207222"/>
              <a:ext cx="30163" cy="11113"/>
            </a:xfrm>
            <a:custGeom>
              <a:avLst/>
              <a:gdLst>
                <a:gd name="T0" fmla="*/ 8 w 8"/>
                <a:gd name="T1" fmla="*/ 1 h 3"/>
                <a:gd name="T2" fmla="*/ 0 w 8"/>
                <a:gd name="T3" fmla="*/ 0 h 3"/>
                <a:gd name="T4" fmla="*/ 8 w 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6" y="3"/>
                    <a:pt x="8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8735252" y="4231660"/>
              <a:ext cx="44450" cy="11113"/>
            </a:xfrm>
            <a:custGeom>
              <a:avLst/>
              <a:gdLst>
                <a:gd name="T0" fmla="*/ 0 w 12"/>
                <a:gd name="T1" fmla="*/ 2 h 3"/>
                <a:gd name="T2" fmla="*/ 12 w 12"/>
                <a:gd name="T3" fmla="*/ 1 h 3"/>
                <a:gd name="T4" fmla="*/ 0 w 1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">
                  <a:moveTo>
                    <a:pt x="0" y="2"/>
                  </a:moveTo>
                  <a:cubicBezTo>
                    <a:pt x="4" y="3"/>
                    <a:pt x="8" y="2"/>
                    <a:pt x="12" y="1"/>
                  </a:cubicBezTo>
                  <a:cubicBezTo>
                    <a:pt x="8" y="1"/>
                    <a:pt x="3" y="0"/>
                    <a:pt x="0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8458417" y="4231168"/>
              <a:ext cx="30163" cy="7938"/>
            </a:xfrm>
            <a:custGeom>
              <a:avLst/>
              <a:gdLst>
                <a:gd name="T0" fmla="*/ 0 w 8"/>
                <a:gd name="T1" fmla="*/ 1 h 2"/>
                <a:gd name="T2" fmla="*/ 8 w 8"/>
                <a:gd name="T3" fmla="*/ 1 h 2"/>
                <a:gd name="T4" fmla="*/ 0 w 8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1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5" y="0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7232284" y="3561486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5417563" y="3790538"/>
              <a:ext cx="198438" cy="19050"/>
            </a:xfrm>
            <a:custGeom>
              <a:avLst/>
              <a:gdLst>
                <a:gd name="T0" fmla="*/ 9 w 53"/>
                <a:gd name="T1" fmla="*/ 2 h 5"/>
                <a:gd name="T2" fmla="*/ 48 w 53"/>
                <a:gd name="T3" fmla="*/ 5 h 5"/>
                <a:gd name="T4" fmla="*/ 53 w 53"/>
                <a:gd name="T5" fmla="*/ 5 h 5"/>
                <a:gd name="T6" fmla="*/ 0 w 53"/>
                <a:gd name="T7" fmla="*/ 0 h 5"/>
                <a:gd name="T8" fmla="*/ 9 w 5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">
                  <a:moveTo>
                    <a:pt x="9" y="2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35" y="3"/>
                    <a:pt x="18" y="0"/>
                    <a:pt x="0" y="0"/>
                  </a:cubicBezTo>
                  <a:cubicBezTo>
                    <a:pt x="2" y="2"/>
                    <a:pt x="7" y="0"/>
                    <a:pt x="9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5054648" y="3550954"/>
              <a:ext cx="71438" cy="3175"/>
            </a:xfrm>
            <a:custGeom>
              <a:avLst/>
              <a:gdLst>
                <a:gd name="T0" fmla="*/ 19 w 19"/>
                <a:gd name="T1" fmla="*/ 0 h 1"/>
                <a:gd name="T2" fmla="*/ 0 w 19"/>
                <a:gd name="T3" fmla="*/ 0 h 1"/>
                <a:gd name="T4" fmla="*/ 19 w 19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0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7" y="1"/>
                    <a:pt x="13" y="0"/>
                    <a:pt x="19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497772" y="3229616"/>
              <a:ext cx="15875" cy="635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5648348" y="4095901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5551246" y="3945997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5517616" y="4190184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3980158" y="3250687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出自【趣你的PPT】(微信:qunideppt)：最优质的PPT资源库"/>
            <p:cNvSpPr>
              <a:spLocks noEditPoints="1"/>
            </p:cNvSpPr>
            <p:nvPr/>
          </p:nvSpPr>
          <p:spPr bwMode="auto">
            <a:xfrm rot="1597593">
              <a:off x="3848670" y="3468155"/>
              <a:ext cx="1966913" cy="490538"/>
            </a:xfrm>
            <a:custGeom>
              <a:avLst/>
              <a:gdLst>
                <a:gd name="T0" fmla="*/ 489 w 524"/>
                <a:gd name="T1" fmla="*/ 105 h 131"/>
                <a:gd name="T2" fmla="*/ 456 w 524"/>
                <a:gd name="T3" fmla="*/ 104 h 131"/>
                <a:gd name="T4" fmla="*/ 439 w 524"/>
                <a:gd name="T5" fmla="*/ 103 h 131"/>
                <a:gd name="T6" fmla="*/ 450 w 524"/>
                <a:gd name="T7" fmla="*/ 98 h 131"/>
                <a:gd name="T8" fmla="*/ 458 w 524"/>
                <a:gd name="T9" fmla="*/ 94 h 131"/>
                <a:gd name="T10" fmla="*/ 497 w 524"/>
                <a:gd name="T11" fmla="*/ 87 h 131"/>
                <a:gd name="T12" fmla="*/ 509 w 524"/>
                <a:gd name="T13" fmla="*/ 77 h 131"/>
                <a:gd name="T14" fmla="*/ 522 w 524"/>
                <a:gd name="T15" fmla="*/ 69 h 131"/>
                <a:gd name="T16" fmla="*/ 515 w 524"/>
                <a:gd name="T17" fmla="*/ 64 h 131"/>
                <a:gd name="T18" fmla="*/ 500 w 524"/>
                <a:gd name="T19" fmla="*/ 60 h 131"/>
                <a:gd name="T20" fmla="*/ 494 w 524"/>
                <a:gd name="T21" fmla="*/ 56 h 131"/>
                <a:gd name="T22" fmla="*/ 492 w 524"/>
                <a:gd name="T23" fmla="*/ 48 h 131"/>
                <a:gd name="T24" fmla="*/ 468 w 524"/>
                <a:gd name="T25" fmla="*/ 47 h 131"/>
                <a:gd name="T26" fmla="*/ 490 w 524"/>
                <a:gd name="T27" fmla="*/ 41 h 131"/>
                <a:gd name="T28" fmla="*/ 468 w 524"/>
                <a:gd name="T29" fmla="*/ 36 h 131"/>
                <a:gd name="T30" fmla="*/ 442 w 524"/>
                <a:gd name="T31" fmla="*/ 34 h 131"/>
                <a:gd name="T32" fmla="*/ 306 w 524"/>
                <a:gd name="T33" fmla="*/ 25 h 131"/>
                <a:gd name="T34" fmla="*/ 383 w 524"/>
                <a:gd name="T35" fmla="*/ 27 h 131"/>
                <a:gd name="T36" fmla="*/ 442 w 524"/>
                <a:gd name="T37" fmla="*/ 25 h 131"/>
                <a:gd name="T38" fmla="*/ 499 w 524"/>
                <a:gd name="T39" fmla="*/ 23 h 131"/>
                <a:gd name="T40" fmla="*/ 323 w 524"/>
                <a:gd name="T41" fmla="*/ 8 h 131"/>
                <a:gd name="T42" fmla="*/ 25 w 524"/>
                <a:gd name="T43" fmla="*/ 3 h 131"/>
                <a:gd name="T44" fmla="*/ 11 w 524"/>
                <a:gd name="T45" fmla="*/ 14 h 131"/>
                <a:gd name="T46" fmla="*/ 16 w 524"/>
                <a:gd name="T47" fmla="*/ 19 h 131"/>
                <a:gd name="T48" fmla="*/ 32 w 524"/>
                <a:gd name="T49" fmla="*/ 32 h 131"/>
                <a:gd name="T50" fmla="*/ 4 w 524"/>
                <a:gd name="T51" fmla="*/ 32 h 131"/>
                <a:gd name="T52" fmla="*/ 13 w 524"/>
                <a:gd name="T53" fmla="*/ 42 h 131"/>
                <a:gd name="T54" fmla="*/ 51 w 524"/>
                <a:gd name="T55" fmla="*/ 57 h 131"/>
                <a:gd name="T56" fmla="*/ 5 w 524"/>
                <a:gd name="T57" fmla="*/ 57 h 131"/>
                <a:gd name="T58" fmla="*/ 17 w 524"/>
                <a:gd name="T59" fmla="*/ 67 h 131"/>
                <a:gd name="T60" fmla="*/ 13 w 524"/>
                <a:gd name="T61" fmla="*/ 72 h 131"/>
                <a:gd name="T62" fmla="*/ 39 w 524"/>
                <a:gd name="T63" fmla="*/ 84 h 131"/>
                <a:gd name="T64" fmla="*/ 41 w 524"/>
                <a:gd name="T65" fmla="*/ 93 h 131"/>
                <a:gd name="T66" fmla="*/ 50 w 524"/>
                <a:gd name="T67" fmla="*/ 98 h 131"/>
                <a:gd name="T68" fmla="*/ 13 w 524"/>
                <a:gd name="T69" fmla="*/ 92 h 131"/>
                <a:gd name="T70" fmla="*/ 34 w 524"/>
                <a:gd name="T71" fmla="*/ 104 h 131"/>
                <a:gd name="T72" fmla="*/ 71 w 524"/>
                <a:gd name="T73" fmla="*/ 114 h 131"/>
                <a:gd name="T74" fmla="*/ 75 w 524"/>
                <a:gd name="T75" fmla="*/ 113 h 131"/>
                <a:gd name="T76" fmla="*/ 256 w 524"/>
                <a:gd name="T77" fmla="*/ 124 h 131"/>
                <a:gd name="T78" fmla="*/ 407 w 524"/>
                <a:gd name="T79" fmla="*/ 130 h 131"/>
                <a:gd name="T80" fmla="*/ 263 w 524"/>
                <a:gd name="T81" fmla="*/ 124 h 131"/>
                <a:gd name="T82" fmla="*/ 178 w 524"/>
                <a:gd name="T83" fmla="*/ 117 h 131"/>
                <a:gd name="T84" fmla="*/ 485 w 524"/>
                <a:gd name="T85" fmla="*/ 120 h 131"/>
                <a:gd name="T86" fmla="*/ 452 w 524"/>
                <a:gd name="T87" fmla="*/ 118 h 131"/>
                <a:gd name="T88" fmla="*/ 509 w 524"/>
                <a:gd name="T89" fmla="*/ 108 h 131"/>
                <a:gd name="T90" fmla="*/ 466 w 524"/>
                <a:gd name="T91" fmla="*/ 62 h 131"/>
                <a:gd name="T92" fmla="*/ 22 w 524"/>
                <a:gd name="T93" fmla="*/ 33 h 131"/>
                <a:gd name="T94" fmla="*/ 31 w 524"/>
                <a:gd name="T95" fmla="*/ 79 h 131"/>
                <a:gd name="T96" fmla="*/ 81 w 524"/>
                <a:gd name="T97" fmla="*/ 20 h 131"/>
                <a:gd name="T98" fmla="*/ 285 w 524"/>
                <a:gd name="T99" fmla="*/ 24 h 131"/>
                <a:gd name="T100" fmla="*/ 407 w 524"/>
                <a:gd name="T101" fmla="*/ 10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4" h="131">
                  <a:moveTo>
                    <a:pt x="509" y="108"/>
                  </a:moveTo>
                  <a:cubicBezTo>
                    <a:pt x="507" y="109"/>
                    <a:pt x="503" y="108"/>
                    <a:pt x="502" y="107"/>
                  </a:cubicBezTo>
                  <a:cubicBezTo>
                    <a:pt x="488" y="111"/>
                    <a:pt x="473" y="110"/>
                    <a:pt x="458" y="109"/>
                  </a:cubicBezTo>
                  <a:cubicBezTo>
                    <a:pt x="467" y="106"/>
                    <a:pt x="480" y="109"/>
                    <a:pt x="489" y="105"/>
                  </a:cubicBezTo>
                  <a:cubicBezTo>
                    <a:pt x="481" y="105"/>
                    <a:pt x="474" y="105"/>
                    <a:pt x="467" y="105"/>
                  </a:cubicBezTo>
                  <a:cubicBezTo>
                    <a:pt x="467" y="105"/>
                    <a:pt x="467" y="105"/>
                    <a:pt x="467" y="105"/>
                  </a:cubicBezTo>
                  <a:cubicBezTo>
                    <a:pt x="466" y="108"/>
                    <a:pt x="464" y="102"/>
                    <a:pt x="461" y="105"/>
                  </a:cubicBezTo>
                  <a:cubicBezTo>
                    <a:pt x="460" y="104"/>
                    <a:pt x="456" y="106"/>
                    <a:pt x="456" y="104"/>
                  </a:cubicBezTo>
                  <a:cubicBezTo>
                    <a:pt x="442" y="104"/>
                    <a:pt x="427" y="105"/>
                    <a:pt x="413" y="103"/>
                  </a:cubicBezTo>
                  <a:cubicBezTo>
                    <a:pt x="415" y="102"/>
                    <a:pt x="415" y="102"/>
                    <a:pt x="415" y="102"/>
                  </a:cubicBezTo>
                  <a:cubicBezTo>
                    <a:pt x="423" y="101"/>
                    <a:pt x="432" y="102"/>
                    <a:pt x="439" y="102"/>
                  </a:cubicBezTo>
                  <a:cubicBezTo>
                    <a:pt x="439" y="103"/>
                    <a:pt x="439" y="103"/>
                    <a:pt x="439" y="103"/>
                  </a:cubicBezTo>
                  <a:cubicBezTo>
                    <a:pt x="441" y="103"/>
                    <a:pt x="441" y="103"/>
                    <a:pt x="441" y="103"/>
                  </a:cubicBezTo>
                  <a:cubicBezTo>
                    <a:pt x="442" y="99"/>
                    <a:pt x="448" y="103"/>
                    <a:pt x="451" y="100"/>
                  </a:cubicBezTo>
                  <a:cubicBezTo>
                    <a:pt x="449" y="99"/>
                    <a:pt x="449" y="99"/>
                    <a:pt x="449" y="99"/>
                  </a:cubicBezTo>
                  <a:cubicBezTo>
                    <a:pt x="450" y="98"/>
                    <a:pt x="450" y="98"/>
                    <a:pt x="450" y="98"/>
                  </a:cubicBezTo>
                  <a:cubicBezTo>
                    <a:pt x="462" y="99"/>
                    <a:pt x="472" y="97"/>
                    <a:pt x="482" y="97"/>
                  </a:cubicBezTo>
                  <a:cubicBezTo>
                    <a:pt x="481" y="96"/>
                    <a:pt x="480" y="96"/>
                    <a:pt x="479" y="95"/>
                  </a:cubicBezTo>
                  <a:cubicBezTo>
                    <a:pt x="473" y="96"/>
                    <a:pt x="465" y="95"/>
                    <a:pt x="459" y="95"/>
                  </a:cubicBezTo>
                  <a:cubicBezTo>
                    <a:pt x="458" y="94"/>
                    <a:pt x="458" y="94"/>
                    <a:pt x="458" y="94"/>
                  </a:cubicBezTo>
                  <a:cubicBezTo>
                    <a:pt x="466" y="93"/>
                    <a:pt x="475" y="94"/>
                    <a:pt x="483" y="92"/>
                  </a:cubicBezTo>
                  <a:cubicBezTo>
                    <a:pt x="487" y="92"/>
                    <a:pt x="492" y="91"/>
                    <a:pt x="495" y="90"/>
                  </a:cubicBezTo>
                  <a:cubicBezTo>
                    <a:pt x="490" y="88"/>
                    <a:pt x="484" y="91"/>
                    <a:pt x="479" y="90"/>
                  </a:cubicBezTo>
                  <a:cubicBezTo>
                    <a:pt x="484" y="88"/>
                    <a:pt x="491" y="88"/>
                    <a:pt x="497" y="87"/>
                  </a:cubicBezTo>
                  <a:cubicBezTo>
                    <a:pt x="499" y="88"/>
                    <a:pt x="500" y="84"/>
                    <a:pt x="503" y="86"/>
                  </a:cubicBezTo>
                  <a:cubicBezTo>
                    <a:pt x="507" y="81"/>
                    <a:pt x="516" y="84"/>
                    <a:pt x="522" y="81"/>
                  </a:cubicBezTo>
                  <a:cubicBezTo>
                    <a:pt x="514" y="80"/>
                    <a:pt x="502" y="81"/>
                    <a:pt x="492" y="80"/>
                  </a:cubicBezTo>
                  <a:cubicBezTo>
                    <a:pt x="497" y="77"/>
                    <a:pt x="504" y="78"/>
                    <a:pt x="509" y="77"/>
                  </a:cubicBezTo>
                  <a:cubicBezTo>
                    <a:pt x="496" y="76"/>
                    <a:pt x="483" y="83"/>
                    <a:pt x="471" y="77"/>
                  </a:cubicBezTo>
                  <a:cubicBezTo>
                    <a:pt x="478" y="77"/>
                    <a:pt x="484" y="74"/>
                    <a:pt x="491" y="73"/>
                  </a:cubicBezTo>
                  <a:cubicBezTo>
                    <a:pt x="493" y="71"/>
                    <a:pt x="493" y="71"/>
                    <a:pt x="493" y="71"/>
                  </a:cubicBezTo>
                  <a:cubicBezTo>
                    <a:pt x="502" y="69"/>
                    <a:pt x="513" y="70"/>
                    <a:pt x="522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16" y="66"/>
                    <a:pt x="516" y="66"/>
                    <a:pt x="516" y="66"/>
                  </a:cubicBezTo>
                  <a:cubicBezTo>
                    <a:pt x="516" y="66"/>
                    <a:pt x="516" y="64"/>
                    <a:pt x="517" y="64"/>
                  </a:cubicBezTo>
                  <a:cubicBezTo>
                    <a:pt x="515" y="64"/>
                    <a:pt x="515" y="64"/>
                    <a:pt x="515" y="64"/>
                  </a:cubicBezTo>
                  <a:cubicBezTo>
                    <a:pt x="502" y="66"/>
                    <a:pt x="485" y="64"/>
                    <a:pt x="472" y="65"/>
                  </a:cubicBezTo>
                  <a:cubicBezTo>
                    <a:pt x="475" y="63"/>
                    <a:pt x="482" y="65"/>
                    <a:pt x="485" y="63"/>
                  </a:cubicBezTo>
                  <a:cubicBezTo>
                    <a:pt x="482" y="63"/>
                    <a:pt x="478" y="63"/>
                    <a:pt x="475" y="62"/>
                  </a:cubicBezTo>
                  <a:cubicBezTo>
                    <a:pt x="484" y="62"/>
                    <a:pt x="491" y="60"/>
                    <a:pt x="500" y="60"/>
                  </a:cubicBezTo>
                  <a:cubicBezTo>
                    <a:pt x="499" y="60"/>
                    <a:pt x="500" y="59"/>
                    <a:pt x="502" y="59"/>
                  </a:cubicBezTo>
                  <a:cubicBezTo>
                    <a:pt x="500" y="58"/>
                    <a:pt x="498" y="58"/>
                    <a:pt x="496" y="57"/>
                  </a:cubicBezTo>
                  <a:cubicBezTo>
                    <a:pt x="499" y="56"/>
                    <a:pt x="499" y="56"/>
                    <a:pt x="499" y="56"/>
                  </a:cubicBezTo>
                  <a:cubicBezTo>
                    <a:pt x="498" y="55"/>
                    <a:pt x="496" y="55"/>
                    <a:pt x="494" y="56"/>
                  </a:cubicBezTo>
                  <a:cubicBezTo>
                    <a:pt x="493" y="55"/>
                    <a:pt x="493" y="54"/>
                    <a:pt x="493" y="53"/>
                  </a:cubicBezTo>
                  <a:cubicBezTo>
                    <a:pt x="502" y="51"/>
                    <a:pt x="511" y="52"/>
                    <a:pt x="518" y="49"/>
                  </a:cubicBezTo>
                  <a:cubicBezTo>
                    <a:pt x="493" y="50"/>
                    <a:pt x="493" y="50"/>
                    <a:pt x="493" y="50"/>
                  </a:cubicBezTo>
                  <a:cubicBezTo>
                    <a:pt x="492" y="48"/>
                    <a:pt x="492" y="48"/>
                    <a:pt x="492" y="48"/>
                  </a:cubicBezTo>
                  <a:cubicBezTo>
                    <a:pt x="491" y="49"/>
                    <a:pt x="489" y="50"/>
                    <a:pt x="488" y="49"/>
                  </a:cubicBezTo>
                  <a:cubicBezTo>
                    <a:pt x="488" y="49"/>
                    <a:pt x="488" y="49"/>
                    <a:pt x="488" y="49"/>
                  </a:cubicBezTo>
                  <a:cubicBezTo>
                    <a:pt x="479" y="51"/>
                    <a:pt x="470" y="49"/>
                    <a:pt x="461" y="47"/>
                  </a:cubicBezTo>
                  <a:cubicBezTo>
                    <a:pt x="464" y="47"/>
                    <a:pt x="466" y="46"/>
                    <a:pt x="468" y="47"/>
                  </a:cubicBezTo>
                  <a:cubicBezTo>
                    <a:pt x="472" y="46"/>
                    <a:pt x="476" y="47"/>
                    <a:pt x="479" y="45"/>
                  </a:cubicBezTo>
                  <a:cubicBezTo>
                    <a:pt x="480" y="45"/>
                    <a:pt x="482" y="45"/>
                    <a:pt x="483" y="46"/>
                  </a:cubicBezTo>
                  <a:cubicBezTo>
                    <a:pt x="491" y="44"/>
                    <a:pt x="501" y="43"/>
                    <a:pt x="510" y="43"/>
                  </a:cubicBezTo>
                  <a:cubicBezTo>
                    <a:pt x="504" y="41"/>
                    <a:pt x="496" y="44"/>
                    <a:pt x="490" y="41"/>
                  </a:cubicBezTo>
                  <a:cubicBezTo>
                    <a:pt x="490" y="40"/>
                    <a:pt x="490" y="40"/>
                    <a:pt x="491" y="40"/>
                  </a:cubicBezTo>
                  <a:cubicBezTo>
                    <a:pt x="488" y="38"/>
                    <a:pt x="488" y="38"/>
                    <a:pt x="488" y="38"/>
                  </a:cubicBezTo>
                  <a:cubicBezTo>
                    <a:pt x="481" y="38"/>
                    <a:pt x="474" y="38"/>
                    <a:pt x="467" y="37"/>
                  </a:cubicBezTo>
                  <a:cubicBezTo>
                    <a:pt x="468" y="36"/>
                    <a:pt x="468" y="36"/>
                    <a:pt x="468" y="36"/>
                  </a:cubicBezTo>
                  <a:cubicBezTo>
                    <a:pt x="464" y="36"/>
                    <a:pt x="464" y="36"/>
                    <a:pt x="464" y="36"/>
                  </a:cubicBezTo>
                  <a:cubicBezTo>
                    <a:pt x="464" y="38"/>
                    <a:pt x="462" y="36"/>
                    <a:pt x="460" y="36"/>
                  </a:cubicBezTo>
                  <a:cubicBezTo>
                    <a:pt x="461" y="35"/>
                    <a:pt x="461" y="35"/>
                    <a:pt x="461" y="35"/>
                  </a:cubicBezTo>
                  <a:cubicBezTo>
                    <a:pt x="455" y="34"/>
                    <a:pt x="448" y="35"/>
                    <a:pt x="442" y="34"/>
                  </a:cubicBezTo>
                  <a:cubicBezTo>
                    <a:pt x="443" y="34"/>
                    <a:pt x="443" y="34"/>
                    <a:pt x="443" y="33"/>
                  </a:cubicBezTo>
                  <a:cubicBezTo>
                    <a:pt x="433" y="33"/>
                    <a:pt x="433" y="33"/>
                    <a:pt x="433" y="33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299" y="25"/>
                    <a:pt x="290" y="25"/>
                    <a:pt x="285" y="23"/>
                  </a:cubicBezTo>
                  <a:cubicBezTo>
                    <a:pt x="292" y="23"/>
                    <a:pt x="299" y="24"/>
                    <a:pt x="306" y="24"/>
                  </a:cubicBezTo>
                  <a:cubicBezTo>
                    <a:pt x="382" y="27"/>
                    <a:pt x="382" y="27"/>
                    <a:pt x="382" y="27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411" y="29"/>
                    <a:pt x="436" y="26"/>
                    <a:pt x="463" y="28"/>
                  </a:cubicBezTo>
                  <a:cubicBezTo>
                    <a:pt x="462" y="28"/>
                    <a:pt x="460" y="28"/>
                    <a:pt x="459" y="27"/>
                  </a:cubicBezTo>
                  <a:cubicBezTo>
                    <a:pt x="460" y="26"/>
                    <a:pt x="461" y="26"/>
                    <a:pt x="462" y="26"/>
                  </a:cubicBezTo>
                  <a:cubicBezTo>
                    <a:pt x="442" y="25"/>
                    <a:pt x="442" y="25"/>
                    <a:pt x="442" y="25"/>
                  </a:cubicBezTo>
                  <a:cubicBezTo>
                    <a:pt x="440" y="23"/>
                    <a:pt x="440" y="23"/>
                    <a:pt x="440" y="23"/>
                  </a:cubicBezTo>
                  <a:cubicBezTo>
                    <a:pt x="458" y="24"/>
                    <a:pt x="477" y="27"/>
                    <a:pt x="493" y="24"/>
                  </a:cubicBezTo>
                  <a:cubicBezTo>
                    <a:pt x="471" y="21"/>
                    <a:pt x="471" y="21"/>
                    <a:pt x="471" y="21"/>
                  </a:cubicBezTo>
                  <a:cubicBezTo>
                    <a:pt x="480" y="19"/>
                    <a:pt x="489" y="23"/>
                    <a:pt x="499" y="23"/>
                  </a:cubicBezTo>
                  <a:cubicBezTo>
                    <a:pt x="481" y="19"/>
                    <a:pt x="463" y="17"/>
                    <a:pt x="444" y="15"/>
                  </a:cubicBezTo>
                  <a:cubicBezTo>
                    <a:pt x="441" y="12"/>
                    <a:pt x="435" y="14"/>
                    <a:pt x="432" y="12"/>
                  </a:cubicBezTo>
                  <a:cubicBezTo>
                    <a:pt x="429" y="14"/>
                    <a:pt x="425" y="13"/>
                    <a:pt x="422" y="13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274" y="4"/>
                    <a:pt x="229" y="6"/>
                    <a:pt x="18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4" y="0"/>
                    <a:pt x="28" y="0"/>
                    <a:pt x="25" y="3"/>
                  </a:cubicBezTo>
                  <a:cubicBezTo>
                    <a:pt x="15" y="2"/>
                    <a:pt x="6" y="6"/>
                    <a:pt x="0" y="12"/>
                  </a:cubicBezTo>
                  <a:cubicBezTo>
                    <a:pt x="3" y="12"/>
                    <a:pt x="7" y="14"/>
                    <a:pt x="10" y="13"/>
                  </a:cubicBezTo>
                  <a:cubicBezTo>
                    <a:pt x="11" y="11"/>
                    <a:pt x="15" y="11"/>
                    <a:pt x="17" y="12"/>
                  </a:cubicBezTo>
                  <a:cubicBezTo>
                    <a:pt x="15" y="13"/>
                    <a:pt x="12" y="13"/>
                    <a:pt x="11" y="14"/>
                  </a:cubicBezTo>
                  <a:cubicBezTo>
                    <a:pt x="12" y="16"/>
                    <a:pt x="15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5"/>
                    <a:pt x="23" y="18"/>
                    <a:pt x="25" y="20"/>
                  </a:cubicBezTo>
                  <a:cubicBezTo>
                    <a:pt x="24" y="21"/>
                    <a:pt x="19" y="20"/>
                    <a:pt x="16" y="19"/>
                  </a:cubicBezTo>
                  <a:cubicBezTo>
                    <a:pt x="13" y="22"/>
                    <a:pt x="5" y="19"/>
                    <a:pt x="6" y="23"/>
                  </a:cubicBezTo>
                  <a:cubicBezTo>
                    <a:pt x="11" y="27"/>
                    <a:pt x="19" y="22"/>
                    <a:pt x="24" y="2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30" y="29"/>
                    <a:pt x="32" y="32"/>
                  </a:cubicBezTo>
                  <a:cubicBezTo>
                    <a:pt x="28" y="34"/>
                    <a:pt x="24" y="32"/>
                    <a:pt x="20" y="31"/>
                  </a:cubicBezTo>
                  <a:cubicBezTo>
                    <a:pt x="17" y="30"/>
                    <a:pt x="12" y="29"/>
                    <a:pt x="10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4" y="32"/>
                  </a:cubicBezTo>
                  <a:cubicBezTo>
                    <a:pt x="11" y="34"/>
                    <a:pt x="17" y="30"/>
                    <a:pt x="21" y="33"/>
                  </a:cubicBezTo>
                  <a:cubicBezTo>
                    <a:pt x="21" y="34"/>
                    <a:pt x="20" y="33"/>
                    <a:pt x="20" y="33"/>
                  </a:cubicBezTo>
                  <a:cubicBezTo>
                    <a:pt x="19" y="39"/>
                    <a:pt x="10" y="34"/>
                    <a:pt x="8" y="3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6"/>
                    <a:pt x="5" y="41"/>
                    <a:pt x="4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1" y="45"/>
                    <a:pt x="16" y="46"/>
                    <a:pt x="21" y="47"/>
                  </a:cubicBezTo>
                  <a:cubicBezTo>
                    <a:pt x="29" y="55"/>
                    <a:pt x="41" y="52"/>
                    <a:pt x="51" y="57"/>
                  </a:cubicBezTo>
                  <a:cubicBezTo>
                    <a:pt x="47" y="59"/>
                    <a:pt x="43" y="54"/>
                    <a:pt x="41" y="57"/>
                  </a:cubicBezTo>
                  <a:cubicBezTo>
                    <a:pt x="29" y="54"/>
                    <a:pt x="18" y="53"/>
                    <a:pt x="6" y="54"/>
                  </a:cubicBezTo>
                  <a:cubicBezTo>
                    <a:pt x="6" y="54"/>
                    <a:pt x="6" y="55"/>
                    <a:pt x="7" y="55"/>
                  </a:cubicBezTo>
                  <a:cubicBezTo>
                    <a:pt x="6" y="56"/>
                    <a:pt x="6" y="56"/>
                    <a:pt x="5" y="57"/>
                  </a:cubicBezTo>
                  <a:cubicBezTo>
                    <a:pt x="9" y="57"/>
                    <a:pt x="12" y="61"/>
                    <a:pt x="17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6" y="64"/>
                    <a:pt x="21" y="63"/>
                    <a:pt x="22" y="66"/>
                  </a:cubicBezTo>
                  <a:cubicBezTo>
                    <a:pt x="21" y="67"/>
                    <a:pt x="19" y="65"/>
                    <a:pt x="17" y="67"/>
                  </a:cubicBezTo>
                  <a:cubicBezTo>
                    <a:pt x="17" y="69"/>
                    <a:pt x="20" y="68"/>
                    <a:pt x="20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7" y="71"/>
                    <a:pt x="16" y="70"/>
                    <a:pt x="13" y="71"/>
                  </a:cubicBezTo>
                  <a:cubicBezTo>
                    <a:pt x="13" y="71"/>
                    <a:pt x="13" y="72"/>
                    <a:pt x="13" y="72"/>
                  </a:cubicBezTo>
                  <a:cubicBezTo>
                    <a:pt x="15" y="75"/>
                    <a:pt x="22" y="74"/>
                    <a:pt x="25" y="77"/>
                  </a:cubicBezTo>
                  <a:cubicBezTo>
                    <a:pt x="23" y="78"/>
                    <a:pt x="22" y="77"/>
                    <a:pt x="19" y="78"/>
                  </a:cubicBezTo>
                  <a:cubicBezTo>
                    <a:pt x="21" y="80"/>
                    <a:pt x="24" y="80"/>
                    <a:pt x="28" y="80"/>
                  </a:cubicBezTo>
                  <a:cubicBezTo>
                    <a:pt x="31" y="82"/>
                    <a:pt x="36" y="82"/>
                    <a:pt x="39" y="84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1" y="87"/>
                    <a:pt x="29" y="87"/>
                    <a:pt x="27" y="87"/>
                  </a:cubicBezTo>
                  <a:cubicBezTo>
                    <a:pt x="32" y="89"/>
                    <a:pt x="37" y="90"/>
                    <a:pt x="41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0" y="94"/>
                    <a:pt x="41" y="94"/>
                    <a:pt x="42" y="95"/>
                  </a:cubicBezTo>
                  <a:cubicBezTo>
                    <a:pt x="42" y="94"/>
                    <a:pt x="42" y="94"/>
                    <a:pt x="42" y="94"/>
                  </a:cubicBezTo>
                  <a:cubicBezTo>
                    <a:pt x="45" y="94"/>
                    <a:pt x="48" y="96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0" y="93"/>
                    <a:pt x="29" y="101"/>
                    <a:pt x="21" y="94"/>
                  </a:cubicBezTo>
                  <a:cubicBezTo>
                    <a:pt x="19" y="92"/>
                    <a:pt x="19" y="96"/>
                    <a:pt x="17" y="93"/>
                  </a:cubicBezTo>
                  <a:cubicBezTo>
                    <a:pt x="16" y="92"/>
                    <a:pt x="13" y="91"/>
                    <a:pt x="13" y="92"/>
                  </a:cubicBezTo>
                  <a:cubicBezTo>
                    <a:pt x="16" y="97"/>
                    <a:pt x="25" y="94"/>
                    <a:pt x="29" y="99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9" y="101"/>
                    <a:pt x="31" y="104"/>
                    <a:pt x="34" y="10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32" y="106"/>
                    <a:pt x="38" y="108"/>
                    <a:pt x="44" y="110"/>
                  </a:cubicBezTo>
                  <a:cubicBezTo>
                    <a:pt x="46" y="111"/>
                    <a:pt x="50" y="112"/>
                    <a:pt x="51" y="110"/>
                  </a:cubicBezTo>
                  <a:cubicBezTo>
                    <a:pt x="58" y="112"/>
                    <a:pt x="64" y="114"/>
                    <a:pt x="71" y="114"/>
                  </a:cubicBezTo>
                  <a:cubicBezTo>
                    <a:pt x="67" y="112"/>
                    <a:pt x="59" y="112"/>
                    <a:pt x="55" y="109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9" y="114"/>
                    <a:pt x="89" y="114"/>
                    <a:pt x="89" y="114"/>
                  </a:cubicBezTo>
                  <a:cubicBezTo>
                    <a:pt x="85" y="115"/>
                    <a:pt x="80" y="112"/>
                    <a:pt x="75" y="113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86" y="118"/>
                    <a:pt x="95" y="119"/>
                    <a:pt x="104" y="121"/>
                  </a:cubicBezTo>
                  <a:cubicBezTo>
                    <a:pt x="157" y="123"/>
                    <a:pt x="204" y="123"/>
                    <a:pt x="256" y="124"/>
                  </a:cubicBezTo>
                  <a:cubicBezTo>
                    <a:pt x="261" y="127"/>
                    <a:pt x="264" y="122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370" y="130"/>
                    <a:pt x="370" y="130"/>
                    <a:pt x="370" y="130"/>
                  </a:cubicBezTo>
                  <a:cubicBezTo>
                    <a:pt x="383" y="129"/>
                    <a:pt x="398" y="131"/>
                    <a:pt x="407" y="130"/>
                  </a:cubicBezTo>
                  <a:cubicBezTo>
                    <a:pt x="365" y="128"/>
                    <a:pt x="365" y="128"/>
                    <a:pt x="365" y="128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1" y="125"/>
                    <a:pt x="271" y="122"/>
                    <a:pt x="264" y="123"/>
                  </a:cubicBezTo>
                  <a:cubicBezTo>
                    <a:pt x="263" y="124"/>
                    <a:pt x="263" y="124"/>
                    <a:pt x="263" y="124"/>
                  </a:cubicBezTo>
                  <a:cubicBezTo>
                    <a:pt x="245" y="121"/>
                    <a:pt x="228" y="124"/>
                    <a:pt x="210" y="121"/>
                  </a:cubicBezTo>
                  <a:cubicBezTo>
                    <a:pt x="174" y="120"/>
                    <a:pt x="139" y="121"/>
                    <a:pt x="104" y="116"/>
                  </a:cubicBezTo>
                  <a:cubicBezTo>
                    <a:pt x="127" y="118"/>
                    <a:pt x="151" y="115"/>
                    <a:pt x="174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233" y="119"/>
                    <a:pt x="292" y="120"/>
                    <a:pt x="347" y="123"/>
                  </a:cubicBezTo>
                  <a:cubicBezTo>
                    <a:pt x="429" y="125"/>
                    <a:pt x="429" y="125"/>
                    <a:pt x="429" y="125"/>
                  </a:cubicBezTo>
                  <a:cubicBezTo>
                    <a:pt x="452" y="125"/>
                    <a:pt x="477" y="125"/>
                    <a:pt x="496" y="119"/>
                  </a:cubicBezTo>
                  <a:cubicBezTo>
                    <a:pt x="485" y="120"/>
                    <a:pt x="485" y="120"/>
                    <a:pt x="485" y="120"/>
                  </a:cubicBezTo>
                  <a:cubicBezTo>
                    <a:pt x="481" y="121"/>
                    <a:pt x="477" y="120"/>
                    <a:pt x="473" y="118"/>
                  </a:cubicBezTo>
                  <a:cubicBezTo>
                    <a:pt x="458" y="119"/>
                    <a:pt x="442" y="121"/>
                    <a:pt x="426" y="118"/>
                  </a:cubicBezTo>
                  <a:cubicBezTo>
                    <a:pt x="434" y="118"/>
                    <a:pt x="442" y="118"/>
                    <a:pt x="451" y="119"/>
                  </a:cubicBezTo>
                  <a:cubicBezTo>
                    <a:pt x="452" y="118"/>
                    <a:pt x="452" y="118"/>
                    <a:pt x="452" y="118"/>
                  </a:cubicBezTo>
                  <a:cubicBezTo>
                    <a:pt x="468" y="119"/>
                    <a:pt x="480" y="114"/>
                    <a:pt x="495" y="115"/>
                  </a:cubicBezTo>
                  <a:cubicBezTo>
                    <a:pt x="491" y="115"/>
                    <a:pt x="491" y="115"/>
                    <a:pt x="491" y="115"/>
                  </a:cubicBezTo>
                  <a:cubicBezTo>
                    <a:pt x="498" y="110"/>
                    <a:pt x="510" y="110"/>
                    <a:pt x="516" y="108"/>
                  </a:cubicBezTo>
                  <a:cubicBezTo>
                    <a:pt x="514" y="107"/>
                    <a:pt x="511" y="107"/>
                    <a:pt x="509" y="108"/>
                  </a:cubicBezTo>
                  <a:close/>
                  <a:moveTo>
                    <a:pt x="466" y="62"/>
                  </a:moveTo>
                  <a:cubicBezTo>
                    <a:pt x="471" y="62"/>
                    <a:pt x="471" y="62"/>
                    <a:pt x="471" y="62"/>
                  </a:cubicBezTo>
                  <a:cubicBezTo>
                    <a:pt x="465" y="62"/>
                    <a:pt x="465" y="62"/>
                    <a:pt x="465" y="62"/>
                  </a:cubicBezTo>
                  <a:lnTo>
                    <a:pt x="466" y="62"/>
                  </a:lnTo>
                  <a:close/>
                  <a:moveTo>
                    <a:pt x="13" y="43"/>
                  </a:moveTo>
                  <a:cubicBezTo>
                    <a:pt x="14" y="42"/>
                    <a:pt x="15" y="43"/>
                    <a:pt x="16" y="43"/>
                  </a:cubicBezTo>
                  <a:cubicBezTo>
                    <a:pt x="16" y="44"/>
                    <a:pt x="14" y="43"/>
                    <a:pt x="13" y="43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3" y="33"/>
                    <a:pt x="23" y="33"/>
                    <a:pt x="23" y="33"/>
                  </a:cubicBezTo>
                  <a:lnTo>
                    <a:pt x="22" y="33"/>
                  </a:lnTo>
                  <a:close/>
                  <a:moveTo>
                    <a:pt x="31" y="79"/>
                  </a:moveTo>
                  <a:cubicBezTo>
                    <a:pt x="42" y="81"/>
                    <a:pt x="42" y="81"/>
                    <a:pt x="42" y="81"/>
                  </a:cubicBezTo>
                  <a:cubicBezTo>
                    <a:pt x="38" y="81"/>
                    <a:pt x="35" y="80"/>
                    <a:pt x="31" y="79"/>
                  </a:cubicBezTo>
                  <a:close/>
                  <a:moveTo>
                    <a:pt x="73" y="20"/>
                  </a:moveTo>
                  <a:cubicBezTo>
                    <a:pt x="75" y="19"/>
                    <a:pt x="78" y="20"/>
                    <a:pt x="81" y="20"/>
                  </a:cubicBezTo>
                  <a:cubicBezTo>
                    <a:pt x="78" y="21"/>
                    <a:pt x="76" y="20"/>
                    <a:pt x="73" y="20"/>
                  </a:cubicBezTo>
                  <a:close/>
                  <a:moveTo>
                    <a:pt x="82" y="21"/>
                  </a:moveTo>
                  <a:cubicBezTo>
                    <a:pt x="122" y="22"/>
                    <a:pt x="164" y="23"/>
                    <a:pt x="204" y="23"/>
                  </a:cubicBezTo>
                  <a:cubicBezTo>
                    <a:pt x="231" y="23"/>
                    <a:pt x="258" y="23"/>
                    <a:pt x="285" y="24"/>
                  </a:cubicBezTo>
                  <a:cubicBezTo>
                    <a:pt x="217" y="22"/>
                    <a:pt x="151" y="26"/>
                    <a:pt x="82" y="21"/>
                  </a:cubicBezTo>
                  <a:close/>
                  <a:moveTo>
                    <a:pt x="411" y="102"/>
                  </a:moveTo>
                  <a:cubicBezTo>
                    <a:pt x="411" y="103"/>
                    <a:pt x="411" y="103"/>
                    <a:pt x="411" y="103"/>
                  </a:cubicBezTo>
                  <a:cubicBezTo>
                    <a:pt x="407" y="103"/>
                    <a:pt x="407" y="103"/>
                    <a:pt x="407" y="103"/>
                  </a:cubicBezTo>
                  <a:cubicBezTo>
                    <a:pt x="408" y="102"/>
                    <a:pt x="410" y="102"/>
                    <a:pt x="411" y="10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302975" y="3120312"/>
              <a:ext cx="36513" cy="22225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2 h 6"/>
                <a:gd name="T4" fmla="*/ 0 w 10"/>
                <a:gd name="T5" fmla="*/ 0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4" y="2"/>
                    <a:pt x="6" y="6"/>
                    <a:pt x="10" y="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291140" y="3108871"/>
              <a:ext cx="19050" cy="3175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  <a:gd name="T4" fmla="*/ 5 w 5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1" y="1"/>
                    <a:pt x="3" y="1"/>
                    <a:pt x="5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174774" y="3046980"/>
              <a:ext cx="19050" cy="3175"/>
            </a:xfrm>
            <a:custGeom>
              <a:avLst/>
              <a:gdLst>
                <a:gd name="T0" fmla="*/ 5 w 5"/>
                <a:gd name="T1" fmla="*/ 1 h 1"/>
                <a:gd name="T2" fmla="*/ 0 w 5"/>
                <a:gd name="T3" fmla="*/ 0 h 1"/>
                <a:gd name="T4" fmla="*/ 0 w 5"/>
                <a:gd name="T5" fmla="*/ 1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5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427825" y="3205139"/>
              <a:ext cx="30163" cy="4763"/>
            </a:xfrm>
            <a:custGeom>
              <a:avLst/>
              <a:gdLst>
                <a:gd name="T0" fmla="*/ 5 w 19"/>
                <a:gd name="T1" fmla="*/ 0 h 3"/>
                <a:gd name="T2" fmla="*/ 0 w 19"/>
                <a:gd name="T3" fmla="*/ 0 h 3"/>
                <a:gd name="T4" fmla="*/ 19 w 19"/>
                <a:gd name="T5" fmla="*/ 3 h 3"/>
                <a:gd name="T6" fmla="*/ 5 w 19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">
                  <a:moveTo>
                    <a:pt x="5" y="0"/>
                  </a:moveTo>
                  <a:lnTo>
                    <a:pt x="0" y="0"/>
                  </a:lnTo>
                  <a:lnTo>
                    <a:pt x="1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100616" y="3125614"/>
              <a:ext cx="406400" cy="49213"/>
            </a:xfrm>
            <a:custGeom>
              <a:avLst/>
              <a:gdLst>
                <a:gd name="T0" fmla="*/ 36 w 108"/>
                <a:gd name="T1" fmla="*/ 11 h 13"/>
                <a:gd name="T2" fmla="*/ 37 w 108"/>
                <a:gd name="T3" fmla="*/ 10 h 13"/>
                <a:gd name="T4" fmla="*/ 47 w 108"/>
                <a:gd name="T5" fmla="*/ 11 h 13"/>
                <a:gd name="T6" fmla="*/ 47 w 108"/>
                <a:gd name="T7" fmla="*/ 10 h 13"/>
                <a:gd name="T8" fmla="*/ 84 w 108"/>
                <a:gd name="T9" fmla="*/ 10 h 13"/>
                <a:gd name="T10" fmla="*/ 108 w 108"/>
                <a:gd name="T11" fmla="*/ 7 h 13"/>
                <a:gd name="T12" fmla="*/ 33 w 108"/>
                <a:gd name="T13" fmla="*/ 0 h 13"/>
                <a:gd name="T14" fmla="*/ 31 w 108"/>
                <a:gd name="T15" fmla="*/ 1 h 13"/>
                <a:gd name="T16" fmla="*/ 39 w 108"/>
                <a:gd name="T17" fmla="*/ 2 h 13"/>
                <a:gd name="T18" fmla="*/ 82 w 108"/>
                <a:gd name="T19" fmla="*/ 8 h 13"/>
                <a:gd name="T20" fmla="*/ 6 w 108"/>
                <a:gd name="T21" fmla="*/ 8 h 13"/>
                <a:gd name="T22" fmla="*/ 0 w 108"/>
                <a:gd name="T23" fmla="*/ 10 h 13"/>
                <a:gd name="T24" fmla="*/ 36 w 108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">
                  <a:moveTo>
                    <a:pt x="36" y="11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40" y="10"/>
                    <a:pt x="44" y="9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60" y="9"/>
                    <a:pt x="72" y="10"/>
                    <a:pt x="84" y="10"/>
                  </a:cubicBezTo>
                  <a:cubicBezTo>
                    <a:pt x="91" y="7"/>
                    <a:pt x="100" y="7"/>
                    <a:pt x="108" y="7"/>
                  </a:cubicBezTo>
                  <a:cubicBezTo>
                    <a:pt x="83" y="5"/>
                    <a:pt x="58" y="5"/>
                    <a:pt x="33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3"/>
                    <a:pt x="36" y="1"/>
                    <a:pt x="39" y="2"/>
                  </a:cubicBezTo>
                  <a:cubicBezTo>
                    <a:pt x="53" y="3"/>
                    <a:pt x="67" y="6"/>
                    <a:pt x="82" y="8"/>
                  </a:cubicBezTo>
                  <a:cubicBezTo>
                    <a:pt x="57" y="8"/>
                    <a:pt x="31" y="7"/>
                    <a:pt x="6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2" y="7"/>
                    <a:pt x="23" y="13"/>
                    <a:pt x="36" y="1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448545" y="3236230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1" y="0"/>
                    <a:pt x="0" y="1"/>
                  </a:cubicBezTo>
                  <a:cubicBezTo>
                    <a:pt x="1" y="1"/>
                    <a:pt x="5" y="2"/>
                    <a:pt x="7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308037" y="3201697"/>
              <a:ext cx="120650" cy="7938"/>
            </a:xfrm>
            <a:custGeom>
              <a:avLst/>
              <a:gdLst>
                <a:gd name="T0" fmla="*/ 32 w 32"/>
                <a:gd name="T1" fmla="*/ 1 h 2"/>
                <a:gd name="T2" fmla="*/ 0 w 32"/>
                <a:gd name="T3" fmla="*/ 1 h 2"/>
                <a:gd name="T4" fmla="*/ 32 w 3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">
                  <a:moveTo>
                    <a:pt x="32" y="1"/>
                  </a:moveTo>
                  <a:cubicBezTo>
                    <a:pt x="21" y="1"/>
                    <a:pt x="10" y="0"/>
                    <a:pt x="0" y="1"/>
                  </a:cubicBezTo>
                  <a:cubicBezTo>
                    <a:pt x="11" y="2"/>
                    <a:pt x="21" y="1"/>
                    <a:pt x="32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418024" y="3246760"/>
              <a:ext cx="60325" cy="3175"/>
            </a:xfrm>
            <a:custGeom>
              <a:avLst/>
              <a:gdLst>
                <a:gd name="T0" fmla="*/ 16 w 16"/>
                <a:gd name="T1" fmla="*/ 1 h 1"/>
                <a:gd name="T2" fmla="*/ 0 w 16"/>
                <a:gd name="T3" fmla="*/ 0 h 1"/>
                <a:gd name="T4" fmla="*/ 16 w 16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">
                  <a:moveTo>
                    <a:pt x="16" y="1"/>
                  </a:moveTo>
                  <a:cubicBezTo>
                    <a:pt x="11" y="1"/>
                    <a:pt x="5" y="1"/>
                    <a:pt x="0" y="0"/>
                  </a:cubicBezTo>
                  <a:cubicBezTo>
                    <a:pt x="5" y="1"/>
                    <a:pt x="11" y="1"/>
                    <a:pt x="16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114348" y="3084536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019843" y="3174183"/>
              <a:ext cx="12700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2"/>
                    <a:pt x="2" y="3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008207" y="3234881"/>
              <a:ext cx="30163" cy="11113"/>
            </a:xfrm>
            <a:custGeom>
              <a:avLst/>
              <a:gdLst>
                <a:gd name="T0" fmla="*/ 8 w 8"/>
                <a:gd name="T1" fmla="*/ 1 h 3"/>
                <a:gd name="T2" fmla="*/ 0 w 8"/>
                <a:gd name="T3" fmla="*/ 0 h 3"/>
                <a:gd name="T4" fmla="*/ 8 w 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6" y="3"/>
                    <a:pt x="8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5633563" y="4259319"/>
              <a:ext cx="44450" cy="11113"/>
            </a:xfrm>
            <a:custGeom>
              <a:avLst/>
              <a:gdLst>
                <a:gd name="T0" fmla="*/ 0 w 12"/>
                <a:gd name="T1" fmla="*/ 2 h 3"/>
                <a:gd name="T2" fmla="*/ 12 w 12"/>
                <a:gd name="T3" fmla="*/ 1 h 3"/>
                <a:gd name="T4" fmla="*/ 0 w 1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">
                  <a:moveTo>
                    <a:pt x="0" y="2"/>
                  </a:moveTo>
                  <a:cubicBezTo>
                    <a:pt x="4" y="3"/>
                    <a:pt x="8" y="2"/>
                    <a:pt x="12" y="1"/>
                  </a:cubicBezTo>
                  <a:cubicBezTo>
                    <a:pt x="8" y="1"/>
                    <a:pt x="3" y="0"/>
                    <a:pt x="0" y="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5356728" y="4258827"/>
              <a:ext cx="30163" cy="7938"/>
            </a:xfrm>
            <a:custGeom>
              <a:avLst/>
              <a:gdLst>
                <a:gd name="T0" fmla="*/ 0 w 8"/>
                <a:gd name="T1" fmla="*/ 1 h 2"/>
                <a:gd name="T2" fmla="*/ 8 w 8"/>
                <a:gd name="T3" fmla="*/ 1 h 2"/>
                <a:gd name="T4" fmla="*/ 0 w 8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1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5" y="0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出自【趣你的PPT】(微信:qunideppt)：最优质的PPT资源库"/>
            <p:cNvSpPr>
              <a:spLocks/>
            </p:cNvSpPr>
            <p:nvPr/>
          </p:nvSpPr>
          <p:spPr bwMode="auto">
            <a:xfrm rot="1597593">
              <a:off x="4130595" y="3589145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出自【趣你的PPT】(微信:qunideppt)：最优质的PPT资源库"/>
            <p:cNvSpPr>
              <a:spLocks noEditPoints="1"/>
            </p:cNvSpPr>
            <p:nvPr/>
          </p:nvSpPr>
          <p:spPr bwMode="auto">
            <a:xfrm rot="1597593">
              <a:off x="9731311" y="3441345"/>
              <a:ext cx="1966913" cy="490538"/>
            </a:xfrm>
            <a:custGeom>
              <a:avLst/>
              <a:gdLst>
                <a:gd name="T0" fmla="*/ 489 w 524"/>
                <a:gd name="T1" fmla="*/ 105 h 131"/>
                <a:gd name="T2" fmla="*/ 456 w 524"/>
                <a:gd name="T3" fmla="*/ 104 h 131"/>
                <a:gd name="T4" fmla="*/ 439 w 524"/>
                <a:gd name="T5" fmla="*/ 103 h 131"/>
                <a:gd name="T6" fmla="*/ 450 w 524"/>
                <a:gd name="T7" fmla="*/ 98 h 131"/>
                <a:gd name="T8" fmla="*/ 458 w 524"/>
                <a:gd name="T9" fmla="*/ 94 h 131"/>
                <a:gd name="T10" fmla="*/ 497 w 524"/>
                <a:gd name="T11" fmla="*/ 87 h 131"/>
                <a:gd name="T12" fmla="*/ 509 w 524"/>
                <a:gd name="T13" fmla="*/ 77 h 131"/>
                <a:gd name="T14" fmla="*/ 522 w 524"/>
                <a:gd name="T15" fmla="*/ 69 h 131"/>
                <a:gd name="T16" fmla="*/ 515 w 524"/>
                <a:gd name="T17" fmla="*/ 64 h 131"/>
                <a:gd name="T18" fmla="*/ 500 w 524"/>
                <a:gd name="T19" fmla="*/ 60 h 131"/>
                <a:gd name="T20" fmla="*/ 494 w 524"/>
                <a:gd name="T21" fmla="*/ 56 h 131"/>
                <a:gd name="T22" fmla="*/ 492 w 524"/>
                <a:gd name="T23" fmla="*/ 48 h 131"/>
                <a:gd name="T24" fmla="*/ 468 w 524"/>
                <a:gd name="T25" fmla="*/ 47 h 131"/>
                <a:gd name="T26" fmla="*/ 490 w 524"/>
                <a:gd name="T27" fmla="*/ 41 h 131"/>
                <a:gd name="T28" fmla="*/ 468 w 524"/>
                <a:gd name="T29" fmla="*/ 36 h 131"/>
                <a:gd name="T30" fmla="*/ 442 w 524"/>
                <a:gd name="T31" fmla="*/ 34 h 131"/>
                <a:gd name="T32" fmla="*/ 306 w 524"/>
                <a:gd name="T33" fmla="*/ 25 h 131"/>
                <a:gd name="T34" fmla="*/ 383 w 524"/>
                <a:gd name="T35" fmla="*/ 27 h 131"/>
                <a:gd name="T36" fmla="*/ 442 w 524"/>
                <a:gd name="T37" fmla="*/ 25 h 131"/>
                <a:gd name="T38" fmla="*/ 499 w 524"/>
                <a:gd name="T39" fmla="*/ 23 h 131"/>
                <a:gd name="T40" fmla="*/ 323 w 524"/>
                <a:gd name="T41" fmla="*/ 8 h 131"/>
                <a:gd name="T42" fmla="*/ 25 w 524"/>
                <a:gd name="T43" fmla="*/ 3 h 131"/>
                <a:gd name="T44" fmla="*/ 11 w 524"/>
                <a:gd name="T45" fmla="*/ 14 h 131"/>
                <a:gd name="T46" fmla="*/ 16 w 524"/>
                <a:gd name="T47" fmla="*/ 19 h 131"/>
                <a:gd name="T48" fmla="*/ 32 w 524"/>
                <a:gd name="T49" fmla="*/ 32 h 131"/>
                <a:gd name="T50" fmla="*/ 4 w 524"/>
                <a:gd name="T51" fmla="*/ 32 h 131"/>
                <a:gd name="T52" fmla="*/ 13 w 524"/>
                <a:gd name="T53" fmla="*/ 42 h 131"/>
                <a:gd name="T54" fmla="*/ 51 w 524"/>
                <a:gd name="T55" fmla="*/ 57 h 131"/>
                <a:gd name="T56" fmla="*/ 5 w 524"/>
                <a:gd name="T57" fmla="*/ 57 h 131"/>
                <a:gd name="T58" fmla="*/ 17 w 524"/>
                <a:gd name="T59" fmla="*/ 67 h 131"/>
                <a:gd name="T60" fmla="*/ 13 w 524"/>
                <a:gd name="T61" fmla="*/ 72 h 131"/>
                <a:gd name="T62" fmla="*/ 39 w 524"/>
                <a:gd name="T63" fmla="*/ 84 h 131"/>
                <a:gd name="T64" fmla="*/ 41 w 524"/>
                <a:gd name="T65" fmla="*/ 93 h 131"/>
                <a:gd name="T66" fmla="*/ 50 w 524"/>
                <a:gd name="T67" fmla="*/ 98 h 131"/>
                <a:gd name="T68" fmla="*/ 13 w 524"/>
                <a:gd name="T69" fmla="*/ 92 h 131"/>
                <a:gd name="T70" fmla="*/ 34 w 524"/>
                <a:gd name="T71" fmla="*/ 104 h 131"/>
                <a:gd name="T72" fmla="*/ 71 w 524"/>
                <a:gd name="T73" fmla="*/ 114 h 131"/>
                <a:gd name="T74" fmla="*/ 75 w 524"/>
                <a:gd name="T75" fmla="*/ 113 h 131"/>
                <a:gd name="T76" fmla="*/ 256 w 524"/>
                <a:gd name="T77" fmla="*/ 124 h 131"/>
                <a:gd name="T78" fmla="*/ 407 w 524"/>
                <a:gd name="T79" fmla="*/ 130 h 131"/>
                <a:gd name="T80" fmla="*/ 263 w 524"/>
                <a:gd name="T81" fmla="*/ 124 h 131"/>
                <a:gd name="T82" fmla="*/ 178 w 524"/>
                <a:gd name="T83" fmla="*/ 117 h 131"/>
                <a:gd name="T84" fmla="*/ 485 w 524"/>
                <a:gd name="T85" fmla="*/ 120 h 131"/>
                <a:gd name="T86" fmla="*/ 452 w 524"/>
                <a:gd name="T87" fmla="*/ 118 h 131"/>
                <a:gd name="T88" fmla="*/ 509 w 524"/>
                <a:gd name="T89" fmla="*/ 108 h 131"/>
                <a:gd name="T90" fmla="*/ 466 w 524"/>
                <a:gd name="T91" fmla="*/ 62 h 131"/>
                <a:gd name="T92" fmla="*/ 22 w 524"/>
                <a:gd name="T93" fmla="*/ 33 h 131"/>
                <a:gd name="T94" fmla="*/ 31 w 524"/>
                <a:gd name="T95" fmla="*/ 79 h 131"/>
                <a:gd name="T96" fmla="*/ 81 w 524"/>
                <a:gd name="T97" fmla="*/ 20 h 131"/>
                <a:gd name="T98" fmla="*/ 285 w 524"/>
                <a:gd name="T99" fmla="*/ 24 h 131"/>
                <a:gd name="T100" fmla="*/ 407 w 524"/>
                <a:gd name="T101" fmla="*/ 10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4" h="131">
                  <a:moveTo>
                    <a:pt x="509" y="108"/>
                  </a:moveTo>
                  <a:cubicBezTo>
                    <a:pt x="507" y="109"/>
                    <a:pt x="503" y="108"/>
                    <a:pt x="502" y="107"/>
                  </a:cubicBezTo>
                  <a:cubicBezTo>
                    <a:pt x="488" y="111"/>
                    <a:pt x="473" y="110"/>
                    <a:pt x="458" y="109"/>
                  </a:cubicBezTo>
                  <a:cubicBezTo>
                    <a:pt x="467" y="106"/>
                    <a:pt x="480" y="109"/>
                    <a:pt x="489" y="105"/>
                  </a:cubicBezTo>
                  <a:cubicBezTo>
                    <a:pt x="481" y="105"/>
                    <a:pt x="474" y="105"/>
                    <a:pt x="467" y="105"/>
                  </a:cubicBezTo>
                  <a:cubicBezTo>
                    <a:pt x="467" y="105"/>
                    <a:pt x="467" y="105"/>
                    <a:pt x="467" y="105"/>
                  </a:cubicBezTo>
                  <a:cubicBezTo>
                    <a:pt x="466" y="108"/>
                    <a:pt x="464" y="102"/>
                    <a:pt x="461" y="105"/>
                  </a:cubicBezTo>
                  <a:cubicBezTo>
                    <a:pt x="460" y="104"/>
                    <a:pt x="456" y="106"/>
                    <a:pt x="456" y="104"/>
                  </a:cubicBezTo>
                  <a:cubicBezTo>
                    <a:pt x="442" y="104"/>
                    <a:pt x="427" y="105"/>
                    <a:pt x="413" y="103"/>
                  </a:cubicBezTo>
                  <a:cubicBezTo>
                    <a:pt x="415" y="102"/>
                    <a:pt x="415" y="102"/>
                    <a:pt x="415" y="102"/>
                  </a:cubicBezTo>
                  <a:cubicBezTo>
                    <a:pt x="423" y="101"/>
                    <a:pt x="432" y="102"/>
                    <a:pt x="439" y="102"/>
                  </a:cubicBezTo>
                  <a:cubicBezTo>
                    <a:pt x="439" y="103"/>
                    <a:pt x="439" y="103"/>
                    <a:pt x="439" y="103"/>
                  </a:cubicBezTo>
                  <a:cubicBezTo>
                    <a:pt x="441" y="103"/>
                    <a:pt x="441" y="103"/>
                    <a:pt x="441" y="103"/>
                  </a:cubicBezTo>
                  <a:cubicBezTo>
                    <a:pt x="442" y="99"/>
                    <a:pt x="448" y="103"/>
                    <a:pt x="451" y="100"/>
                  </a:cubicBezTo>
                  <a:cubicBezTo>
                    <a:pt x="449" y="99"/>
                    <a:pt x="449" y="99"/>
                    <a:pt x="449" y="99"/>
                  </a:cubicBezTo>
                  <a:cubicBezTo>
                    <a:pt x="450" y="98"/>
                    <a:pt x="450" y="98"/>
                    <a:pt x="450" y="98"/>
                  </a:cubicBezTo>
                  <a:cubicBezTo>
                    <a:pt x="462" y="99"/>
                    <a:pt x="472" y="97"/>
                    <a:pt x="482" y="97"/>
                  </a:cubicBezTo>
                  <a:cubicBezTo>
                    <a:pt x="481" y="96"/>
                    <a:pt x="480" y="96"/>
                    <a:pt x="479" y="95"/>
                  </a:cubicBezTo>
                  <a:cubicBezTo>
                    <a:pt x="473" y="96"/>
                    <a:pt x="465" y="95"/>
                    <a:pt x="459" y="95"/>
                  </a:cubicBezTo>
                  <a:cubicBezTo>
                    <a:pt x="458" y="94"/>
                    <a:pt x="458" y="94"/>
                    <a:pt x="458" y="94"/>
                  </a:cubicBezTo>
                  <a:cubicBezTo>
                    <a:pt x="466" y="93"/>
                    <a:pt x="475" y="94"/>
                    <a:pt x="483" y="92"/>
                  </a:cubicBezTo>
                  <a:cubicBezTo>
                    <a:pt x="487" y="92"/>
                    <a:pt x="492" y="91"/>
                    <a:pt x="495" y="90"/>
                  </a:cubicBezTo>
                  <a:cubicBezTo>
                    <a:pt x="490" y="88"/>
                    <a:pt x="484" y="91"/>
                    <a:pt x="479" y="90"/>
                  </a:cubicBezTo>
                  <a:cubicBezTo>
                    <a:pt x="484" y="88"/>
                    <a:pt x="491" y="88"/>
                    <a:pt x="497" y="87"/>
                  </a:cubicBezTo>
                  <a:cubicBezTo>
                    <a:pt x="499" y="88"/>
                    <a:pt x="500" y="84"/>
                    <a:pt x="503" y="86"/>
                  </a:cubicBezTo>
                  <a:cubicBezTo>
                    <a:pt x="507" y="81"/>
                    <a:pt x="516" y="84"/>
                    <a:pt x="522" y="81"/>
                  </a:cubicBezTo>
                  <a:cubicBezTo>
                    <a:pt x="514" y="80"/>
                    <a:pt x="502" y="81"/>
                    <a:pt x="492" y="80"/>
                  </a:cubicBezTo>
                  <a:cubicBezTo>
                    <a:pt x="497" y="77"/>
                    <a:pt x="504" y="78"/>
                    <a:pt x="509" y="77"/>
                  </a:cubicBezTo>
                  <a:cubicBezTo>
                    <a:pt x="496" y="76"/>
                    <a:pt x="483" y="83"/>
                    <a:pt x="471" y="77"/>
                  </a:cubicBezTo>
                  <a:cubicBezTo>
                    <a:pt x="478" y="77"/>
                    <a:pt x="484" y="74"/>
                    <a:pt x="491" y="73"/>
                  </a:cubicBezTo>
                  <a:cubicBezTo>
                    <a:pt x="493" y="71"/>
                    <a:pt x="493" y="71"/>
                    <a:pt x="493" y="71"/>
                  </a:cubicBezTo>
                  <a:cubicBezTo>
                    <a:pt x="502" y="69"/>
                    <a:pt x="513" y="70"/>
                    <a:pt x="522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16" y="66"/>
                    <a:pt x="516" y="66"/>
                    <a:pt x="516" y="66"/>
                  </a:cubicBezTo>
                  <a:cubicBezTo>
                    <a:pt x="516" y="66"/>
                    <a:pt x="516" y="64"/>
                    <a:pt x="517" y="64"/>
                  </a:cubicBezTo>
                  <a:cubicBezTo>
                    <a:pt x="515" y="64"/>
                    <a:pt x="515" y="64"/>
                    <a:pt x="515" y="64"/>
                  </a:cubicBezTo>
                  <a:cubicBezTo>
                    <a:pt x="502" y="66"/>
                    <a:pt x="485" y="64"/>
                    <a:pt x="472" y="65"/>
                  </a:cubicBezTo>
                  <a:cubicBezTo>
                    <a:pt x="475" y="63"/>
                    <a:pt x="482" y="65"/>
                    <a:pt x="485" y="63"/>
                  </a:cubicBezTo>
                  <a:cubicBezTo>
                    <a:pt x="482" y="63"/>
                    <a:pt x="478" y="63"/>
                    <a:pt x="475" y="62"/>
                  </a:cubicBezTo>
                  <a:cubicBezTo>
                    <a:pt x="484" y="62"/>
                    <a:pt x="491" y="60"/>
                    <a:pt x="500" y="60"/>
                  </a:cubicBezTo>
                  <a:cubicBezTo>
                    <a:pt x="499" y="60"/>
                    <a:pt x="500" y="59"/>
                    <a:pt x="502" y="59"/>
                  </a:cubicBezTo>
                  <a:cubicBezTo>
                    <a:pt x="500" y="58"/>
                    <a:pt x="498" y="58"/>
                    <a:pt x="496" y="57"/>
                  </a:cubicBezTo>
                  <a:cubicBezTo>
                    <a:pt x="499" y="56"/>
                    <a:pt x="499" y="56"/>
                    <a:pt x="499" y="56"/>
                  </a:cubicBezTo>
                  <a:cubicBezTo>
                    <a:pt x="498" y="55"/>
                    <a:pt x="496" y="55"/>
                    <a:pt x="494" y="56"/>
                  </a:cubicBezTo>
                  <a:cubicBezTo>
                    <a:pt x="493" y="55"/>
                    <a:pt x="493" y="54"/>
                    <a:pt x="493" y="53"/>
                  </a:cubicBezTo>
                  <a:cubicBezTo>
                    <a:pt x="502" y="51"/>
                    <a:pt x="511" y="52"/>
                    <a:pt x="518" y="49"/>
                  </a:cubicBezTo>
                  <a:cubicBezTo>
                    <a:pt x="493" y="50"/>
                    <a:pt x="493" y="50"/>
                    <a:pt x="493" y="50"/>
                  </a:cubicBezTo>
                  <a:cubicBezTo>
                    <a:pt x="492" y="48"/>
                    <a:pt x="492" y="48"/>
                    <a:pt x="492" y="48"/>
                  </a:cubicBezTo>
                  <a:cubicBezTo>
                    <a:pt x="491" y="49"/>
                    <a:pt x="489" y="50"/>
                    <a:pt x="488" y="49"/>
                  </a:cubicBezTo>
                  <a:cubicBezTo>
                    <a:pt x="488" y="49"/>
                    <a:pt x="488" y="49"/>
                    <a:pt x="488" y="49"/>
                  </a:cubicBezTo>
                  <a:cubicBezTo>
                    <a:pt x="479" y="51"/>
                    <a:pt x="470" y="49"/>
                    <a:pt x="461" y="47"/>
                  </a:cubicBezTo>
                  <a:cubicBezTo>
                    <a:pt x="464" y="47"/>
                    <a:pt x="466" y="46"/>
                    <a:pt x="468" y="47"/>
                  </a:cubicBezTo>
                  <a:cubicBezTo>
                    <a:pt x="472" y="46"/>
                    <a:pt x="476" y="47"/>
                    <a:pt x="479" y="45"/>
                  </a:cubicBezTo>
                  <a:cubicBezTo>
                    <a:pt x="480" y="45"/>
                    <a:pt x="482" y="45"/>
                    <a:pt x="483" y="46"/>
                  </a:cubicBezTo>
                  <a:cubicBezTo>
                    <a:pt x="491" y="44"/>
                    <a:pt x="501" y="43"/>
                    <a:pt x="510" y="43"/>
                  </a:cubicBezTo>
                  <a:cubicBezTo>
                    <a:pt x="504" y="41"/>
                    <a:pt x="496" y="44"/>
                    <a:pt x="490" y="41"/>
                  </a:cubicBezTo>
                  <a:cubicBezTo>
                    <a:pt x="490" y="40"/>
                    <a:pt x="490" y="40"/>
                    <a:pt x="491" y="40"/>
                  </a:cubicBezTo>
                  <a:cubicBezTo>
                    <a:pt x="488" y="38"/>
                    <a:pt x="488" y="38"/>
                    <a:pt x="488" y="38"/>
                  </a:cubicBezTo>
                  <a:cubicBezTo>
                    <a:pt x="481" y="38"/>
                    <a:pt x="474" y="38"/>
                    <a:pt x="467" y="37"/>
                  </a:cubicBezTo>
                  <a:cubicBezTo>
                    <a:pt x="468" y="36"/>
                    <a:pt x="468" y="36"/>
                    <a:pt x="468" y="36"/>
                  </a:cubicBezTo>
                  <a:cubicBezTo>
                    <a:pt x="464" y="36"/>
                    <a:pt x="464" y="36"/>
                    <a:pt x="464" y="36"/>
                  </a:cubicBezTo>
                  <a:cubicBezTo>
                    <a:pt x="464" y="38"/>
                    <a:pt x="462" y="36"/>
                    <a:pt x="460" y="36"/>
                  </a:cubicBezTo>
                  <a:cubicBezTo>
                    <a:pt x="461" y="35"/>
                    <a:pt x="461" y="35"/>
                    <a:pt x="461" y="35"/>
                  </a:cubicBezTo>
                  <a:cubicBezTo>
                    <a:pt x="455" y="34"/>
                    <a:pt x="448" y="35"/>
                    <a:pt x="442" y="34"/>
                  </a:cubicBezTo>
                  <a:cubicBezTo>
                    <a:pt x="443" y="34"/>
                    <a:pt x="443" y="34"/>
                    <a:pt x="443" y="33"/>
                  </a:cubicBezTo>
                  <a:cubicBezTo>
                    <a:pt x="433" y="33"/>
                    <a:pt x="433" y="33"/>
                    <a:pt x="433" y="33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299" y="25"/>
                    <a:pt x="290" y="25"/>
                    <a:pt x="285" y="23"/>
                  </a:cubicBezTo>
                  <a:cubicBezTo>
                    <a:pt x="292" y="23"/>
                    <a:pt x="299" y="24"/>
                    <a:pt x="306" y="24"/>
                  </a:cubicBezTo>
                  <a:cubicBezTo>
                    <a:pt x="382" y="27"/>
                    <a:pt x="382" y="27"/>
                    <a:pt x="382" y="27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411" y="29"/>
                    <a:pt x="436" y="26"/>
                    <a:pt x="463" y="28"/>
                  </a:cubicBezTo>
                  <a:cubicBezTo>
                    <a:pt x="462" y="28"/>
                    <a:pt x="460" y="28"/>
                    <a:pt x="459" y="27"/>
                  </a:cubicBezTo>
                  <a:cubicBezTo>
                    <a:pt x="460" y="26"/>
                    <a:pt x="461" y="26"/>
                    <a:pt x="462" y="26"/>
                  </a:cubicBezTo>
                  <a:cubicBezTo>
                    <a:pt x="442" y="25"/>
                    <a:pt x="442" y="25"/>
                    <a:pt x="442" y="25"/>
                  </a:cubicBezTo>
                  <a:cubicBezTo>
                    <a:pt x="440" y="23"/>
                    <a:pt x="440" y="23"/>
                    <a:pt x="440" y="23"/>
                  </a:cubicBezTo>
                  <a:cubicBezTo>
                    <a:pt x="458" y="24"/>
                    <a:pt x="477" y="27"/>
                    <a:pt x="493" y="24"/>
                  </a:cubicBezTo>
                  <a:cubicBezTo>
                    <a:pt x="471" y="21"/>
                    <a:pt x="471" y="21"/>
                    <a:pt x="471" y="21"/>
                  </a:cubicBezTo>
                  <a:cubicBezTo>
                    <a:pt x="480" y="19"/>
                    <a:pt x="489" y="23"/>
                    <a:pt x="499" y="23"/>
                  </a:cubicBezTo>
                  <a:cubicBezTo>
                    <a:pt x="481" y="19"/>
                    <a:pt x="463" y="17"/>
                    <a:pt x="444" y="15"/>
                  </a:cubicBezTo>
                  <a:cubicBezTo>
                    <a:pt x="441" y="12"/>
                    <a:pt x="435" y="14"/>
                    <a:pt x="432" y="12"/>
                  </a:cubicBezTo>
                  <a:cubicBezTo>
                    <a:pt x="429" y="14"/>
                    <a:pt x="425" y="13"/>
                    <a:pt x="422" y="13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274" y="4"/>
                    <a:pt x="229" y="6"/>
                    <a:pt x="18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4" y="0"/>
                    <a:pt x="28" y="0"/>
                    <a:pt x="25" y="3"/>
                  </a:cubicBezTo>
                  <a:cubicBezTo>
                    <a:pt x="15" y="2"/>
                    <a:pt x="6" y="6"/>
                    <a:pt x="0" y="12"/>
                  </a:cubicBezTo>
                  <a:cubicBezTo>
                    <a:pt x="3" y="12"/>
                    <a:pt x="7" y="14"/>
                    <a:pt x="10" y="13"/>
                  </a:cubicBezTo>
                  <a:cubicBezTo>
                    <a:pt x="11" y="11"/>
                    <a:pt x="15" y="11"/>
                    <a:pt x="17" y="12"/>
                  </a:cubicBezTo>
                  <a:cubicBezTo>
                    <a:pt x="15" y="13"/>
                    <a:pt x="12" y="13"/>
                    <a:pt x="11" y="14"/>
                  </a:cubicBezTo>
                  <a:cubicBezTo>
                    <a:pt x="12" y="16"/>
                    <a:pt x="15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5"/>
                    <a:pt x="23" y="18"/>
                    <a:pt x="25" y="20"/>
                  </a:cubicBezTo>
                  <a:cubicBezTo>
                    <a:pt x="24" y="21"/>
                    <a:pt x="19" y="20"/>
                    <a:pt x="16" y="19"/>
                  </a:cubicBezTo>
                  <a:cubicBezTo>
                    <a:pt x="13" y="22"/>
                    <a:pt x="5" y="19"/>
                    <a:pt x="6" y="23"/>
                  </a:cubicBezTo>
                  <a:cubicBezTo>
                    <a:pt x="11" y="27"/>
                    <a:pt x="19" y="22"/>
                    <a:pt x="24" y="2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30" y="29"/>
                    <a:pt x="32" y="32"/>
                  </a:cubicBezTo>
                  <a:cubicBezTo>
                    <a:pt x="28" y="34"/>
                    <a:pt x="24" y="32"/>
                    <a:pt x="20" y="31"/>
                  </a:cubicBezTo>
                  <a:cubicBezTo>
                    <a:pt x="17" y="30"/>
                    <a:pt x="12" y="29"/>
                    <a:pt x="10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4" y="32"/>
                  </a:cubicBezTo>
                  <a:cubicBezTo>
                    <a:pt x="11" y="34"/>
                    <a:pt x="17" y="30"/>
                    <a:pt x="21" y="33"/>
                  </a:cubicBezTo>
                  <a:cubicBezTo>
                    <a:pt x="21" y="34"/>
                    <a:pt x="20" y="33"/>
                    <a:pt x="20" y="33"/>
                  </a:cubicBezTo>
                  <a:cubicBezTo>
                    <a:pt x="19" y="39"/>
                    <a:pt x="10" y="34"/>
                    <a:pt x="8" y="3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6"/>
                    <a:pt x="5" y="41"/>
                    <a:pt x="4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1" y="45"/>
                    <a:pt x="16" y="46"/>
                    <a:pt x="21" y="47"/>
                  </a:cubicBezTo>
                  <a:cubicBezTo>
                    <a:pt x="29" y="55"/>
                    <a:pt x="41" y="52"/>
                    <a:pt x="51" y="57"/>
                  </a:cubicBezTo>
                  <a:cubicBezTo>
                    <a:pt x="47" y="59"/>
                    <a:pt x="43" y="54"/>
                    <a:pt x="41" y="57"/>
                  </a:cubicBezTo>
                  <a:cubicBezTo>
                    <a:pt x="29" y="54"/>
                    <a:pt x="18" y="53"/>
                    <a:pt x="6" y="54"/>
                  </a:cubicBezTo>
                  <a:cubicBezTo>
                    <a:pt x="6" y="54"/>
                    <a:pt x="6" y="55"/>
                    <a:pt x="7" y="55"/>
                  </a:cubicBezTo>
                  <a:cubicBezTo>
                    <a:pt x="6" y="56"/>
                    <a:pt x="6" y="56"/>
                    <a:pt x="5" y="57"/>
                  </a:cubicBezTo>
                  <a:cubicBezTo>
                    <a:pt x="9" y="57"/>
                    <a:pt x="12" y="61"/>
                    <a:pt x="17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6" y="64"/>
                    <a:pt x="21" y="63"/>
                    <a:pt x="22" y="66"/>
                  </a:cubicBezTo>
                  <a:cubicBezTo>
                    <a:pt x="21" y="67"/>
                    <a:pt x="19" y="65"/>
                    <a:pt x="17" y="67"/>
                  </a:cubicBezTo>
                  <a:cubicBezTo>
                    <a:pt x="17" y="69"/>
                    <a:pt x="20" y="68"/>
                    <a:pt x="20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7" y="71"/>
                    <a:pt x="16" y="70"/>
                    <a:pt x="13" y="71"/>
                  </a:cubicBezTo>
                  <a:cubicBezTo>
                    <a:pt x="13" y="71"/>
                    <a:pt x="13" y="72"/>
                    <a:pt x="13" y="72"/>
                  </a:cubicBezTo>
                  <a:cubicBezTo>
                    <a:pt x="15" y="75"/>
                    <a:pt x="22" y="74"/>
                    <a:pt x="25" y="77"/>
                  </a:cubicBezTo>
                  <a:cubicBezTo>
                    <a:pt x="23" y="78"/>
                    <a:pt x="22" y="77"/>
                    <a:pt x="19" y="78"/>
                  </a:cubicBezTo>
                  <a:cubicBezTo>
                    <a:pt x="21" y="80"/>
                    <a:pt x="24" y="80"/>
                    <a:pt x="28" y="80"/>
                  </a:cubicBezTo>
                  <a:cubicBezTo>
                    <a:pt x="31" y="82"/>
                    <a:pt x="36" y="82"/>
                    <a:pt x="39" y="84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1" y="87"/>
                    <a:pt x="29" y="87"/>
                    <a:pt x="27" y="87"/>
                  </a:cubicBezTo>
                  <a:cubicBezTo>
                    <a:pt x="32" y="89"/>
                    <a:pt x="37" y="90"/>
                    <a:pt x="41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0" y="94"/>
                    <a:pt x="41" y="94"/>
                    <a:pt x="42" y="95"/>
                  </a:cubicBezTo>
                  <a:cubicBezTo>
                    <a:pt x="42" y="94"/>
                    <a:pt x="42" y="94"/>
                    <a:pt x="42" y="94"/>
                  </a:cubicBezTo>
                  <a:cubicBezTo>
                    <a:pt x="45" y="94"/>
                    <a:pt x="48" y="96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0" y="93"/>
                    <a:pt x="29" y="101"/>
                    <a:pt x="21" y="94"/>
                  </a:cubicBezTo>
                  <a:cubicBezTo>
                    <a:pt x="19" y="92"/>
                    <a:pt x="19" y="96"/>
                    <a:pt x="17" y="93"/>
                  </a:cubicBezTo>
                  <a:cubicBezTo>
                    <a:pt x="16" y="92"/>
                    <a:pt x="13" y="91"/>
                    <a:pt x="13" y="92"/>
                  </a:cubicBezTo>
                  <a:cubicBezTo>
                    <a:pt x="16" y="97"/>
                    <a:pt x="25" y="94"/>
                    <a:pt x="29" y="99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9" y="101"/>
                    <a:pt x="31" y="104"/>
                    <a:pt x="34" y="10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32" y="106"/>
                    <a:pt x="38" y="108"/>
                    <a:pt x="44" y="110"/>
                  </a:cubicBezTo>
                  <a:cubicBezTo>
                    <a:pt x="46" y="111"/>
                    <a:pt x="50" y="112"/>
                    <a:pt x="51" y="110"/>
                  </a:cubicBezTo>
                  <a:cubicBezTo>
                    <a:pt x="58" y="112"/>
                    <a:pt x="64" y="114"/>
                    <a:pt x="71" y="114"/>
                  </a:cubicBezTo>
                  <a:cubicBezTo>
                    <a:pt x="67" y="112"/>
                    <a:pt x="59" y="112"/>
                    <a:pt x="55" y="109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9" y="114"/>
                    <a:pt x="89" y="114"/>
                    <a:pt x="89" y="114"/>
                  </a:cubicBezTo>
                  <a:cubicBezTo>
                    <a:pt x="85" y="115"/>
                    <a:pt x="80" y="112"/>
                    <a:pt x="75" y="113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86" y="118"/>
                    <a:pt x="95" y="119"/>
                    <a:pt x="104" y="121"/>
                  </a:cubicBezTo>
                  <a:cubicBezTo>
                    <a:pt x="157" y="123"/>
                    <a:pt x="204" y="123"/>
                    <a:pt x="256" y="124"/>
                  </a:cubicBezTo>
                  <a:cubicBezTo>
                    <a:pt x="261" y="127"/>
                    <a:pt x="264" y="122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370" y="130"/>
                    <a:pt x="370" y="130"/>
                    <a:pt x="370" y="130"/>
                  </a:cubicBezTo>
                  <a:cubicBezTo>
                    <a:pt x="383" y="129"/>
                    <a:pt x="398" y="131"/>
                    <a:pt x="407" y="130"/>
                  </a:cubicBezTo>
                  <a:cubicBezTo>
                    <a:pt x="365" y="128"/>
                    <a:pt x="365" y="128"/>
                    <a:pt x="365" y="128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1" y="125"/>
                    <a:pt x="271" y="122"/>
                    <a:pt x="264" y="123"/>
                  </a:cubicBezTo>
                  <a:cubicBezTo>
                    <a:pt x="263" y="124"/>
                    <a:pt x="263" y="124"/>
                    <a:pt x="263" y="124"/>
                  </a:cubicBezTo>
                  <a:cubicBezTo>
                    <a:pt x="245" y="121"/>
                    <a:pt x="228" y="124"/>
                    <a:pt x="210" y="121"/>
                  </a:cubicBezTo>
                  <a:cubicBezTo>
                    <a:pt x="174" y="120"/>
                    <a:pt x="139" y="121"/>
                    <a:pt x="104" y="116"/>
                  </a:cubicBezTo>
                  <a:cubicBezTo>
                    <a:pt x="127" y="118"/>
                    <a:pt x="151" y="115"/>
                    <a:pt x="174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233" y="119"/>
                    <a:pt x="292" y="120"/>
                    <a:pt x="347" y="123"/>
                  </a:cubicBezTo>
                  <a:cubicBezTo>
                    <a:pt x="429" y="125"/>
                    <a:pt x="429" y="125"/>
                    <a:pt x="429" y="125"/>
                  </a:cubicBezTo>
                  <a:cubicBezTo>
                    <a:pt x="452" y="125"/>
                    <a:pt x="477" y="125"/>
                    <a:pt x="496" y="119"/>
                  </a:cubicBezTo>
                  <a:cubicBezTo>
                    <a:pt x="485" y="120"/>
                    <a:pt x="485" y="120"/>
                    <a:pt x="485" y="120"/>
                  </a:cubicBezTo>
                  <a:cubicBezTo>
                    <a:pt x="481" y="121"/>
                    <a:pt x="477" y="120"/>
                    <a:pt x="473" y="118"/>
                  </a:cubicBezTo>
                  <a:cubicBezTo>
                    <a:pt x="458" y="119"/>
                    <a:pt x="442" y="121"/>
                    <a:pt x="426" y="118"/>
                  </a:cubicBezTo>
                  <a:cubicBezTo>
                    <a:pt x="434" y="118"/>
                    <a:pt x="442" y="118"/>
                    <a:pt x="451" y="119"/>
                  </a:cubicBezTo>
                  <a:cubicBezTo>
                    <a:pt x="452" y="118"/>
                    <a:pt x="452" y="118"/>
                    <a:pt x="452" y="118"/>
                  </a:cubicBezTo>
                  <a:cubicBezTo>
                    <a:pt x="468" y="119"/>
                    <a:pt x="480" y="114"/>
                    <a:pt x="495" y="115"/>
                  </a:cubicBezTo>
                  <a:cubicBezTo>
                    <a:pt x="491" y="115"/>
                    <a:pt x="491" y="115"/>
                    <a:pt x="491" y="115"/>
                  </a:cubicBezTo>
                  <a:cubicBezTo>
                    <a:pt x="498" y="110"/>
                    <a:pt x="510" y="110"/>
                    <a:pt x="516" y="108"/>
                  </a:cubicBezTo>
                  <a:cubicBezTo>
                    <a:pt x="514" y="107"/>
                    <a:pt x="511" y="107"/>
                    <a:pt x="509" y="108"/>
                  </a:cubicBezTo>
                  <a:close/>
                  <a:moveTo>
                    <a:pt x="466" y="62"/>
                  </a:moveTo>
                  <a:cubicBezTo>
                    <a:pt x="471" y="62"/>
                    <a:pt x="471" y="62"/>
                    <a:pt x="471" y="62"/>
                  </a:cubicBezTo>
                  <a:cubicBezTo>
                    <a:pt x="465" y="62"/>
                    <a:pt x="465" y="62"/>
                    <a:pt x="465" y="62"/>
                  </a:cubicBezTo>
                  <a:lnTo>
                    <a:pt x="466" y="62"/>
                  </a:lnTo>
                  <a:close/>
                  <a:moveTo>
                    <a:pt x="13" y="43"/>
                  </a:moveTo>
                  <a:cubicBezTo>
                    <a:pt x="14" y="42"/>
                    <a:pt x="15" y="43"/>
                    <a:pt x="16" y="43"/>
                  </a:cubicBezTo>
                  <a:cubicBezTo>
                    <a:pt x="16" y="44"/>
                    <a:pt x="14" y="43"/>
                    <a:pt x="13" y="43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3" y="33"/>
                    <a:pt x="23" y="33"/>
                    <a:pt x="23" y="33"/>
                  </a:cubicBezTo>
                  <a:lnTo>
                    <a:pt x="22" y="33"/>
                  </a:lnTo>
                  <a:close/>
                  <a:moveTo>
                    <a:pt x="31" y="79"/>
                  </a:moveTo>
                  <a:cubicBezTo>
                    <a:pt x="42" y="81"/>
                    <a:pt x="42" y="81"/>
                    <a:pt x="42" y="81"/>
                  </a:cubicBezTo>
                  <a:cubicBezTo>
                    <a:pt x="38" y="81"/>
                    <a:pt x="35" y="80"/>
                    <a:pt x="31" y="79"/>
                  </a:cubicBezTo>
                  <a:close/>
                  <a:moveTo>
                    <a:pt x="73" y="20"/>
                  </a:moveTo>
                  <a:cubicBezTo>
                    <a:pt x="75" y="19"/>
                    <a:pt x="78" y="20"/>
                    <a:pt x="81" y="20"/>
                  </a:cubicBezTo>
                  <a:cubicBezTo>
                    <a:pt x="78" y="21"/>
                    <a:pt x="76" y="20"/>
                    <a:pt x="73" y="20"/>
                  </a:cubicBezTo>
                  <a:close/>
                  <a:moveTo>
                    <a:pt x="82" y="21"/>
                  </a:moveTo>
                  <a:cubicBezTo>
                    <a:pt x="122" y="22"/>
                    <a:pt x="164" y="23"/>
                    <a:pt x="204" y="23"/>
                  </a:cubicBezTo>
                  <a:cubicBezTo>
                    <a:pt x="231" y="23"/>
                    <a:pt x="258" y="23"/>
                    <a:pt x="285" y="24"/>
                  </a:cubicBezTo>
                  <a:cubicBezTo>
                    <a:pt x="217" y="22"/>
                    <a:pt x="151" y="26"/>
                    <a:pt x="82" y="21"/>
                  </a:cubicBezTo>
                  <a:close/>
                  <a:moveTo>
                    <a:pt x="411" y="102"/>
                  </a:moveTo>
                  <a:cubicBezTo>
                    <a:pt x="411" y="103"/>
                    <a:pt x="411" y="103"/>
                    <a:pt x="411" y="103"/>
                  </a:cubicBezTo>
                  <a:cubicBezTo>
                    <a:pt x="407" y="103"/>
                    <a:pt x="407" y="103"/>
                    <a:pt x="407" y="103"/>
                  </a:cubicBezTo>
                  <a:cubicBezTo>
                    <a:pt x="408" y="102"/>
                    <a:pt x="410" y="102"/>
                    <a:pt x="411" y="10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1" name="出自【趣你的PPT】(微信:qunideppt)：最优质的PPT资源库"/>
          <p:cNvSpPr txBox="1">
            <a:spLocks/>
          </p:cNvSpPr>
          <p:nvPr/>
        </p:nvSpPr>
        <p:spPr>
          <a:xfrm>
            <a:off x="3358657" y="2162518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22" name="出自【趣你的PPT】(微信:qunideppt)：最优质的PPT资源库"/>
          <p:cNvSpPr txBox="1"/>
          <p:nvPr/>
        </p:nvSpPr>
        <p:spPr>
          <a:xfrm>
            <a:off x="3433066" y="2507644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23" name="出自【趣你的PPT】(微信:qunideppt)：最优质的PPT资源库"/>
          <p:cNvSpPr txBox="1">
            <a:spLocks/>
          </p:cNvSpPr>
          <p:nvPr/>
        </p:nvSpPr>
        <p:spPr>
          <a:xfrm>
            <a:off x="7826722" y="4621858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24" name="出自【趣你的PPT】(微信:qunideppt)：最优质的PPT资源库"/>
          <p:cNvSpPr txBox="1"/>
          <p:nvPr/>
        </p:nvSpPr>
        <p:spPr>
          <a:xfrm>
            <a:off x="7901131" y="4966984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25" name="出自【趣你的PPT】(微信:qunideppt)：最优质的PPT资源库"/>
          <p:cNvSpPr txBox="1">
            <a:spLocks/>
          </p:cNvSpPr>
          <p:nvPr/>
        </p:nvSpPr>
        <p:spPr>
          <a:xfrm>
            <a:off x="4956264" y="4621858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26" name="出自【趣你的PPT】(微信:qunideppt)：最优质的PPT资源库"/>
          <p:cNvSpPr txBox="1"/>
          <p:nvPr/>
        </p:nvSpPr>
        <p:spPr>
          <a:xfrm>
            <a:off x="5030673" y="4966984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27" name="出自【趣你的PPT】(微信:qunideppt)：最优质的PPT资源库"/>
          <p:cNvSpPr txBox="1">
            <a:spLocks/>
          </p:cNvSpPr>
          <p:nvPr/>
        </p:nvSpPr>
        <p:spPr>
          <a:xfrm>
            <a:off x="1848189" y="4615119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28" name="出自【趣你的PPT】(微信:qunideppt)：最优质的PPT资源库"/>
          <p:cNvSpPr txBox="1"/>
          <p:nvPr/>
        </p:nvSpPr>
        <p:spPr>
          <a:xfrm>
            <a:off x="1922598" y="4960245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31" name="出自【趣你的PPT】(微信:qunideppt)：最优质的PPT资源库"/>
          <p:cNvSpPr txBox="1">
            <a:spLocks/>
          </p:cNvSpPr>
          <p:nvPr/>
        </p:nvSpPr>
        <p:spPr>
          <a:xfrm>
            <a:off x="6408344" y="2153842"/>
            <a:ext cx="2399659" cy="3345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262626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rgbClr val="262626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32" name="出自【趣你的PPT】(微信:qunideppt)：最优质的PPT资源库"/>
          <p:cNvSpPr txBox="1"/>
          <p:nvPr/>
        </p:nvSpPr>
        <p:spPr>
          <a:xfrm>
            <a:off x="6482753" y="2498968"/>
            <a:ext cx="23252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400" dirty="0">
                <a:solidFill>
                  <a:srgbClr val="262626"/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400" dirty="0">
              <a:solidFill>
                <a:srgbClr val="262626"/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33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00855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 descr="4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1910" y="1337629"/>
            <a:ext cx="4725988" cy="2521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出自【趣你的PPT】(微信:qunideppt)：最优质的PPT资源库" descr="30"/>
          <p:cNvPicPr>
            <a:picLocks noChangeAspect="1" noChangeArrowheads="1"/>
          </p:cNvPicPr>
          <p:nvPr/>
        </p:nvPicPr>
        <p:blipFill>
          <a:blip r:embed="rId3" cstate="print">
            <a:lum bright="-18000" contras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27045">
            <a:off x="5042622" y="4141744"/>
            <a:ext cx="2238375" cy="1415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出自【趣你的PPT】(微信:qunideppt)：最优质的PPT资源库" descr="30"/>
          <p:cNvPicPr>
            <a:picLocks noChangeAspect="1" noChangeArrowheads="1"/>
          </p:cNvPicPr>
          <p:nvPr/>
        </p:nvPicPr>
        <p:blipFill>
          <a:blip r:embed="rId4" cstate="print">
            <a:lum bright="-18000" contras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27045">
            <a:off x="7576271" y="4141744"/>
            <a:ext cx="2209800" cy="1398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出自【趣你的PPT】(微信:qunideppt)：最优质的PPT资源库" descr="30"/>
          <p:cNvPicPr>
            <a:picLocks noChangeAspect="1" noChangeArrowheads="1"/>
          </p:cNvPicPr>
          <p:nvPr/>
        </p:nvPicPr>
        <p:blipFill>
          <a:blip r:embed="rId3" cstate="print">
            <a:lum bright="-18000" contras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27045">
            <a:off x="2469284" y="4090309"/>
            <a:ext cx="2239963" cy="1415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出自【趣你的PPT】(微信:qunideppt)：最优质的PPT资源库" descr="4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565735" y="3632499"/>
            <a:ext cx="1098338" cy="55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出自【趣你的PPT】(微信:qunideppt)：最优质的PPT资源库" descr="4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104077">
            <a:off x="3768492" y="3611225"/>
            <a:ext cx="1098338" cy="55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出自【趣你的PPT】(微信:qunideppt)：最优质的PPT资源库" descr="4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239160">
            <a:off x="7324062" y="3607383"/>
            <a:ext cx="1098338" cy="55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出自【趣你的PPT】(微信:qunideppt)：最优质的PPT资源库"/>
          <p:cNvSpPr txBox="1">
            <a:spLocks/>
          </p:cNvSpPr>
          <p:nvPr/>
        </p:nvSpPr>
        <p:spPr>
          <a:xfrm>
            <a:off x="5404085" y="247783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bg1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0" name="出自【趣你的PPT】(微信:qunideppt)：最优质的PPT资源库"/>
          <p:cNvSpPr txBox="1">
            <a:spLocks/>
          </p:cNvSpPr>
          <p:nvPr/>
        </p:nvSpPr>
        <p:spPr>
          <a:xfrm>
            <a:off x="5010298" y="4716336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关键词</a:t>
            </a:r>
            <a:endParaRPr lang="en-US" altLang="zh-CN" sz="2400" dirty="0">
              <a:solidFill>
                <a:schemeClr val="bg1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1" name="出自【趣你的PPT】(微信:qunideppt)：最优质的PPT资源库"/>
          <p:cNvSpPr txBox="1">
            <a:spLocks/>
          </p:cNvSpPr>
          <p:nvPr/>
        </p:nvSpPr>
        <p:spPr>
          <a:xfrm>
            <a:off x="7620958" y="4725477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关键词</a:t>
            </a:r>
            <a:endParaRPr lang="en-US" altLang="zh-CN" sz="2400" dirty="0">
              <a:solidFill>
                <a:schemeClr val="bg1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2" name="出自【趣你的PPT】(微信:qunideppt)：最优质的PPT资源库"/>
          <p:cNvSpPr txBox="1">
            <a:spLocks/>
          </p:cNvSpPr>
          <p:nvPr/>
        </p:nvSpPr>
        <p:spPr>
          <a:xfrm>
            <a:off x="2463825" y="4716336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关键词</a:t>
            </a:r>
            <a:endParaRPr lang="en-US" altLang="zh-CN" sz="2400" dirty="0">
              <a:solidFill>
                <a:schemeClr val="bg1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7620958" y="5498015"/>
            <a:ext cx="246709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4908742" y="5498015"/>
            <a:ext cx="246709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2359668" y="5498014"/>
            <a:ext cx="246709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8926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出自【趣你的PPT】(微信:qunideppt)：最优质的PPT资源库"/>
          <p:cNvSpPr txBox="1"/>
          <p:nvPr/>
        </p:nvSpPr>
        <p:spPr>
          <a:xfrm>
            <a:off x="2496273" y="2587015"/>
            <a:ext cx="71994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rgbClr val="241D1D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感谢您的聆听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2496273" y="2237306"/>
            <a:ext cx="71994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—</a:t>
            </a:r>
            <a:r>
              <a:rPr lang="zh-CN" altLang="en-US" sz="2000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中国风简约精美通用模板</a:t>
            </a:r>
            <a:r>
              <a:rPr lang="en-US" altLang="zh-CN" sz="2000" dirty="0"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—</a:t>
            </a:r>
            <a:endParaRPr lang="zh-CN" altLang="en-US" sz="2000" dirty="0"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7023996" y="4930437"/>
            <a:ext cx="2769990" cy="1884756"/>
            <a:chOff x="7195731" y="4878874"/>
            <a:chExt cx="2769990" cy="1884756"/>
          </a:xfrm>
        </p:grpSpPr>
        <p:grpSp>
          <p:nvGrpSpPr>
            <p:cNvPr id="23" name="组合 22"/>
            <p:cNvGrpSpPr/>
            <p:nvPr/>
          </p:nvGrpSpPr>
          <p:grpSpPr>
            <a:xfrm>
              <a:off x="7195731" y="4878874"/>
              <a:ext cx="1846660" cy="1884756"/>
              <a:chOff x="6292906" y="4536648"/>
              <a:chExt cx="1846660" cy="1884756"/>
            </a:xfrm>
          </p:grpSpPr>
          <p:sp>
            <p:nvSpPr>
              <p:cNvPr id="18" name="出自【趣你的PPT】(微信:qunideppt)：最优质的PPT资源库"/>
              <p:cNvSpPr txBox="1"/>
              <p:nvPr/>
            </p:nvSpPr>
            <p:spPr>
              <a:xfrm>
                <a:off x="7677901" y="4536648"/>
                <a:ext cx="461665" cy="186032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新竹高于旧竹枝</a:t>
                </a:r>
              </a:p>
            </p:txBody>
          </p:sp>
          <p:sp>
            <p:nvSpPr>
              <p:cNvPr id="19" name="出自【趣你的PPT】(微信:qunideppt)：最优质的PPT资源库"/>
              <p:cNvSpPr txBox="1"/>
              <p:nvPr/>
            </p:nvSpPr>
            <p:spPr>
              <a:xfrm>
                <a:off x="7216236" y="4536649"/>
                <a:ext cx="461665" cy="186032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全凭老干为扶持</a:t>
                </a:r>
              </a:p>
            </p:txBody>
          </p:sp>
          <p:sp>
            <p:nvSpPr>
              <p:cNvPr id="20" name="出自【趣你的PPT】(微信:qunideppt)：最优质的PPT资源库"/>
              <p:cNvSpPr txBox="1"/>
              <p:nvPr/>
            </p:nvSpPr>
            <p:spPr>
              <a:xfrm>
                <a:off x="6754571" y="4536648"/>
                <a:ext cx="461665" cy="1884756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下年再有新生者</a:t>
                </a:r>
              </a:p>
            </p:txBody>
          </p:sp>
          <p:sp>
            <p:nvSpPr>
              <p:cNvPr id="21" name="出自【趣你的PPT】(微信:qunideppt)：最优质的PPT资源库"/>
              <p:cNvSpPr txBox="1"/>
              <p:nvPr/>
            </p:nvSpPr>
            <p:spPr>
              <a:xfrm>
                <a:off x="6292906" y="4536648"/>
                <a:ext cx="461665" cy="186032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dirty="0">
                    <a:latin typeface="方正黄草简体" panose="03000509000000000000" pitchFamily="65" charset="-122"/>
                    <a:ea typeface="方正黄草简体" panose="03000509000000000000" pitchFamily="65" charset="-122"/>
                  </a:rPr>
                  <a:t>十丈龙孙绕凤池</a:t>
                </a:r>
              </a:p>
            </p:txBody>
          </p:sp>
        </p:grpSp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9042391" y="4878874"/>
              <a:ext cx="461665" cy="187637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—</a:t>
              </a:r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郑板桥</a:t>
              </a:r>
              <a:r>
                <a:rPr lang="en-US" altLang="zh-CN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《</a:t>
              </a:r>
              <a:r>
                <a:rPr lang="zh-CN" altLang="en-US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新竹</a:t>
              </a:r>
              <a:r>
                <a:rPr lang="en-US" altLang="zh-CN" dirty="0">
                  <a:latin typeface="方正黄草简体" panose="03000509000000000000" pitchFamily="65" charset="-122"/>
                  <a:ea typeface="方正黄草简体" panose="03000509000000000000" pitchFamily="65" charset="-122"/>
                </a:rPr>
                <a:t>》</a:t>
              </a:r>
              <a:endParaRPr lang="zh-CN" altLang="en-US" dirty="0">
                <a:latin typeface="方正黄草简体" panose="03000509000000000000" pitchFamily="65" charset="-122"/>
                <a:ea typeface="方正黄草简体" panose="03000509000000000000" pitchFamily="65" charset="-122"/>
              </a:endParaRPr>
            </a:p>
          </p:txBody>
        </p:sp>
        <p:pic>
          <p:nvPicPr>
            <p:cNvPr id="25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75196" y="6311903"/>
              <a:ext cx="390525" cy="381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1102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8745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5201984" y="1554209"/>
            <a:ext cx="1861055" cy="1366959"/>
            <a:chOff x="2172465" y="344780"/>
            <a:chExt cx="1861055" cy="1366959"/>
          </a:xfrm>
        </p:grpSpPr>
        <p:pic>
          <p:nvPicPr>
            <p:cNvPr id="1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3316" y="344780"/>
              <a:ext cx="1374428" cy="1366959"/>
            </a:xfrm>
            <a:prstGeom prst="rect">
              <a:avLst/>
            </a:prstGeom>
          </p:spPr>
        </p:pic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2172465" y="542311"/>
              <a:ext cx="186105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dirty="0"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壹</a:t>
              </a:r>
            </a:p>
          </p:txBody>
        </p:sp>
      </p:grpSp>
      <p:sp>
        <p:nvSpPr>
          <p:cNvPr id="24" name="出自【趣你的PPT】(微信:qunideppt)：最优质的PPT资源库"/>
          <p:cNvSpPr txBox="1"/>
          <p:nvPr/>
        </p:nvSpPr>
        <p:spPr>
          <a:xfrm>
            <a:off x="2904649" y="3244334"/>
            <a:ext cx="6455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3747651" y="4259997"/>
            <a:ext cx="4769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— </a:t>
            </a:r>
            <a:r>
              <a:rPr lang="zh-CN" altLang="en-US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中国风简约精美通用模板 </a:t>
            </a:r>
            <a:r>
              <a:rPr lang="en-US" altLang="zh-CN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—</a:t>
            </a:r>
            <a:endParaRPr lang="zh-CN" altLang="en-US" dirty="0">
              <a:latin typeface="汉仪行楷繁" panose="02010609000101010101" pitchFamily="49" charset="-122"/>
              <a:ea typeface="汉仪行楷繁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262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2086810" y="1581759"/>
            <a:ext cx="2560971" cy="2283776"/>
            <a:chOff x="2086810" y="1823687"/>
            <a:chExt cx="2560971" cy="2283776"/>
          </a:xfrm>
        </p:grpSpPr>
        <p:sp>
          <p:nvSpPr>
            <p:cNvPr id="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86810" y="1823687"/>
              <a:ext cx="2560971" cy="2283776"/>
            </a:xfrm>
            <a:custGeom>
              <a:avLst/>
              <a:gdLst>
                <a:gd name="T0" fmla="*/ 310 w 569"/>
                <a:gd name="T1" fmla="*/ 26 h 507"/>
                <a:gd name="T2" fmla="*/ 202 w 569"/>
                <a:gd name="T3" fmla="*/ 42 h 507"/>
                <a:gd name="T4" fmla="*/ 86 w 569"/>
                <a:gd name="T5" fmla="*/ 69 h 507"/>
                <a:gd name="T6" fmla="*/ 48 w 569"/>
                <a:gd name="T7" fmla="*/ 111 h 507"/>
                <a:gd name="T8" fmla="*/ 22 w 569"/>
                <a:gd name="T9" fmla="*/ 130 h 507"/>
                <a:gd name="T10" fmla="*/ 16 w 569"/>
                <a:gd name="T11" fmla="*/ 143 h 507"/>
                <a:gd name="T12" fmla="*/ 95 w 569"/>
                <a:gd name="T13" fmla="*/ 159 h 507"/>
                <a:gd name="T14" fmla="*/ 401 w 569"/>
                <a:gd name="T15" fmla="*/ 210 h 507"/>
                <a:gd name="T16" fmla="*/ 101 w 569"/>
                <a:gd name="T17" fmla="*/ 265 h 507"/>
                <a:gd name="T18" fmla="*/ 189 w 569"/>
                <a:gd name="T19" fmla="*/ 286 h 507"/>
                <a:gd name="T20" fmla="*/ 243 w 569"/>
                <a:gd name="T21" fmla="*/ 293 h 507"/>
                <a:gd name="T22" fmla="*/ 191 w 569"/>
                <a:gd name="T23" fmla="*/ 302 h 507"/>
                <a:gd name="T24" fmla="*/ 395 w 569"/>
                <a:gd name="T25" fmla="*/ 317 h 507"/>
                <a:gd name="T26" fmla="*/ 384 w 569"/>
                <a:gd name="T27" fmla="*/ 337 h 507"/>
                <a:gd name="T28" fmla="*/ 58 w 569"/>
                <a:gd name="T29" fmla="*/ 358 h 507"/>
                <a:gd name="T30" fmla="*/ 329 w 569"/>
                <a:gd name="T31" fmla="*/ 373 h 507"/>
                <a:gd name="T32" fmla="*/ 336 w 569"/>
                <a:gd name="T33" fmla="*/ 388 h 507"/>
                <a:gd name="T34" fmla="*/ 385 w 569"/>
                <a:gd name="T35" fmla="*/ 408 h 507"/>
                <a:gd name="T36" fmla="*/ 411 w 569"/>
                <a:gd name="T37" fmla="*/ 425 h 507"/>
                <a:gd name="T38" fmla="*/ 251 w 569"/>
                <a:gd name="T39" fmla="*/ 267 h 507"/>
                <a:gd name="T40" fmla="*/ 244 w 569"/>
                <a:gd name="T41" fmla="*/ 43 h 507"/>
                <a:gd name="T42" fmla="*/ 165 w 569"/>
                <a:gd name="T43" fmla="*/ 67 h 507"/>
                <a:gd name="T44" fmla="*/ 145 w 569"/>
                <a:gd name="T45" fmla="*/ 104 h 507"/>
                <a:gd name="T46" fmla="*/ 121 w 569"/>
                <a:gd name="T47" fmla="*/ 166 h 507"/>
                <a:gd name="T48" fmla="*/ 90 w 569"/>
                <a:gd name="T49" fmla="*/ 227 h 507"/>
                <a:gd name="T50" fmla="*/ 164 w 569"/>
                <a:gd name="T51" fmla="*/ 243 h 507"/>
                <a:gd name="T52" fmla="*/ 150 w 569"/>
                <a:gd name="T53" fmla="*/ 323 h 507"/>
                <a:gd name="T54" fmla="*/ 197 w 569"/>
                <a:gd name="T55" fmla="*/ 275 h 507"/>
                <a:gd name="T56" fmla="*/ 238 w 569"/>
                <a:gd name="T57" fmla="*/ 279 h 507"/>
                <a:gd name="T58" fmla="*/ 272 w 569"/>
                <a:gd name="T59" fmla="*/ 283 h 507"/>
                <a:gd name="T60" fmla="*/ 336 w 569"/>
                <a:gd name="T61" fmla="*/ 304 h 507"/>
                <a:gd name="T62" fmla="*/ 379 w 569"/>
                <a:gd name="T63" fmla="*/ 289 h 507"/>
                <a:gd name="T64" fmla="*/ 373 w 569"/>
                <a:gd name="T65" fmla="*/ 237 h 507"/>
                <a:gd name="T66" fmla="*/ 356 w 569"/>
                <a:gd name="T67" fmla="*/ 102 h 507"/>
                <a:gd name="T68" fmla="*/ 144 w 569"/>
                <a:gd name="T69" fmla="*/ 217 h 507"/>
                <a:gd name="T70" fmla="*/ 150 w 569"/>
                <a:gd name="T71" fmla="*/ 220 h 507"/>
                <a:gd name="T72" fmla="*/ 156 w 569"/>
                <a:gd name="T73" fmla="*/ 306 h 507"/>
                <a:gd name="T74" fmla="*/ 167 w 569"/>
                <a:gd name="T75" fmla="*/ 257 h 507"/>
                <a:gd name="T76" fmla="*/ 238 w 569"/>
                <a:gd name="T77" fmla="*/ 69 h 507"/>
                <a:gd name="T78" fmla="*/ 252 w 569"/>
                <a:gd name="T79" fmla="*/ 70 h 507"/>
                <a:gd name="T80" fmla="*/ 270 w 569"/>
                <a:gd name="T81" fmla="*/ 268 h 507"/>
                <a:gd name="T82" fmla="*/ 312 w 569"/>
                <a:gd name="T83" fmla="*/ 300 h 507"/>
                <a:gd name="T84" fmla="*/ 259 w 569"/>
                <a:gd name="T85" fmla="*/ 81 h 507"/>
                <a:gd name="T86" fmla="*/ 355 w 569"/>
                <a:gd name="T87" fmla="*/ 87 h 507"/>
                <a:gd name="T88" fmla="*/ 562 w 569"/>
                <a:gd name="T89" fmla="*/ 128 h 507"/>
                <a:gd name="T90" fmla="*/ 554 w 569"/>
                <a:gd name="T91" fmla="*/ 144 h 507"/>
                <a:gd name="T92" fmla="*/ 157 w 569"/>
                <a:gd name="T93" fmla="*/ 274 h 507"/>
                <a:gd name="T94" fmla="*/ 386 w 569"/>
                <a:gd name="T95" fmla="*/ 305 h 507"/>
                <a:gd name="T96" fmla="*/ 398 w 569"/>
                <a:gd name="T97" fmla="*/ 319 h 507"/>
                <a:gd name="T98" fmla="*/ 360 w 569"/>
                <a:gd name="T99" fmla="*/ 379 h 507"/>
                <a:gd name="T100" fmla="*/ 356 w 569"/>
                <a:gd name="T101" fmla="*/ 391 h 507"/>
                <a:gd name="T102" fmla="*/ 430 w 569"/>
                <a:gd name="T103" fmla="*/ 364 h 507"/>
                <a:gd name="T104" fmla="*/ 363 w 569"/>
                <a:gd name="T105" fmla="*/ 393 h 507"/>
                <a:gd name="T106" fmla="*/ 367 w 569"/>
                <a:gd name="T107" fmla="*/ 390 h 507"/>
                <a:gd name="T108" fmla="*/ 371 w 569"/>
                <a:gd name="T109" fmla="*/ 411 h 507"/>
                <a:gd name="T110" fmla="*/ 376 w 569"/>
                <a:gd name="T111" fmla="*/ 404 h 507"/>
                <a:gd name="T112" fmla="*/ 492 w 569"/>
                <a:gd name="T113" fmla="*/ 409 h 507"/>
                <a:gd name="T114" fmla="*/ 399 w 569"/>
                <a:gd name="T115" fmla="*/ 425 h 507"/>
                <a:gd name="T116" fmla="*/ 407 w 569"/>
                <a:gd name="T117" fmla="*/ 429 h 507"/>
                <a:gd name="T118" fmla="*/ 392 w 569"/>
                <a:gd name="T119" fmla="*/ 443 h 507"/>
                <a:gd name="T120" fmla="*/ 545 w 569"/>
                <a:gd name="T121" fmla="*/ 136 h 507"/>
                <a:gd name="T122" fmla="*/ 313 w 569"/>
                <a:gd name="T123" fmla="*/ 380 h 507"/>
                <a:gd name="T124" fmla="*/ 425 w 569"/>
                <a:gd name="T125" fmla="*/ 407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69" h="507">
                  <a:moveTo>
                    <a:pt x="118" y="3"/>
                  </a:moveTo>
                  <a:cubicBezTo>
                    <a:pt x="118" y="1"/>
                    <a:pt x="118" y="0"/>
                    <a:pt x="116" y="0"/>
                  </a:cubicBezTo>
                  <a:cubicBezTo>
                    <a:pt x="115" y="0"/>
                    <a:pt x="115" y="1"/>
                    <a:pt x="115" y="2"/>
                  </a:cubicBezTo>
                  <a:cubicBezTo>
                    <a:pt x="116" y="3"/>
                    <a:pt x="116" y="3"/>
                    <a:pt x="118" y="3"/>
                  </a:cubicBezTo>
                  <a:close/>
                  <a:moveTo>
                    <a:pt x="72" y="5"/>
                  </a:moveTo>
                  <a:cubicBezTo>
                    <a:pt x="75" y="7"/>
                    <a:pt x="76" y="11"/>
                    <a:pt x="80" y="12"/>
                  </a:cubicBezTo>
                  <a:cubicBezTo>
                    <a:pt x="80" y="8"/>
                    <a:pt x="75" y="7"/>
                    <a:pt x="74" y="4"/>
                  </a:cubicBezTo>
                  <a:cubicBezTo>
                    <a:pt x="71" y="4"/>
                    <a:pt x="71" y="1"/>
                    <a:pt x="69" y="0"/>
                  </a:cubicBezTo>
                  <a:cubicBezTo>
                    <a:pt x="67" y="3"/>
                    <a:pt x="72" y="2"/>
                    <a:pt x="72" y="5"/>
                  </a:cubicBezTo>
                  <a:close/>
                  <a:moveTo>
                    <a:pt x="339" y="3"/>
                  </a:moveTo>
                  <a:cubicBezTo>
                    <a:pt x="338" y="3"/>
                    <a:pt x="337" y="3"/>
                    <a:pt x="337" y="5"/>
                  </a:cubicBezTo>
                  <a:cubicBezTo>
                    <a:pt x="338" y="4"/>
                    <a:pt x="339" y="4"/>
                    <a:pt x="339" y="3"/>
                  </a:cubicBezTo>
                  <a:close/>
                  <a:moveTo>
                    <a:pt x="361" y="6"/>
                  </a:moveTo>
                  <a:cubicBezTo>
                    <a:pt x="362" y="6"/>
                    <a:pt x="364" y="6"/>
                    <a:pt x="364" y="6"/>
                  </a:cubicBezTo>
                  <a:cubicBezTo>
                    <a:pt x="364" y="5"/>
                    <a:pt x="364" y="4"/>
                    <a:pt x="364" y="3"/>
                  </a:cubicBezTo>
                  <a:cubicBezTo>
                    <a:pt x="362" y="3"/>
                    <a:pt x="362" y="4"/>
                    <a:pt x="361" y="4"/>
                  </a:cubicBezTo>
                  <a:cubicBezTo>
                    <a:pt x="361" y="5"/>
                    <a:pt x="360" y="6"/>
                    <a:pt x="361" y="6"/>
                  </a:cubicBezTo>
                  <a:close/>
                  <a:moveTo>
                    <a:pt x="273" y="9"/>
                  </a:moveTo>
                  <a:cubicBezTo>
                    <a:pt x="272" y="8"/>
                    <a:pt x="274" y="7"/>
                    <a:pt x="272" y="7"/>
                  </a:cubicBezTo>
                  <a:cubicBezTo>
                    <a:pt x="271" y="7"/>
                    <a:pt x="272" y="10"/>
                    <a:pt x="273" y="9"/>
                  </a:cubicBezTo>
                  <a:close/>
                  <a:moveTo>
                    <a:pt x="325" y="8"/>
                  </a:moveTo>
                  <a:cubicBezTo>
                    <a:pt x="324" y="7"/>
                    <a:pt x="324" y="8"/>
                    <a:pt x="323" y="9"/>
                  </a:cubicBezTo>
                  <a:cubicBezTo>
                    <a:pt x="324" y="10"/>
                    <a:pt x="323" y="11"/>
                    <a:pt x="324" y="12"/>
                  </a:cubicBezTo>
                  <a:cubicBezTo>
                    <a:pt x="325" y="11"/>
                    <a:pt x="326" y="10"/>
                    <a:pt x="325" y="8"/>
                  </a:cubicBezTo>
                  <a:close/>
                  <a:moveTo>
                    <a:pt x="398" y="16"/>
                  </a:moveTo>
                  <a:cubicBezTo>
                    <a:pt x="397" y="15"/>
                    <a:pt x="395" y="17"/>
                    <a:pt x="396" y="18"/>
                  </a:cubicBezTo>
                  <a:cubicBezTo>
                    <a:pt x="397" y="18"/>
                    <a:pt x="398" y="17"/>
                    <a:pt x="398" y="16"/>
                  </a:cubicBezTo>
                  <a:close/>
                  <a:moveTo>
                    <a:pt x="281" y="21"/>
                  </a:moveTo>
                  <a:cubicBezTo>
                    <a:pt x="282" y="21"/>
                    <a:pt x="282" y="20"/>
                    <a:pt x="283" y="20"/>
                  </a:cubicBezTo>
                  <a:cubicBezTo>
                    <a:pt x="283" y="13"/>
                    <a:pt x="277" y="21"/>
                    <a:pt x="281" y="21"/>
                  </a:cubicBezTo>
                  <a:close/>
                  <a:moveTo>
                    <a:pt x="86" y="18"/>
                  </a:moveTo>
                  <a:cubicBezTo>
                    <a:pt x="86" y="19"/>
                    <a:pt x="85" y="19"/>
                    <a:pt x="86" y="20"/>
                  </a:cubicBezTo>
                  <a:cubicBezTo>
                    <a:pt x="87" y="20"/>
                    <a:pt x="87" y="18"/>
                    <a:pt x="86" y="18"/>
                  </a:cubicBezTo>
                  <a:close/>
                  <a:moveTo>
                    <a:pt x="103" y="21"/>
                  </a:moveTo>
                  <a:cubicBezTo>
                    <a:pt x="102" y="21"/>
                    <a:pt x="102" y="20"/>
                    <a:pt x="101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21"/>
                    <a:pt x="102" y="21"/>
                    <a:pt x="103" y="21"/>
                  </a:cubicBezTo>
                  <a:close/>
                  <a:moveTo>
                    <a:pt x="342" y="21"/>
                  </a:moveTo>
                  <a:cubicBezTo>
                    <a:pt x="341" y="21"/>
                    <a:pt x="340" y="22"/>
                    <a:pt x="340" y="23"/>
                  </a:cubicBezTo>
                  <a:cubicBezTo>
                    <a:pt x="341" y="23"/>
                    <a:pt x="342" y="22"/>
                    <a:pt x="342" y="21"/>
                  </a:cubicBezTo>
                  <a:close/>
                  <a:moveTo>
                    <a:pt x="336" y="23"/>
                  </a:moveTo>
                  <a:cubicBezTo>
                    <a:pt x="336" y="23"/>
                    <a:pt x="336" y="24"/>
                    <a:pt x="336" y="25"/>
                  </a:cubicBezTo>
                  <a:cubicBezTo>
                    <a:pt x="336" y="25"/>
                    <a:pt x="337" y="24"/>
                    <a:pt x="336" y="23"/>
                  </a:cubicBezTo>
                  <a:close/>
                  <a:moveTo>
                    <a:pt x="171" y="31"/>
                  </a:moveTo>
                  <a:cubicBezTo>
                    <a:pt x="171" y="28"/>
                    <a:pt x="170" y="24"/>
                    <a:pt x="166" y="24"/>
                  </a:cubicBezTo>
                  <a:cubicBezTo>
                    <a:pt x="165" y="26"/>
                    <a:pt x="166" y="26"/>
                    <a:pt x="166" y="29"/>
                  </a:cubicBezTo>
                  <a:cubicBezTo>
                    <a:pt x="168" y="29"/>
                    <a:pt x="169" y="32"/>
                    <a:pt x="171" y="31"/>
                  </a:cubicBezTo>
                  <a:close/>
                  <a:moveTo>
                    <a:pt x="311" y="25"/>
                  </a:moveTo>
                  <a:cubicBezTo>
                    <a:pt x="310" y="24"/>
                    <a:pt x="309" y="25"/>
                    <a:pt x="310" y="26"/>
                  </a:cubicBezTo>
                  <a:cubicBezTo>
                    <a:pt x="311" y="26"/>
                    <a:pt x="311" y="26"/>
                    <a:pt x="311" y="25"/>
                  </a:cubicBezTo>
                  <a:close/>
                  <a:moveTo>
                    <a:pt x="299" y="28"/>
                  </a:moveTo>
                  <a:cubicBezTo>
                    <a:pt x="299" y="27"/>
                    <a:pt x="300" y="26"/>
                    <a:pt x="299" y="26"/>
                  </a:cubicBezTo>
                  <a:cubicBezTo>
                    <a:pt x="299" y="27"/>
                    <a:pt x="298" y="27"/>
                    <a:pt x="299" y="28"/>
                  </a:cubicBezTo>
                  <a:close/>
                  <a:moveTo>
                    <a:pt x="386" y="27"/>
                  </a:moveTo>
                  <a:cubicBezTo>
                    <a:pt x="384" y="28"/>
                    <a:pt x="381" y="28"/>
                    <a:pt x="380" y="30"/>
                  </a:cubicBezTo>
                  <a:cubicBezTo>
                    <a:pt x="381" y="36"/>
                    <a:pt x="390" y="29"/>
                    <a:pt x="386" y="27"/>
                  </a:cubicBezTo>
                  <a:close/>
                  <a:moveTo>
                    <a:pt x="88" y="32"/>
                  </a:moveTo>
                  <a:cubicBezTo>
                    <a:pt x="89" y="31"/>
                    <a:pt x="89" y="32"/>
                    <a:pt x="91" y="32"/>
                  </a:cubicBezTo>
                  <a:cubicBezTo>
                    <a:pt x="91" y="30"/>
                    <a:pt x="89" y="29"/>
                    <a:pt x="88" y="28"/>
                  </a:cubicBezTo>
                  <a:cubicBezTo>
                    <a:pt x="87" y="29"/>
                    <a:pt x="88" y="31"/>
                    <a:pt x="88" y="32"/>
                  </a:cubicBezTo>
                  <a:close/>
                  <a:moveTo>
                    <a:pt x="238" y="28"/>
                  </a:moveTo>
                  <a:cubicBezTo>
                    <a:pt x="237" y="28"/>
                    <a:pt x="237" y="28"/>
                    <a:pt x="237" y="28"/>
                  </a:cubicBezTo>
                  <a:cubicBezTo>
                    <a:pt x="236" y="29"/>
                    <a:pt x="238" y="29"/>
                    <a:pt x="238" y="28"/>
                  </a:cubicBezTo>
                  <a:close/>
                  <a:moveTo>
                    <a:pt x="399" y="28"/>
                  </a:moveTo>
                  <a:cubicBezTo>
                    <a:pt x="398" y="28"/>
                    <a:pt x="396" y="27"/>
                    <a:pt x="395" y="28"/>
                  </a:cubicBezTo>
                  <a:cubicBezTo>
                    <a:pt x="395" y="30"/>
                    <a:pt x="396" y="30"/>
                    <a:pt x="396" y="31"/>
                  </a:cubicBezTo>
                  <a:cubicBezTo>
                    <a:pt x="398" y="31"/>
                    <a:pt x="399" y="29"/>
                    <a:pt x="399" y="28"/>
                  </a:cubicBezTo>
                  <a:close/>
                  <a:moveTo>
                    <a:pt x="401" y="38"/>
                  </a:moveTo>
                  <a:cubicBezTo>
                    <a:pt x="401" y="37"/>
                    <a:pt x="403" y="38"/>
                    <a:pt x="402" y="36"/>
                  </a:cubicBezTo>
                  <a:cubicBezTo>
                    <a:pt x="398" y="36"/>
                    <a:pt x="394" y="39"/>
                    <a:pt x="390" y="41"/>
                  </a:cubicBezTo>
                  <a:cubicBezTo>
                    <a:pt x="394" y="41"/>
                    <a:pt x="398" y="38"/>
                    <a:pt x="401" y="38"/>
                  </a:cubicBezTo>
                  <a:close/>
                  <a:moveTo>
                    <a:pt x="161" y="41"/>
                  </a:moveTo>
                  <a:cubicBezTo>
                    <a:pt x="162" y="40"/>
                    <a:pt x="163" y="39"/>
                    <a:pt x="163" y="38"/>
                  </a:cubicBezTo>
                  <a:cubicBezTo>
                    <a:pt x="162" y="37"/>
                    <a:pt x="161" y="38"/>
                    <a:pt x="159" y="38"/>
                  </a:cubicBezTo>
                  <a:cubicBezTo>
                    <a:pt x="160" y="40"/>
                    <a:pt x="160" y="41"/>
                    <a:pt x="161" y="41"/>
                  </a:cubicBezTo>
                  <a:close/>
                  <a:moveTo>
                    <a:pt x="184" y="39"/>
                  </a:moveTo>
                  <a:cubicBezTo>
                    <a:pt x="183" y="39"/>
                    <a:pt x="183" y="39"/>
                    <a:pt x="183" y="38"/>
                  </a:cubicBezTo>
                  <a:cubicBezTo>
                    <a:pt x="182" y="40"/>
                    <a:pt x="182" y="42"/>
                    <a:pt x="183" y="43"/>
                  </a:cubicBezTo>
                  <a:cubicBezTo>
                    <a:pt x="184" y="41"/>
                    <a:pt x="183" y="40"/>
                    <a:pt x="184" y="39"/>
                  </a:cubicBezTo>
                  <a:close/>
                  <a:moveTo>
                    <a:pt x="84" y="42"/>
                  </a:moveTo>
                  <a:cubicBezTo>
                    <a:pt x="85" y="42"/>
                    <a:pt x="85" y="41"/>
                    <a:pt x="85" y="40"/>
                  </a:cubicBezTo>
                  <a:cubicBezTo>
                    <a:pt x="84" y="40"/>
                    <a:pt x="83" y="40"/>
                    <a:pt x="83" y="41"/>
                  </a:cubicBezTo>
                  <a:cubicBezTo>
                    <a:pt x="83" y="42"/>
                    <a:pt x="83" y="42"/>
                    <a:pt x="84" y="42"/>
                  </a:cubicBezTo>
                  <a:close/>
                  <a:moveTo>
                    <a:pt x="390" y="40"/>
                  </a:moveTo>
                  <a:cubicBezTo>
                    <a:pt x="387" y="41"/>
                    <a:pt x="384" y="41"/>
                    <a:pt x="381" y="42"/>
                  </a:cubicBezTo>
                  <a:cubicBezTo>
                    <a:pt x="384" y="42"/>
                    <a:pt x="388" y="42"/>
                    <a:pt x="390" y="40"/>
                  </a:cubicBezTo>
                  <a:close/>
                  <a:moveTo>
                    <a:pt x="155" y="60"/>
                  </a:moveTo>
                  <a:cubicBezTo>
                    <a:pt x="157" y="59"/>
                    <a:pt x="158" y="57"/>
                    <a:pt x="158" y="55"/>
                  </a:cubicBezTo>
                  <a:cubicBezTo>
                    <a:pt x="158" y="54"/>
                    <a:pt x="157" y="53"/>
                    <a:pt x="157" y="52"/>
                  </a:cubicBezTo>
                  <a:cubicBezTo>
                    <a:pt x="158" y="50"/>
                    <a:pt x="158" y="48"/>
                    <a:pt x="158" y="47"/>
                  </a:cubicBezTo>
                  <a:cubicBezTo>
                    <a:pt x="158" y="47"/>
                    <a:pt x="157" y="47"/>
                    <a:pt x="157" y="47"/>
                  </a:cubicBezTo>
                  <a:cubicBezTo>
                    <a:pt x="157" y="42"/>
                    <a:pt x="154" y="42"/>
                    <a:pt x="152" y="40"/>
                  </a:cubicBezTo>
                  <a:cubicBezTo>
                    <a:pt x="151" y="42"/>
                    <a:pt x="150" y="42"/>
                    <a:pt x="149" y="44"/>
                  </a:cubicBezTo>
                  <a:cubicBezTo>
                    <a:pt x="149" y="46"/>
                    <a:pt x="151" y="49"/>
                    <a:pt x="152" y="50"/>
                  </a:cubicBezTo>
                  <a:cubicBezTo>
                    <a:pt x="149" y="54"/>
                    <a:pt x="149" y="60"/>
                    <a:pt x="155" y="60"/>
                  </a:cubicBezTo>
                  <a:close/>
                  <a:moveTo>
                    <a:pt x="202" y="42"/>
                  </a:moveTo>
                  <a:cubicBezTo>
                    <a:pt x="202" y="42"/>
                    <a:pt x="202" y="41"/>
                    <a:pt x="202" y="41"/>
                  </a:cubicBezTo>
                  <a:cubicBezTo>
                    <a:pt x="202" y="42"/>
                    <a:pt x="201" y="42"/>
                    <a:pt x="202" y="42"/>
                  </a:cubicBezTo>
                  <a:close/>
                  <a:moveTo>
                    <a:pt x="372" y="49"/>
                  </a:moveTo>
                  <a:cubicBezTo>
                    <a:pt x="372" y="50"/>
                    <a:pt x="372" y="50"/>
                    <a:pt x="372" y="51"/>
                  </a:cubicBezTo>
                  <a:cubicBezTo>
                    <a:pt x="374" y="52"/>
                    <a:pt x="374" y="51"/>
                    <a:pt x="376" y="51"/>
                  </a:cubicBezTo>
                  <a:cubicBezTo>
                    <a:pt x="376" y="50"/>
                    <a:pt x="375" y="49"/>
                    <a:pt x="375" y="48"/>
                  </a:cubicBezTo>
                  <a:cubicBezTo>
                    <a:pt x="375" y="48"/>
                    <a:pt x="374" y="48"/>
                    <a:pt x="374" y="48"/>
                  </a:cubicBezTo>
                  <a:cubicBezTo>
                    <a:pt x="374" y="49"/>
                    <a:pt x="373" y="49"/>
                    <a:pt x="372" y="49"/>
                  </a:cubicBezTo>
                  <a:close/>
                  <a:moveTo>
                    <a:pt x="340" y="52"/>
                  </a:moveTo>
                  <a:cubicBezTo>
                    <a:pt x="340" y="51"/>
                    <a:pt x="338" y="51"/>
                    <a:pt x="338" y="51"/>
                  </a:cubicBezTo>
                  <a:cubicBezTo>
                    <a:pt x="339" y="50"/>
                    <a:pt x="339" y="50"/>
                    <a:pt x="338" y="49"/>
                  </a:cubicBezTo>
                  <a:cubicBezTo>
                    <a:pt x="335" y="47"/>
                    <a:pt x="331" y="53"/>
                    <a:pt x="337" y="53"/>
                  </a:cubicBezTo>
                  <a:cubicBezTo>
                    <a:pt x="337" y="51"/>
                    <a:pt x="339" y="53"/>
                    <a:pt x="340" y="52"/>
                  </a:cubicBezTo>
                  <a:close/>
                  <a:moveTo>
                    <a:pt x="176" y="52"/>
                  </a:moveTo>
                  <a:cubicBezTo>
                    <a:pt x="176" y="51"/>
                    <a:pt x="175" y="50"/>
                    <a:pt x="174" y="50"/>
                  </a:cubicBezTo>
                  <a:cubicBezTo>
                    <a:pt x="172" y="52"/>
                    <a:pt x="175" y="56"/>
                    <a:pt x="176" y="52"/>
                  </a:cubicBezTo>
                  <a:close/>
                  <a:moveTo>
                    <a:pt x="65" y="52"/>
                  </a:moveTo>
                  <a:cubicBezTo>
                    <a:pt x="66" y="52"/>
                    <a:pt x="66" y="52"/>
                    <a:pt x="66" y="51"/>
                  </a:cubicBezTo>
                  <a:cubicBezTo>
                    <a:pt x="65" y="51"/>
                    <a:pt x="65" y="49"/>
                    <a:pt x="64" y="50"/>
                  </a:cubicBezTo>
                  <a:cubicBezTo>
                    <a:pt x="63" y="51"/>
                    <a:pt x="63" y="52"/>
                    <a:pt x="65" y="52"/>
                  </a:cubicBezTo>
                  <a:close/>
                  <a:moveTo>
                    <a:pt x="144" y="53"/>
                  </a:moveTo>
                  <a:cubicBezTo>
                    <a:pt x="143" y="52"/>
                    <a:pt x="143" y="50"/>
                    <a:pt x="142" y="50"/>
                  </a:cubicBezTo>
                  <a:cubicBezTo>
                    <a:pt x="141" y="51"/>
                    <a:pt x="143" y="53"/>
                    <a:pt x="144" y="53"/>
                  </a:cubicBezTo>
                  <a:close/>
                  <a:moveTo>
                    <a:pt x="291" y="54"/>
                  </a:moveTo>
                  <a:cubicBezTo>
                    <a:pt x="291" y="55"/>
                    <a:pt x="291" y="55"/>
                    <a:pt x="291" y="55"/>
                  </a:cubicBezTo>
                  <a:cubicBezTo>
                    <a:pt x="292" y="56"/>
                    <a:pt x="292" y="55"/>
                    <a:pt x="292" y="55"/>
                  </a:cubicBezTo>
                  <a:cubicBezTo>
                    <a:pt x="292" y="55"/>
                    <a:pt x="292" y="54"/>
                    <a:pt x="291" y="54"/>
                  </a:cubicBezTo>
                  <a:close/>
                  <a:moveTo>
                    <a:pt x="165" y="55"/>
                  </a:moveTo>
                  <a:cubicBezTo>
                    <a:pt x="164" y="55"/>
                    <a:pt x="164" y="55"/>
                    <a:pt x="164" y="55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5" y="57"/>
                    <a:pt x="165" y="56"/>
                    <a:pt x="165" y="55"/>
                  </a:cubicBezTo>
                  <a:close/>
                  <a:moveTo>
                    <a:pt x="142" y="58"/>
                  </a:moveTo>
                  <a:cubicBezTo>
                    <a:pt x="143" y="57"/>
                    <a:pt x="142" y="55"/>
                    <a:pt x="141" y="55"/>
                  </a:cubicBezTo>
                  <a:cubicBezTo>
                    <a:pt x="140" y="56"/>
                    <a:pt x="141" y="58"/>
                    <a:pt x="142" y="58"/>
                  </a:cubicBezTo>
                  <a:close/>
                  <a:moveTo>
                    <a:pt x="343" y="64"/>
                  </a:moveTo>
                  <a:cubicBezTo>
                    <a:pt x="343" y="62"/>
                    <a:pt x="344" y="61"/>
                    <a:pt x="345" y="60"/>
                  </a:cubicBezTo>
                  <a:cubicBezTo>
                    <a:pt x="345" y="60"/>
                    <a:pt x="344" y="59"/>
                    <a:pt x="343" y="59"/>
                  </a:cubicBezTo>
                  <a:cubicBezTo>
                    <a:pt x="342" y="61"/>
                    <a:pt x="341" y="62"/>
                    <a:pt x="342" y="64"/>
                  </a:cubicBezTo>
                  <a:lnTo>
                    <a:pt x="343" y="64"/>
                  </a:lnTo>
                  <a:close/>
                  <a:moveTo>
                    <a:pt x="189" y="65"/>
                  </a:moveTo>
                  <a:cubicBezTo>
                    <a:pt x="188" y="62"/>
                    <a:pt x="187" y="61"/>
                    <a:pt x="186" y="60"/>
                  </a:cubicBezTo>
                  <a:cubicBezTo>
                    <a:pt x="186" y="62"/>
                    <a:pt x="187" y="64"/>
                    <a:pt x="189" y="65"/>
                  </a:cubicBezTo>
                  <a:close/>
                  <a:moveTo>
                    <a:pt x="400" y="61"/>
                  </a:moveTo>
                  <a:cubicBezTo>
                    <a:pt x="400" y="61"/>
                    <a:pt x="399" y="62"/>
                    <a:pt x="400" y="63"/>
                  </a:cubicBezTo>
                  <a:cubicBezTo>
                    <a:pt x="400" y="62"/>
                    <a:pt x="401" y="63"/>
                    <a:pt x="401" y="62"/>
                  </a:cubicBezTo>
                  <a:cubicBezTo>
                    <a:pt x="401" y="62"/>
                    <a:pt x="401" y="61"/>
                    <a:pt x="400" y="61"/>
                  </a:cubicBezTo>
                  <a:close/>
                  <a:moveTo>
                    <a:pt x="91" y="64"/>
                  </a:moveTo>
                  <a:cubicBezTo>
                    <a:pt x="91" y="63"/>
                    <a:pt x="91" y="62"/>
                    <a:pt x="90" y="62"/>
                  </a:cubicBezTo>
                  <a:cubicBezTo>
                    <a:pt x="89" y="64"/>
                    <a:pt x="90" y="64"/>
                    <a:pt x="91" y="64"/>
                  </a:cubicBezTo>
                  <a:close/>
                  <a:moveTo>
                    <a:pt x="87" y="66"/>
                  </a:moveTo>
                  <a:cubicBezTo>
                    <a:pt x="87" y="67"/>
                    <a:pt x="87" y="67"/>
                    <a:pt x="86" y="69"/>
                  </a:cubicBezTo>
                  <a:cubicBezTo>
                    <a:pt x="89" y="71"/>
                    <a:pt x="90" y="67"/>
                    <a:pt x="89" y="65"/>
                  </a:cubicBezTo>
                  <a:cubicBezTo>
                    <a:pt x="88" y="65"/>
                    <a:pt x="88" y="66"/>
                    <a:pt x="87" y="66"/>
                  </a:cubicBezTo>
                  <a:close/>
                  <a:moveTo>
                    <a:pt x="277" y="65"/>
                  </a:moveTo>
                  <a:cubicBezTo>
                    <a:pt x="277" y="65"/>
                    <a:pt x="276" y="67"/>
                    <a:pt x="277" y="67"/>
                  </a:cubicBezTo>
                  <a:cubicBezTo>
                    <a:pt x="278" y="67"/>
                    <a:pt x="278" y="65"/>
                    <a:pt x="277" y="65"/>
                  </a:cubicBezTo>
                  <a:close/>
                  <a:moveTo>
                    <a:pt x="302" y="72"/>
                  </a:moveTo>
                  <a:cubicBezTo>
                    <a:pt x="305" y="73"/>
                    <a:pt x="306" y="71"/>
                    <a:pt x="307" y="70"/>
                  </a:cubicBezTo>
                  <a:cubicBezTo>
                    <a:pt x="306" y="69"/>
                    <a:pt x="303" y="70"/>
                    <a:pt x="302" y="72"/>
                  </a:cubicBezTo>
                  <a:close/>
                  <a:moveTo>
                    <a:pt x="284" y="70"/>
                  </a:moveTo>
                  <a:cubicBezTo>
                    <a:pt x="284" y="71"/>
                    <a:pt x="284" y="71"/>
                    <a:pt x="285" y="70"/>
                  </a:cubicBezTo>
                  <a:cubicBezTo>
                    <a:pt x="285" y="70"/>
                    <a:pt x="285" y="70"/>
                    <a:pt x="284" y="70"/>
                  </a:cubicBezTo>
                  <a:close/>
                  <a:moveTo>
                    <a:pt x="31" y="70"/>
                  </a:moveTo>
                  <a:cubicBezTo>
                    <a:pt x="30" y="71"/>
                    <a:pt x="30" y="71"/>
                    <a:pt x="29" y="72"/>
                  </a:cubicBezTo>
                  <a:cubicBezTo>
                    <a:pt x="31" y="74"/>
                    <a:pt x="33" y="71"/>
                    <a:pt x="31" y="70"/>
                  </a:cubicBezTo>
                  <a:close/>
                  <a:moveTo>
                    <a:pt x="59" y="71"/>
                  </a:moveTo>
                  <a:cubicBezTo>
                    <a:pt x="59" y="72"/>
                    <a:pt x="59" y="72"/>
                    <a:pt x="60" y="72"/>
                  </a:cubicBezTo>
                  <a:cubicBezTo>
                    <a:pt x="60" y="71"/>
                    <a:pt x="60" y="71"/>
                    <a:pt x="59" y="70"/>
                  </a:cubicBezTo>
                  <a:cubicBezTo>
                    <a:pt x="59" y="71"/>
                    <a:pt x="59" y="71"/>
                    <a:pt x="59" y="71"/>
                  </a:cubicBezTo>
                  <a:close/>
                  <a:moveTo>
                    <a:pt x="299" y="74"/>
                  </a:moveTo>
                  <a:cubicBezTo>
                    <a:pt x="298" y="74"/>
                    <a:pt x="298" y="74"/>
                    <a:pt x="298" y="75"/>
                  </a:cubicBezTo>
                  <a:cubicBezTo>
                    <a:pt x="299" y="76"/>
                    <a:pt x="300" y="74"/>
                    <a:pt x="299" y="74"/>
                  </a:cubicBezTo>
                  <a:close/>
                  <a:moveTo>
                    <a:pt x="44" y="79"/>
                  </a:moveTo>
                  <a:cubicBezTo>
                    <a:pt x="43" y="79"/>
                    <a:pt x="43" y="79"/>
                    <a:pt x="42" y="79"/>
                  </a:cubicBezTo>
                  <a:cubicBezTo>
                    <a:pt x="42" y="80"/>
                    <a:pt x="44" y="81"/>
                    <a:pt x="44" y="79"/>
                  </a:cubicBezTo>
                  <a:close/>
                  <a:moveTo>
                    <a:pt x="419" y="82"/>
                  </a:moveTo>
                  <a:cubicBezTo>
                    <a:pt x="419" y="83"/>
                    <a:pt x="419" y="83"/>
                    <a:pt x="420" y="82"/>
                  </a:cubicBezTo>
                  <a:cubicBezTo>
                    <a:pt x="420" y="82"/>
                    <a:pt x="420" y="82"/>
                    <a:pt x="419" y="82"/>
                  </a:cubicBezTo>
                  <a:close/>
                  <a:moveTo>
                    <a:pt x="123" y="86"/>
                  </a:moveTo>
                  <a:cubicBezTo>
                    <a:pt x="121" y="86"/>
                    <a:pt x="121" y="85"/>
                    <a:pt x="119" y="85"/>
                  </a:cubicBezTo>
                  <a:cubicBezTo>
                    <a:pt x="118" y="90"/>
                    <a:pt x="123" y="95"/>
                    <a:pt x="127" y="92"/>
                  </a:cubicBezTo>
                  <a:cubicBezTo>
                    <a:pt x="126" y="91"/>
                    <a:pt x="125" y="90"/>
                    <a:pt x="125" y="88"/>
                  </a:cubicBezTo>
                  <a:cubicBezTo>
                    <a:pt x="124" y="88"/>
                    <a:pt x="124" y="87"/>
                    <a:pt x="123" y="86"/>
                  </a:cubicBezTo>
                  <a:close/>
                  <a:moveTo>
                    <a:pt x="367" y="92"/>
                  </a:moveTo>
                  <a:cubicBezTo>
                    <a:pt x="368" y="91"/>
                    <a:pt x="368" y="91"/>
                    <a:pt x="367" y="90"/>
                  </a:cubicBezTo>
                  <a:cubicBezTo>
                    <a:pt x="366" y="91"/>
                    <a:pt x="366" y="92"/>
                    <a:pt x="367" y="92"/>
                  </a:cubicBezTo>
                  <a:close/>
                  <a:moveTo>
                    <a:pt x="49" y="101"/>
                  </a:moveTo>
                  <a:cubicBezTo>
                    <a:pt x="48" y="100"/>
                    <a:pt x="49" y="99"/>
                    <a:pt x="48" y="99"/>
                  </a:cubicBezTo>
                  <a:cubicBezTo>
                    <a:pt x="48" y="99"/>
                    <a:pt x="48" y="100"/>
                    <a:pt x="48" y="99"/>
                  </a:cubicBezTo>
                  <a:cubicBezTo>
                    <a:pt x="48" y="99"/>
                    <a:pt x="48" y="99"/>
                    <a:pt x="47" y="99"/>
                  </a:cubicBezTo>
                  <a:cubicBezTo>
                    <a:pt x="47" y="100"/>
                    <a:pt x="47" y="100"/>
                    <a:pt x="47" y="101"/>
                  </a:cubicBezTo>
                  <a:cubicBezTo>
                    <a:pt x="48" y="101"/>
                    <a:pt x="48" y="100"/>
                    <a:pt x="49" y="101"/>
                  </a:cubicBezTo>
                  <a:close/>
                  <a:moveTo>
                    <a:pt x="49" y="102"/>
                  </a:moveTo>
                  <a:cubicBezTo>
                    <a:pt x="51" y="102"/>
                    <a:pt x="51" y="101"/>
                    <a:pt x="51" y="100"/>
                  </a:cubicBezTo>
                  <a:cubicBezTo>
                    <a:pt x="50" y="100"/>
                    <a:pt x="49" y="100"/>
                    <a:pt x="49" y="102"/>
                  </a:cubicBezTo>
                  <a:close/>
                  <a:moveTo>
                    <a:pt x="65" y="110"/>
                  </a:moveTo>
                  <a:cubicBezTo>
                    <a:pt x="64" y="110"/>
                    <a:pt x="63" y="110"/>
                    <a:pt x="62" y="111"/>
                  </a:cubicBezTo>
                  <a:cubicBezTo>
                    <a:pt x="63" y="112"/>
                    <a:pt x="64" y="113"/>
                    <a:pt x="65" y="112"/>
                  </a:cubicBezTo>
                  <a:cubicBezTo>
                    <a:pt x="65" y="111"/>
                    <a:pt x="65" y="111"/>
                    <a:pt x="65" y="110"/>
                  </a:cubicBezTo>
                  <a:close/>
                  <a:moveTo>
                    <a:pt x="48" y="111"/>
                  </a:moveTo>
                  <a:cubicBezTo>
                    <a:pt x="47" y="112"/>
                    <a:pt x="47" y="112"/>
                    <a:pt x="47" y="113"/>
                  </a:cubicBezTo>
                  <a:cubicBezTo>
                    <a:pt x="48" y="113"/>
                    <a:pt x="48" y="113"/>
                    <a:pt x="48" y="113"/>
                  </a:cubicBezTo>
                  <a:cubicBezTo>
                    <a:pt x="48" y="112"/>
                    <a:pt x="48" y="111"/>
                    <a:pt x="48" y="111"/>
                  </a:cubicBezTo>
                  <a:close/>
                  <a:moveTo>
                    <a:pt x="326" y="113"/>
                  </a:moveTo>
                  <a:cubicBezTo>
                    <a:pt x="326" y="114"/>
                    <a:pt x="327" y="113"/>
                    <a:pt x="328" y="113"/>
                  </a:cubicBezTo>
                  <a:cubicBezTo>
                    <a:pt x="327" y="112"/>
                    <a:pt x="326" y="112"/>
                    <a:pt x="326" y="113"/>
                  </a:cubicBezTo>
                  <a:close/>
                  <a:moveTo>
                    <a:pt x="355" y="114"/>
                  </a:moveTo>
                  <a:cubicBezTo>
                    <a:pt x="356" y="115"/>
                    <a:pt x="357" y="115"/>
                    <a:pt x="357" y="114"/>
                  </a:cubicBezTo>
                  <a:cubicBezTo>
                    <a:pt x="357" y="114"/>
                    <a:pt x="356" y="114"/>
                    <a:pt x="356" y="113"/>
                  </a:cubicBezTo>
                  <a:cubicBezTo>
                    <a:pt x="356" y="113"/>
                    <a:pt x="355" y="114"/>
                    <a:pt x="355" y="114"/>
                  </a:cubicBezTo>
                  <a:close/>
                  <a:moveTo>
                    <a:pt x="386" y="116"/>
                  </a:moveTo>
                  <a:cubicBezTo>
                    <a:pt x="387" y="115"/>
                    <a:pt x="386" y="113"/>
                    <a:pt x="385" y="114"/>
                  </a:cubicBezTo>
                  <a:cubicBezTo>
                    <a:pt x="385" y="114"/>
                    <a:pt x="385" y="116"/>
                    <a:pt x="386" y="116"/>
                  </a:cubicBezTo>
                  <a:close/>
                  <a:moveTo>
                    <a:pt x="62" y="118"/>
                  </a:moveTo>
                  <a:cubicBezTo>
                    <a:pt x="61" y="118"/>
                    <a:pt x="61" y="118"/>
                    <a:pt x="61" y="119"/>
                  </a:cubicBezTo>
                  <a:cubicBezTo>
                    <a:pt x="62" y="120"/>
                    <a:pt x="61" y="118"/>
                    <a:pt x="62" y="118"/>
                  </a:cubicBezTo>
                  <a:close/>
                  <a:moveTo>
                    <a:pt x="375" y="120"/>
                  </a:moveTo>
                  <a:cubicBezTo>
                    <a:pt x="374" y="119"/>
                    <a:pt x="373" y="120"/>
                    <a:pt x="372" y="120"/>
                  </a:cubicBezTo>
                  <a:cubicBezTo>
                    <a:pt x="372" y="121"/>
                    <a:pt x="374" y="121"/>
                    <a:pt x="375" y="120"/>
                  </a:cubicBezTo>
                  <a:close/>
                  <a:moveTo>
                    <a:pt x="424" y="124"/>
                  </a:moveTo>
                  <a:cubicBezTo>
                    <a:pt x="423" y="123"/>
                    <a:pt x="424" y="121"/>
                    <a:pt x="423" y="122"/>
                  </a:cubicBezTo>
                  <a:cubicBezTo>
                    <a:pt x="423" y="123"/>
                    <a:pt x="421" y="122"/>
                    <a:pt x="422" y="123"/>
                  </a:cubicBezTo>
                  <a:cubicBezTo>
                    <a:pt x="422" y="124"/>
                    <a:pt x="423" y="124"/>
                    <a:pt x="424" y="124"/>
                  </a:cubicBezTo>
                  <a:close/>
                  <a:moveTo>
                    <a:pt x="559" y="125"/>
                  </a:moveTo>
                  <a:cubicBezTo>
                    <a:pt x="558" y="124"/>
                    <a:pt x="558" y="123"/>
                    <a:pt x="557" y="123"/>
                  </a:cubicBezTo>
                  <a:cubicBezTo>
                    <a:pt x="557" y="123"/>
                    <a:pt x="557" y="123"/>
                    <a:pt x="557" y="124"/>
                  </a:cubicBezTo>
                  <a:cubicBezTo>
                    <a:pt x="558" y="124"/>
                    <a:pt x="558" y="125"/>
                    <a:pt x="559" y="125"/>
                  </a:cubicBezTo>
                  <a:close/>
                  <a:moveTo>
                    <a:pt x="84" y="126"/>
                  </a:moveTo>
                  <a:cubicBezTo>
                    <a:pt x="84" y="125"/>
                    <a:pt x="84" y="125"/>
                    <a:pt x="83" y="124"/>
                  </a:cubicBezTo>
                  <a:cubicBezTo>
                    <a:pt x="83" y="124"/>
                    <a:pt x="83" y="125"/>
                    <a:pt x="83" y="124"/>
                  </a:cubicBezTo>
                  <a:cubicBezTo>
                    <a:pt x="83" y="125"/>
                    <a:pt x="83" y="125"/>
                    <a:pt x="84" y="126"/>
                  </a:cubicBezTo>
                  <a:close/>
                  <a:moveTo>
                    <a:pt x="88" y="125"/>
                  </a:moveTo>
                  <a:cubicBezTo>
                    <a:pt x="87" y="125"/>
                    <a:pt x="87" y="125"/>
                    <a:pt x="86" y="126"/>
                  </a:cubicBezTo>
                  <a:cubicBezTo>
                    <a:pt x="87" y="126"/>
                    <a:pt x="87" y="126"/>
                    <a:pt x="88" y="126"/>
                  </a:cubicBezTo>
                  <a:lnTo>
                    <a:pt x="88" y="125"/>
                  </a:lnTo>
                  <a:close/>
                  <a:moveTo>
                    <a:pt x="480" y="130"/>
                  </a:moveTo>
                  <a:cubicBezTo>
                    <a:pt x="481" y="129"/>
                    <a:pt x="481" y="129"/>
                    <a:pt x="481" y="128"/>
                  </a:cubicBezTo>
                  <a:cubicBezTo>
                    <a:pt x="481" y="127"/>
                    <a:pt x="480" y="127"/>
                    <a:pt x="479" y="127"/>
                  </a:cubicBezTo>
                  <a:cubicBezTo>
                    <a:pt x="478" y="128"/>
                    <a:pt x="478" y="130"/>
                    <a:pt x="480" y="130"/>
                  </a:cubicBezTo>
                  <a:close/>
                  <a:moveTo>
                    <a:pt x="556" y="128"/>
                  </a:moveTo>
                  <a:cubicBezTo>
                    <a:pt x="555" y="127"/>
                    <a:pt x="555" y="127"/>
                    <a:pt x="554" y="127"/>
                  </a:cubicBezTo>
                  <a:cubicBezTo>
                    <a:pt x="554" y="127"/>
                    <a:pt x="556" y="128"/>
                    <a:pt x="556" y="128"/>
                  </a:cubicBezTo>
                  <a:close/>
                  <a:moveTo>
                    <a:pt x="122" y="129"/>
                  </a:moveTo>
                  <a:cubicBezTo>
                    <a:pt x="122" y="130"/>
                    <a:pt x="122" y="131"/>
                    <a:pt x="123" y="131"/>
                  </a:cubicBezTo>
                  <a:cubicBezTo>
                    <a:pt x="123" y="130"/>
                    <a:pt x="123" y="129"/>
                    <a:pt x="122" y="129"/>
                  </a:cubicBezTo>
                  <a:close/>
                  <a:moveTo>
                    <a:pt x="557" y="131"/>
                  </a:moveTo>
                  <a:cubicBezTo>
                    <a:pt x="558" y="130"/>
                    <a:pt x="557" y="129"/>
                    <a:pt x="556" y="130"/>
                  </a:cubicBezTo>
                  <a:cubicBezTo>
                    <a:pt x="557" y="130"/>
                    <a:pt x="557" y="131"/>
                    <a:pt x="557" y="131"/>
                  </a:cubicBezTo>
                  <a:close/>
                  <a:moveTo>
                    <a:pt x="22" y="130"/>
                  </a:moveTo>
                  <a:cubicBezTo>
                    <a:pt x="22" y="131"/>
                    <a:pt x="22" y="132"/>
                    <a:pt x="23" y="131"/>
                  </a:cubicBezTo>
                  <a:cubicBezTo>
                    <a:pt x="23" y="130"/>
                    <a:pt x="23" y="131"/>
                    <a:pt x="22" y="130"/>
                  </a:cubicBezTo>
                  <a:close/>
                  <a:moveTo>
                    <a:pt x="66" y="133"/>
                  </a:moveTo>
                  <a:cubicBezTo>
                    <a:pt x="66" y="134"/>
                    <a:pt x="66" y="135"/>
                    <a:pt x="67" y="135"/>
                  </a:cubicBezTo>
                  <a:cubicBezTo>
                    <a:pt x="67" y="134"/>
                    <a:pt x="67" y="133"/>
                    <a:pt x="66" y="133"/>
                  </a:cubicBezTo>
                  <a:close/>
                  <a:moveTo>
                    <a:pt x="75" y="140"/>
                  </a:moveTo>
                  <a:cubicBezTo>
                    <a:pt x="76" y="140"/>
                    <a:pt x="76" y="137"/>
                    <a:pt x="77" y="138"/>
                  </a:cubicBezTo>
                  <a:cubicBezTo>
                    <a:pt x="77" y="139"/>
                    <a:pt x="78" y="138"/>
                    <a:pt x="79" y="139"/>
                  </a:cubicBezTo>
                  <a:cubicBezTo>
                    <a:pt x="78" y="137"/>
                    <a:pt x="80" y="135"/>
                    <a:pt x="80" y="134"/>
                  </a:cubicBezTo>
                  <a:cubicBezTo>
                    <a:pt x="79" y="133"/>
                    <a:pt x="79" y="134"/>
                    <a:pt x="79" y="135"/>
                  </a:cubicBezTo>
                  <a:cubicBezTo>
                    <a:pt x="77" y="134"/>
                    <a:pt x="77" y="134"/>
                    <a:pt x="76" y="135"/>
                  </a:cubicBezTo>
                  <a:cubicBezTo>
                    <a:pt x="75" y="134"/>
                    <a:pt x="75" y="133"/>
                    <a:pt x="74" y="133"/>
                  </a:cubicBezTo>
                  <a:cubicBezTo>
                    <a:pt x="74" y="135"/>
                    <a:pt x="71" y="134"/>
                    <a:pt x="71" y="137"/>
                  </a:cubicBezTo>
                  <a:cubicBezTo>
                    <a:pt x="73" y="138"/>
                    <a:pt x="74" y="138"/>
                    <a:pt x="75" y="138"/>
                  </a:cubicBezTo>
                  <a:cubicBezTo>
                    <a:pt x="74" y="138"/>
                    <a:pt x="75" y="139"/>
                    <a:pt x="75" y="140"/>
                  </a:cubicBezTo>
                  <a:close/>
                  <a:moveTo>
                    <a:pt x="118" y="134"/>
                  </a:moveTo>
                  <a:cubicBezTo>
                    <a:pt x="119" y="134"/>
                    <a:pt x="120" y="134"/>
                    <a:pt x="120" y="135"/>
                  </a:cubicBezTo>
                  <a:cubicBezTo>
                    <a:pt x="121" y="133"/>
                    <a:pt x="120" y="133"/>
                    <a:pt x="118" y="133"/>
                  </a:cubicBezTo>
                  <a:lnTo>
                    <a:pt x="118" y="134"/>
                  </a:lnTo>
                  <a:close/>
                  <a:moveTo>
                    <a:pt x="84" y="135"/>
                  </a:moveTo>
                  <a:cubicBezTo>
                    <a:pt x="84" y="134"/>
                    <a:pt x="84" y="134"/>
                    <a:pt x="84" y="134"/>
                  </a:cubicBezTo>
                  <a:cubicBezTo>
                    <a:pt x="83" y="134"/>
                    <a:pt x="83" y="134"/>
                    <a:pt x="82" y="134"/>
                  </a:cubicBezTo>
                  <a:cubicBezTo>
                    <a:pt x="82" y="135"/>
                    <a:pt x="83" y="136"/>
                    <a:pt x="84" y="135"/>
                  </a:cubicBezTo>
                  <a:close/>
                  <a:moveTo>
                    <a:pt x="502" y="134"/>
                  </a:moveTo>
                  <a:cubicBezTo>
                    <a:pt x="501" y="134"/>
                    <a:pt x="500" y="135"/>
                    <a:pt x="499" y="134"/>
                  </a:cubicBezTo>
                  <a:cubicBezTo>
                    <a:pt x="499" y="135"/>
                    <a:pt x="502" y="135"/>
                    <a:pt x="502" y="134"/>
                  </a:cubicBezTo>
                  <a:close/>
                  <a:moveTo>
                    <a:pt x="454" y="136"/>
                  </a:moveTo>
                  <a:cubicBezTo>
                    <a:pt x="453" y="135"/>
                    <a:pt x="454" y="136"/>
                    <a:pt x="453" y="136"/>
                  </a:cubicBezTo>
                  <a:cubicBezTo>
                    <a:pt x="453" y="137"/>
                    <a:pt x="454" y="137"/>
                    <a:pt x="454" y="136"/>
                  </a:cubicBezTo>
                  <a:close/>
                  <a:moveTo>
                    <a:pt x="142" y="138"/>
                  </a:moveTo>
                  <a:cubicBezTo>
                    <a:pt x="142" y="139"/>
                    <a:pt x="143" y="139"/>
                    <a:pt x="144" y="139"/>
                  </a:cubicBezTo>
                  <a:cubicBezTo>
                    <a:pt x="144" y="138"/>
                    <a:pt x="143" y="137"/>
                    <a:pt x="142" y="138"/>
                  </a:cubicBezTo>
                  <a:close/>
                  <a:moveTo>
                    <a:pt x="108" y="142"/>
                  </a:moveTo>
                  <a:cubicBezTo>
                    <a:pt x="109" y="142"/>
                    <a:pt x="109" y="144"/>
                    <a:pt x="110" y="143"/>
                  </a:cubicBezTo>
                  <a:cubicBezTo>
                    <a:pt x="111" y="143"/>
                    <a:pt x="111" y="143"/>
                    <a:pt x="112" y="143"/>
                  </a:cubicBezTo>
                  <a:cubicBezTo>
                    <a:pt x="111" y="141"/>
                    <a:pt x="112" y="141"/>
                    <a:pt x="112" y="140"/>
                  </a:cubicBezTo>
                  <a:cubicBezTo>
                    <a:pt x="112" y="140"/>
                    <a:pt x="112" y="138"/>
                    <a:pt x="111" y="139"/>
                  </a:cubicBezTo>
                  <a:cubicBezTo>
                    <a:pt x="112" y="140"/>
                    <a:pt x="107" y="139"/>
                    <a:pt x="108" y="142"/>
                  </a:cubicBezTo>
                  <a:close/>
                  <a:moveTo>
                    <a:pt x="135" y="141"/>
                  </a:moveTo>
                  <a:cubicBezTo>
                    <a:pt x="135" y="140"/>
                    <a:pt x="134" y="140"/>
                    <a:pt x="134" y="140"/>
                  </a:cubicBezTo>
                  <a:cubicBezTo>
                    <a:pt x="134" y="140"/>
                    <a:pt x="134" y="141"/>
                    <a:pt x="135" y="141"/>
                  </a:cubicBezTo>
                  <a:close/>
                  <a:moveTo>
                    <a:pt x="85" y="141"/>
                  </a:moveTo>
                  <a:cubicBezTo>
                    <a:pt x="84" y="140"/>
                    <a:pt x="81" y="139"/>
                    <a:pt x="81" y="141"/>
                  </a:cubicBezTo>
                  <a:cubicBezTo>
                    <a:pt x="81" y="142"/>
                    <a:pt x="85" y="142"/>
                    <a:pt x="85" y="141"/>
                  </a:cubicBezTo>
                  <a:close/>
                  <a:moveTo>
                    <a:pt x="360" y="143"/>
                  </a:moveTo>
                  <a:cubicBezTo>
                    <a:pt x="360" y="142"/>
                    <a:pt x="360" y="142"/>
                    <a:pt x="360" y="142"/>
                  </a:cubicBezTo>
                  <a:cubicBezTo>
                    <a:pt x="360" y="142"/>
                    <a:pt x="360" y="142"/>
                    <a:pt x="360" y="142"/>
                  </a:cubicBezTo>
                  <a:cubicBezTo>
                    <a:pt x="360" y="142"/>
                    <a:pt x="360" y="143"/>
                    <a:pt x="360" y="143"/>
                  </a:cubicBezTo>
                  <a:close/>
                  <a:moveTo>
                    <a:pt x="16" y="143"/>
                  </a:moveTo>
                  <a:cubicBezTo>
                    <a:pt x="16" y="143"/>
                    <a:pt x="15" y="143"/>
                    <a:pt x="15" y="144"/>
                  </a:cubicBezTo>
                  <a:cubicBezTo>
                    <a:pt x="16" y="144"/>
                    <a:pt x="16" y="145"/>
                    <a:pt x="17" y="145"/>
                  </a:cubicBezTo>
                  <a:cubicBezTo>
                    <a:pt x="17" y="144"/>
                    <a:pt x="17" y="143"/>
                    <a:pt x="16" y="143"/>
                  </a:cubicBezTo>
                  <a:close/>
                  <a:moveTo>
                    <a:pt x="102" y="147"/>
                  </a:moveTo>
                  <a:cubicBezTo>
                    <a:pt x="103" y="147"/>
                    <a:pt x="104" y="147"/>
                    <a:pt x="104" y="146"/>
                  </a:cubicBezTo>
                  <a:cubicBezTo>
                    <a:pt x="104" y="146"/>
                    <a:pt x="103" y="145"/>
                    <a:pt x="103" y="145"/>
                  </a:cubicBezTo>
                  <a:cubicBezTo>
                    <a:pt x="103" y="146"/>
                    <a:pt x="102" y="146"/>
                    <a:pt x="102" y="147"/>
                  </a:cubicBezTo>
                  <a:close/>
                  <a:moveTo>
                    <a:pt x="544" y="147"/>
                  </a:moveTo>
                  <a:cubicBezTo>
                    <a:pt x="543" y="147"/>
                    <a:pt x="543" y="148"/>
                    <a:pt x="542" y="147"/>
                  </a:cubicBezTo>
                  <a:cubicBezTo>
                    <a:pt x="541" y="148"/>
                    <a:pt x="541" y="148"/>
                    <a:pt x="541" y="150"/>
                  </a:cubicBezTo>
                  <a:cubicBezTo>
                    <a:pt x="542" y="150"/>
                    <a:pt x="543" y="148"/>
                    <a:pt x="544" y="150"/>
                  </a:cubicBezTo>
                  <a:cubicBezTo>
                    <a:pt x="544" y="149"/>
                    <a:pt x="544" y="150"/>
                    <a:pt x="544" y="150"/>
                  </a:cubicBezTo>
                  <a:cubicBezTo>
                    <a:pt x="544" y="148"/>
                    <a:pt x="545" y="149"/>
                    <a:pt x="545" y="149"/>
                  </a:cubicBezTo>
                  <a:cubicBezTo>
                    <a:pt x="544" y="149"/>
                    <a:pt x="545" y="147"/>
                    <a:pt x="544" y="147"/>
                  </a:cubicBezTo>
                  <a:close/>
                  <a:moveTo>
                    <a:pt x="107" y="151"/>
                  </a:moveTo>
                  <a:cubicBezTo>
                    <a:pt x="111" y="152"/>
                    <a:pt x="115" y="149"/>
                    <a:pt x="119" y="151"/>
                  </a:cubicBezTo>
                  <a:cubicBezTo>
                    <a:pt x="120" y="150"/>
                    <a:pt x="121" y="150"/>
                    <a:pt x="123" y="149"/>
                  </a:cubicBezTo>
                  <a:cubicBezTo>
                    <a:pt x="123" y="148"/>
                    <a:pt x="122" y="147"/>
                    <a:pt x="121" y="147"/>
                  </a:cubicBezTo>
                  <a:cubicBezTo>
                    <a:pt x="121" y="148"/>
                    <a:pt x="120" y="148"/>
                    <a:pt x="120" y="149"/>
                  </a:cubicBezTo>
                  <a:cubicBezTo>
                    <a:pt x="118" y="147"/>
                    <a:pt x="116" y="150"/>
                    <a:pt x="115" y="149"/>
                  </a:cubicBezTo>
                  <a:cubicBezTo>
                    <a:pt x="113" y="150"/>
                    <a:pt x="111" y="150"/>
                    <a:pt x="110" y="148"/>
                  </a:cubicBezTo>
                  <a:cubicBezTo>
                    <a:pt x="108" y="148"/>
                    <a:pt x="107" y="149"/>
                    <a:pt x="107" y="151"/>
                  </a:cubicBezTo>
                  <a:close/>
                  <a:moveTo>
                    <a:pt x="24" y="149"/>
                  </a:moveTo>
                  <a:cubicBezTo>
                    <a:pt x="24" y="150"/>
                    <a:pt x="23" y="149"/>
                    <a:pt x="23" y="150"/>
                  </a:cubicBezTo>
                  <a:cubicBezTo>
                    <a:pt x="23" y="151"/>
                    <a:pt x="23" y="151"/>
                    <a:pt x="23" y="151"/>
                  </a:cubicBezTo>
                  <a:cubicBezTo>
                    <a:pt x="25" y="151"/>
                    <a:pt x="25" y="152"/>
                    <a:pt x="27" y="152"/>
                  </a:cubicBezTo>
                  <a:cubicBezTo>
                    <a:pt x="27" y="151"/>
                    <a:pt x="28" y="150"/>
                    <a:pt x="29" y="150"/>
                  </a:cubicBezTo>
                  <a:cubicBezTo>
                    <a:pt x="28" y="148"/>
                    <a:pt x="26" y="150"/>
                    <a:pt x="24" y="149"/>
                  </a:cubicBezTo>
                  <a:close/>
                  <a:moveTo>
                    <a:pt x="100" y="149"/>
                  </a:moveTo>
                  <a:cubicBezTo>
                    <a:pt x="99" y="150"/>
                    <a:pt x="97" y="150"/>
                    <a:pt x="96" y="151"/>
                  </a:cubicBezTo>
                  <a:cubicBezTo>
                    <a:pt x="97" y="152"/>
                    <a:pt x="97" y="152"/>
                    <a:pt x="98" y="152"/>
                  </a:cubicBezTo>
                  <a:cubicBezTo>
                    <a:pt x="98" y="152"/>
                    <a:pt x="99" y="152"/>
                    <a:pt x="99" y="151"/>
                  </a:cubicBezTo>
                  <a:cubicBezTo>
                    <a:pt x="99" y="152"/>
                    <a:pt x="99" y="152"/>
                    <a:pt x="100" y="152"/>
                  </a:cubicBezTo>
                  <a:cubicBezTo>
                    <a:pt x="99" y="152"/>
                    <a:pt x="99" y="152"/>
                    <a:pt x="99" y="153"/>
                  </a:cubicBezTo>
                  <a:cubicBezTo>
                    <a:pt x="100" y="152"/>
                    <a:pt x="102" y="151"/>
                    <a:pt x="102" y="150"/>
                  </a:cubicBezTo>
                  <a:cubicBezTo>
                    <a:pt x="101" y="150"/>
                    <a:pt x="101" y="149"/>
                    <a:pt x="100" y="149"/>
                  </a:cubicBezTo>
                  <a:close/>
                  <a:moveTo>
                    <a:pt x="24" y="154"/>
                  </a:moveTo>
                  <a:cubicBezTo>
                    <a:pt x="25" y="154"/>
                    <a:pt x="26" y="154"/>
                    <a:pt x="27" y="153"/>
                  </a:cubicBezTo>
                  <a:cubicBezTo>
                    <a:pt x="27" y="152"/>
                    <a:pt x="24" y="152"/>
                    <a:pt x="24" y="154"/>
                  </a:cubicBezTo>
                  <a:close/>
                  <a:moveTo>
                    <a:pt x="128" y="152"/>
                  </a:moveTo>
                  <a:cubicBezTo>
                    <a:pt x="128" y="153"/>
                    <a:pt x="127" y="152"/>
                    <a:pt x="127" y="152"/>
                  </a:cubicBezTo>
                  <a:cubicBezTo>
                    <a:pt x="126" y="153"/>
                    <a:pt x="128" y="153"/>
                    <a:pt x="128" y="153"/>
                  </a:cubicBezTo>
                  <a:cubicBezTo>
                    <a:pt x="128" y="153"/>
                    <a:pt x="128" y="153"/>
                    <a:pt x="128" y="152"/>
                  </a:cubicBezTo>
                  <a:close/>
                  <a:moveTo>
                    <a:pt x="519" y="156"/>
                  </a:moveTo>
                  <a:cubicBezTo>
                    <a:pt x="516" y="157"/>
                    <a:pt x="514" y="156"/>
                    <a:pt x="513" y="158"/>
                  </a:cubicBezTo>
                  <a:cubicBezTo>
                    <a:pt x="516" y="159"/>
                    <a:pt x="519" y="160"/>
                    <a:pt x="522" y="158"/>
                  </a:cubicBezTo>
                  <a:cubicBezTo>
                    <a:pt x="522" y="157"/>
                    <a:pt x="522" y="157"/>
                    <a:pt x="521" y="156"/>
                  </a:cubicBezTo>
                  <a:cubicBezTo>
                    <a:pt x="520" y="157"/>
                    <a:pt x="520" y="156"/>
                    <a:pt x="519" y="156"/>
                  </a:cubicBezTo>
                  <a:close/>
                  <a:moveTo>
                    <a:pt x="95" y="159"/>
                  </a:moveTo>
                  <a:cubicBezTo>
                    <a:pt x="95" y="158"/>
                    <a:pt x="95" y="157"/>
                    <a:pt x="95" y="157"/>
                  </a:cubicBezTo>
                  <a:cubicBezTo>
                    <a:pt x="94" y="157"/>
                    <a:pt x="94" y="158"/>
                    <a:pt x="94" y="159"/>
                  </a:cubicBezTo>
                  <a:cubicBezTo>
                    <a:pt x="95" y="159"/>
                    <a:pt x="95" y="159"/>
                    <a:pt x="95" y="159"/>
                  </a:cubicBezTo>
                  <a:close/>
                  <a:moveTo>
                    <a:pt x="119" y="159"/>
                  </a:moveTo>
                  <a:cubicBezTo>
                    <a:pt x="119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8"/>
                  </a:cubicBezTo>
                  <a:cubicBezTo>
                    <a:pt x="120" y="158"/>
                    <a:pt x="119" y="158"/>
                    <a:pt x="119" y="159"/>
                  </a:cubicBezTo>
                  <a:close/>
                  <a:moveTo>
                    <a:pt x="515" y="160"/>
                  </a:moveTo>
                  <a:cubicBezTo>
                    <a:pt x="515" y="160"/>
                    <a:pt x="514" y="160"/>
                    <a:pt x="514" y="160"/>
                  </a:cubicBezTo>
                  <a:cubicBezTo>
                    <a:pt x="514" y="161"/>
                    <a:pt x="514" y="162"/>
                    <a:pt x="514" y="163"/>
                  </a:cubicBezTo>
                  <a:cubicBezTo>
                    <a:pt x="515" y="162"/>
                    <a:pt x="516" y="162"/>
                    <a:pt x="516" y="161"/>
                  </a:cubicBezTo>
                  <a:cubicBezTo>
                    <a:pt x="515" y="161"/>
                    <a:pt x="516" y="160"/>
                    <a:pt x="515" y="160"/>
                  </a:cubicBezTo>
                  <a:close/>
                  <a:moveTo>
                    <a:pt x="40" y="167"/>
                  </a:moveTo>
                  <a:cubicBezTo>
                    <a:pt x="40" y="168"/>
                    <a:pt x="41" y="168"/>
                    <a:pt x="41" y="168"/>
                  </a:cubicBezTo>
                  <a:cubicBezTo>
                    <a:pt x="42" y="167"/>
                    <a:pt x="41" y="167"/>
                    <a:pt x="40" y="167"/>
                  </a:cubicBezTo>
                  <a:close/>
                  <a:moveTo>
                    <a:pt x="103" y="170"/>
                  </a:moveTo>
                  <a:cubicBezTo>
                    <a:pt x="103" y="170"/>
                    <a:pt x="103" y="170"/>
                    <a:pt x="102" y="170"/>
                  </a:cubicBezTo>
                  <a:cubicBezTo>
                    <a:pt x="102" y="170"/>
                    <a:pt x="103" y="170"/>
                    <a:pt x="103" y="170"/>
                  </a:cubicBezTo>
                  <a:close/>
                  <a:moveTo>
                    <a:pt x="91" y="174"/>
                  </a:moveTo>
                  <a:cubicBezTo>
                    <a:pt x="92" y="174"/>
                    <a:pt x="92" y="174"/>
                    <a:pt x="92" y="174"/>
                  </a:cubicBezTo>
                  <a:cubicBezTo>
                    <a:pt x="92" y="173"/>
                    <a:pt x="91" y="173"/>
                    <a:pt x="91" y="174"/>
                  </a:cubicBezTo>
                  <a:close/>
                  <a:moveTo>
                    <a:pt x="552" y="178"/>
                  </a:moveTo>
                  <a:cubicBezTo>
                    <a:pt x="552" y="177"/>
                    <a:pt x="553" y="175"/>
                    <a:pt x="552" y="175"/>
                  </a:cubicBezTo>
                  <a:cubicBezTo>
                    <a:pt x="550" y="175"/>
                    <a:pt x="551" y="177"/>
                    <a:pt x="552" y="178"/>
                  </a:cubicBezTo>
                  <a:close/>
                  <a:moveTo>
                    <a:pt x="49" y="175"/>
                  </a:moveTo>
                  <a:cubicBezTo>
                    <a:pt x="49" y="176"/>
                    <a:pt x="49" y="177"/>
                    <a:pt x="49" y="178"/>
                  </a:cubicBezTo>
                  <a:cubicBezTo>
                    <a:pt x="49" y="177"/>
                    <a:pt x="49" y="178"/>
                    <a:pt x="50" y="178"/>
                  </a:cubicBezTo>
                  <a:cubicBezTo>
                    <a:pt x="50" y="177"/>
                    <a:pt x="51" y="177"/>
                    <a:pt x="51" y="177"/>
                  </a:cubicBezTo>
                  <a:cubicBezTo>
                    <a:pt x="49" y="177"/>
                    <a:pt x="51" y="175"/>
                    <a:pt x="49" y="175"/>
                  </a:cubicBezTo>
                  <a:close/>
                  <a:moveTo>
                    <a:pt x="97" y="185"/>
                  </a:moveTo>
                  <a:cubicBezTo>
                    <a:pt x="97" y="186"/>
                    <a:pt x="99" y="185"/>
                    <a:pt x="98" y="184"/>
                  </a:cubicBezTo>
                  <a:cubicBezTo>
                    <a:pt x="98" y="185"/>
                    <a:pt x="97" y="185"/>
                    <a:pt x="97" y="185"/>
                  </a:cubicBezTo>
                  <a:close/>
                  <a:moveTo>
                    <a:pt x="90" y="187"/>
                  </a:moveTo>
                  <a:cubicBezTo>
                    <a:pt x="89" y="188"/>
                    <a:pt x="88" y="189"/>
                    <a:pt x="90" y="190"/>
                  </a:cubicBezTo>
                  <a:cubicBezTo>
                    <a:pt x="91" y="189"/>
                    <a:pt x="92" y="189"/>
                    <a:pt x="93" y="189"/>
                  </a:cubicBezTo>
                  <a:cubicBezTo>
                    <a:pt x="93" y="186"/>
                    <a:pt x="91" y="188"/>
                    <a:pt x="90" y="187"/>
                  </a:cubicBezTo>
                  <a:close/>
                  <a:moveTo>
                    <a:pt x="422" y="190"/>
                  </a:moveTo>
                  <a:cubicBezTo>
                    <a:pt x="422" y="190"/>
                    <a:pt x="422" y="192"/>
                    <a:pt x="422" y="192"/>
                  </a:cubicBezTo>
                  <a:cubicBezTo>
                    <a:pt x="424" y="192"/>
                    <a:pt x="424" y="191"/>
                    <a:pt x="424" y="191"/>
                  </a:cubicBezTo>
                  <a:cubicBezTo>
                    <a:pt x="424" y="190"/>
                    <a:pt x="424" y="190"/>
                    <a:pt x="422" y="190"/>
                  </a:cubicBezTo>
                  <a:close/>
                  <a:moveTo>
                    <a:pt x="91" y="192"/>
                  </a:moveTo>
                  <a:cubicBezTo>
                    <a:pt x="89" y="191"/>
                    <a:pt x="88" y="191"/>
                    <a:pt x="88" y="193"/>
                  </a:cubicBezTo>
                  <a:cubicBezTo>
                    <a:pt x="89" y="193"/>
                    <a:pt x="91" y="193"/>
                    <a:pt x="91" y="192"/>
                  </a:cubicBezTo>
                  <a:close/>
                  <a:moveTo>
                    <a:pt x="83" y="197"/>
                  </a:moveTo>
                  <a:cubicBezTo>
                    <a:pt x="84" y="198"/>
                    <a:pt x="87" y="197"/>
                    <a:pt x="87" y="195"/>
                  </a:cubicBezTo>
                  <a:cubicBezTo>
                    <a:pt x="85" y="194"/>
                    <a:pt x="83" y="195"/>
                    <a:pt x="83" y="197"/>
                  </a:cubicBezTo>
                  <a:close/>
                  <a:moveTo>
                    <a:pt x="412" y="199"/>
                  </a:moveTo>
                  <a:cubicBezTo>
                    <a:pt x="410" y="201"/>
                    <a:pt x="408" y="200"/>
                    <a:pt x="405" y="201"/>
                  </a:cubicBezTo>
                  <a:cubicBezTo>
                    <a:pt x="403" y="203"/>
                    <a:pt x="401" y="206"/>
                    <a:pt x="401" y="210"/>
                  </a:cubicBezTo>
                  <a:cubicBezTo>
                    <a:pt x="403" y="212"/>
                    <a:pt x="404" y="209"/>
                    <a:pt x="406" y="209"/>
                  </a:cubicBezTo>
                  <a:cubicBezTo>
                    <a:pt x="406" y="208"/>
                    <a:pt x="407" y="208"/>
                    <a:pt x="407" y="208"/>
                  </a:cubicBezTo>
                  <a:cubicBezTo>
                    <a:pt x="410" y="207"/>
                    <a:pt x="410" y="205"/>
                    <a:pt x="412" y="203"/>
                  </a:cubicBezTo>
                  <a:cubicBezTo>
                    <a:pt x="413" y="202"/>
                    <a:pt x="414" y="202"/>
                    <a:pt x="415" y="202"/>
                  </a:cubicBezTo>
                  <a:cubicBezTo>
                    <a:pt x="415" y="200"/>
                    <a:pt x="416" y="200"/>
                    <a:pt x="416" y="199"/>
                  </a:cubicBezTo>
                  <a:cubicBezTo>
                    <a:pt x="414" y="198"/>
                    <a:pt x="413" y="200"/>
                    <a:pt x="412" y="199"/>
                  </a:cubicBezTo>
                  <a:close/>
                  <a:moveTo>
                    <a:pt x="79" y="202"/>
                  </a:moveTo>
                  <a:cubicBezTo>
                    <a:pt x="81" y="203"/>
                    <a:pt x="86" y="203"/>
                    <a:pt x="86" y="200"/>
                  </a:cubicBezTo>
                  <a:cubicBezTo>
                    <a:pt x="85" y="199"/>
                    <a:pt x="84" y="199"/>
                    <a:pt x="82" y="199"/>
                  </a:cubicBezTo>
                  <a:cubicBezTo>
                    <a:pt x="82" y="201"/>
                    <a:pt x="79" y="200"/>
                    <a:pt x="79" y="202"/>
                  </a:cubicBezTo>
                  <a:close/>
                  <a:moveTo>
                    <a:pt x="101" y="204"/>
                  </a:moveTo>
                  <a:cubicBezTo>
                    <a:pt x="98" y="203"/>
                    <a:pt x="98" y="206"/>
                    <a:pt x="100" y="207"/>
                  </a:cubicBezTo>
                  <a:cubicBezTo>
                    <a:pt x="99" y="206"/>
                    <a:pt x="101" y="206"/>
                    <a:pt x="101" y="204"/>
                  </a:cubicBezTo>
                  <a:close/>
                  <a:moveTo>
                    <a:pt x="479" y="216"/>
                  </a:moveTo>
                  <a:cubicBezTo>
                    <a:pt x="479" y="215"/>
                    <a:pt x="478" y="214"/>
                    <a:pt x="478" y="214"/>
                  </a:cubicBezTo>
                  <a:cubicBezTo>
                    <a:pt x="477" y="215"/>
                    <a:pt x="476" y="215"/>
                    <a:pt x="477" y="216"/>
                  </a:cubicBezTo>
                  <a:cubicBezTo>
                    <a:pt x="478" y="216"/>
                    <a:pt x="478" y="216"/>
                    <a:pt x="479" y="216"/>
                  </a:cubicBezTo>
                  <a:close/>
                  <a:moveTo>
                    <a:pt x="445" y="229"/>
                  </a:moveTo>
                  <a:cubicBezTo>
                    <a:pt x="445" y="229"/>
                    <a:pt x="445" y="230"/>
                    <a:pt x="446" y="230"/>
                  </a:cubicBezTo>
                  <a:cubicBezTo>
                    <a:pt x="446" y="229"/>
                    <a:pt x="446" y="228"/>
                    <a:pt x="445" y="228"/>
                  </a:cubicBezTo>
                  <a:cubicBezTo>
                    <a:pt x="445" y="228"/>
                    <a:pt x="444" y="229"/>
                    <a:pt x="445" y="229"/>
                  </a:cubicBezTo>
                  <a:close/>
                  <a:moveTo>
                    <a:pt x="463" y="231"/>
                  </a:moveTo>
                  <a:cubicBezTo>
                    <a:pt x="463" y="232"/>
                    <a:pt x="463" y="232"/>
                    <a:pt x="464" y="232"/>
                  </a:cubicBezTo>
                  <a:cubicBezTo>
                    <a:pt x="465" y="232"/>
                    <a:pt x="463" y="230"/>
                    <a:pt x="463" y="231"/>
                  </a:cubicBezTo>
                  <a:close/>
                  <a:moveTo>
                    <a:pt x="20" y="233"/>
                  </a:moveTo>
                  <a:cubicBezTo>
                    <a:pt x="20" y="233"/>
                    <a:pt x="21" y="233"/>
                    <a:pt x="20" y="232"/>
                  </a:cubicBezTo>
                  <a:cubicBezTo>
                    <a:pt x="20" y="232"/>
                    <a:pt x="20" y="232"/>
                    <a:pt x="20" y="233"/>
                  </a:cubicBezTo>
                  <a:close/>
                  <a:moveTo>
                    <a:pt x="155" y="236"/>
                  </a:moveTo>
                  <a:cubicBezTo>
                    <a:pt x="156" y="235"/>
                    <a:pt x="156" y="235"/>
                    <a:pt x="156" y="234"/>
                  </a:cubicBezTo>
                  <a:cubicBezTo>
                    <a:pt x="155" y="234"/>
                    <a:pt x="155" y="235"/>
                    <a:pt x="155" y="236"/>
                  </a:cubicBezTo>
                  <a:close/>
                  <a:moveTo>
                    <a:pt x="37" y="240"/>
                  </a:moveTo>
                  <a:cubicBezTo>
                    <a:pt x="37" y="240"/>
                    <a:pt x="37" y="241"/>
                    <a:pt x="37" y="241"/>
                  </a:cubicBezTo>
                  <a:cubicBezTo>
                    <a:pt x="38" y="242"/>
                    <a:pt x="38" y="240"/>
                    <a:pt x="37" y="240"/>
                  </a:cubicBezTo>
                  <a:close/>
                  <a:moveTo>
                    <a:pt x="18" y="250"/>
                  </a:moveTo>
                  <a:cubicBezTo>
                    <a:pt x="17" y="250"/>
                    <a:pt x="17" y="250"/>
                    <a:pt x="17" y="250"/>
                  </a:cubicBezTo>
                  <a:cubicBezTo>
                    <a:pt x="17" y="250"/>
                    <a:pt x="17" y="251"/>
                    <a:pt x="18" y="251"/>
                  </a:cubicBezTo>
                  <a:cubicBezTo>
                    <a:pt x="19" y="251"/>
                    <a:pt x="18" y="250"/>
                    <a:pt x="18" y="250"/>
                  </a:cubicBezTo>
                  <a:close/>
                  <a:moveTo>
                    <a:pt x="132" y="267"/>
                  </a:moveTo>
                  <a:cubicBezTo>
                    <a:pt x="133" y="266"/>
                    <a:pt x="134" y="264"/>
                    <a:pt x="135" y="261"/>
                  </a:cubicBezTo>
                  <a:cubicBezTo>
                    <a:pt x="134" y="261"/>
                    <a:pt x="134" y="261"/>
                    <a:pt x="134" y="261"/>
                  </a:cubicBezTo>
                  <a:cubicBezTo>
                    <a:pt x="133" y="263"/>
                    <a:pt x="132" y="266"/>
                    <a:pt x="132" y="267"/>
                  </a:cubicBezTo>
                  <a:close/>
                  <a:moveTo>
                    <a:pt x="213" y="264"/>
                  </a:moveTo>
                  <a:cubicBezTo>
                    <a:pt x="214" y="264"/>
                    <a:pt x="214" y="265"/>
                    <a:pt x="215" y="265"/>
                  </a:cubicBezTo>
                  <a:cubicBezTo>
                    <a:pt x="215" y="264"/>
                    <a:pt x="214" y="263"/>
                    <a:pt x="214" y="262"/>
                  </a:cubicBezTo>
                  <a:cubicBezTo>
                    <a:pt x="214" y="263"/>
                    <a:pt x="213" y="263"/>
                    <a:pt x="213" y="264"/>
                  </a:cubicBezTo>
                  <a:close/>
                  <a:moveTo>
                    <a:pt x="199" y="263"/>
                  </a:moveTo>
                  <a:cubicBezTo>
                    <a:pt x="199" y="264"/>
                    <a:pt x="199" y="265"/>
                    <a:pt x="200" y="265"/>
                  </a:cubicBezTo>
                  <a:cubicBezTo>
                    <a:pt x="200" y="264"/>
                    <a:pt x="200" y="263"/>
                    <a:pt x="199" y="263"/>
                  </a:cubicBezTo>
                  <a:close/>
                  <a:moveTo>
                    <a:pt x="101" y="265"/>
                  </a:moveTo>
                  <a:cubicBezTo>
                    <a:pt x="102" y="265"/>
                    <a:pt x="103" y="266"/>
                    <a:pt x="103" y="265"/>
                  </a:cubicBezTo>
                  <a:cubicBezTo>
                    <a:pt x="104" y="264"/>
                    <a:pt x="101" y="264"/>
                    <a:pt x="101" y="265"/>
                  </a:cubicBezTo>
                  <a:close/>
                  <a:moveTo>
                    <a:pt x="123" y="264"/>
                  </a:moveTo>
                  <a:cubicBezTo>
                    <a:pt x="122" y="265"/>
                    <a:pt x="122" y="266"/>
                    <a:pt x="123" y="266"/>
                  </a:cubicBezTo>
                  <a:cubicBezTo>
                    <a:pt x="123" y="266"/>
                    <a:pt x="124" y="264"/>
                    <a:pt x="123" y="264"/>
                  </a:cubicBezTo>
                  <a:close/>
                  <a:moveTo>
                    <a:pt x="94" y="270"/>
                  </a:moveTo>
                  <a:cubicBezTo>
                    <a:pt x="94" y="270"/>
                    <a:pt x="94" y="271"/>
                    <a:pt x="94" y="271"/>
                  </a:cubicBezTo>
                  <a:cubicBezTo>
                    <a:pt x="95" y="271"/>
                    <a:pt x="95" y="271"/>
                    <a:pt x="95" y="271"/>
                  </a:cubicBezTo>
                  <a:cubicBezTo>
                    <a:pt x="95" y="271"/>
                    <a:pt x="95" y="270"/>
                    <a:pt x="94" y="270"/>
                  </a:cubicBezTo>
                  <a:close/>
                  <a:moveTo>
                    <a:pt x="158" y="271"/>
                  </a:moveTo>
                  <a:cubicBezTo>
                    <a:pt x="158" y="272"/>
                    <a:pt x="157" y="272"/>
                    <a:pt x="158" y="273"/>
                  </a:cubicBezTo>
                  <a:cubicBezTo>
                    <a:pt x="158" y="272"/>
                    <a:pt x="159" y="271"/>
                    <a:pt x="158" y="271"/>
                  </a:cubicBezTo>
                  <a:close/>
                  <a:moveTo>
                    <a:pt x="432" y="272"/>
                  </a:moveTo>
                  <a:cubicBezTo>
                    <a:pt x="432" y="272"/>
                    <a:pt x="432" y="273"/>
                    <a:pt x="432" y="274"/>
                  </a:cubicBezTo>
                  <a:cubicBezTo>
                    <a:pt x="433" y="274"/>
                    <a:pt x="433" y="272"/>
                    <a:pt x="432" y="272"/>
                  </a:cubicBezTo>
                  <a:close/>
                  <a:moveTo>
                    <a:pt x="151" y="275"/>
                  </a:moveTo>
                  <a:cubicBezTo>
                    <a:pt x="151" y="275"/>
                    <a:pt x="151" y="276"/>
                    <a:pt x="151" y="276"/>
                  </a:cubicBezTo>
                  <a:cubicBezTo>
                    <a:pt x="153" y="277"/>
                    <a:pt x="152" y="274"/>
                    <a:pt x="151" y="275"/>
                  </a:cubicBezTo>
                  <a:close/>
                  <a:moveTo>
                    <a:pt x="38" y="275"/>
                  </a:moveTo>
                  <a:cubicBezTo>
                    <a:pt x="38" y="276"/>
                    <a:pt x="38" y="277"/>
                    <a:pt x="39" y="278"/>
                  </a:cubicBezTo>
                  <a:cubicBezTo>
                    <a:pt x="40" y="278"/>
                    <a:pt x="40" y="276"/>
                    <a:pt x="41" y="275"/>
                  </a:cubicBezTo>
                  <a:cubicBezTo>
                    <a:pt x="40" y="275"/>
                    <a:pt x="39" y="275"/>
                    <a:pt x="38" y="275"/>
                  </a:cubicBezTo>
                  <a:close/>
                  <a:moveTo>
                    <a:pt x="237" y="275"/>
                  </a:moveTo>
                  <a:cubicBezTo>
                    <a:pt x="237" y="276"/>
                    <a:pt x="237" y="278"/>
                    <a:pt x="238" y="278"/>
                  </a:cubicBezTo>
                  <a:cubicBezTo>
                    <a:pt x="239" y="277"/>
                    <a:pt x="238" y="276"/>
                    <a:pt x="237" y="275"/>
                  </a:cubicBezTo>
                  <a:close/>
                  <a:moveTo>
                    <a:pt x="207" y="276"/>
                  </a:moveTo>
                  <a:cubicBezTo>
                    <a:pt x="206" y="276"/>
                    <a:pt x="206" y="278"/>
                    <a:pt x="206" y="278"/>
                  </a:cubicBezTo>
                  <a:cubicBezTo>
                    <a:pt x="207" y="278"/>
                    <a:pt x="207" y="277"/>
                    <a:pt x="207" y="276"/>
                  </a:cubicBezTo>
                  <a:close/>
                  <a:moveTo>
                    <a:pt x="130" y="280"/>
                  </a:moveTo>
                  <a:cubicBezTo>
                    <a:pt x="131" y="280"/>
                    <a:pt x="132" y="278"/>
                    <a:pt x="132" y="277"/>
                  </a:cubicBezTo>
                  <a:cubicBezTo>
                    <a:pt x="131" y="278"/>
                    <a:pt x="131" y="279"/>
                    <a:pt x="130" y="280"/>
                  </a:cubicBezTo>
                  <a:close/>
                  <a:moveTo>
                    <a:pt x="155" y="280"/>
                  </a:moveTo>
                  <a:cubicBezTo>
                    <a:pt x="156" y="281"/>
                    <a:pt x="155" y="279"/>
                    <a:pt x="156" y="279"/>
                  </a:cubicBezTo>
                  <a:cubicBezTo>
                    <a:pt x="155" y="279"/>
                    <a:pt x="155" y="280"/>
                    <a:pt x="155" y="280"/>
                  </a:cubicBezTo>
                  <a:close/>
                  <a:moveTo>
                    <a:pt x="233" y="281"/>
                  </a:moveTo>
                  <a:cubicBezTo>
                    <a:pt x="232" y="282"/>
                    <a:pt x="232" y="282"/>
                    <a:pt x="232" y="283"/>
                  </a:cubicBezTo>
                  <a:cubicBezTo>
                    <a:pt x="233" y="282"/>
                    <a:pt x="232" y="284"/>
                    <a:pt x="233" y="283"/>
                  </a:cubicBezTo>
                  <a:cubicBezTo>
                    <a:pt x="233" y="283"/>
                    <a:pt x="234" y="283"/>
                    <a:pt x="234" y="282"/>
                  </a:cubicBezTo>
                  <a:cubicBezTo>
                    <a:pt x="233" y="282"/>
                    <a:pt x="233" y="281"/>
                    <a:pt x="233" y="281"/>
                  </a:cubicBezTo>
                  <a:close/>
                  <a:moveTo>
                    <a:pt x="27" y="282"/>
                  </a:moveTo>
                  <a:cubicBezTo>
                    <a:pt x="27" y="283"/>
                    <a:pt x="27" y="283"/>
                    <a:pt x="28" y="283"/>
                  </a:cubicBezTo>
                  <a:cubicBezTo>
                    <a:pt x="28" y="281"/>
                    <a:pt x="28" y="281"/>
                    <a:pt x="28" y="281"/>
                  </a:cubicBezTo>
                  <a:cubicBezTo>
                    <a:pt x="28" y="281"/>
                    <a:pt x="28" y="282"/>
                    <a:pt x="27" y="282"/>
                  </a:cubicBezTo>
                  <a:close/>
                  <a:moveTo>
                    <a:pt x="345" y="284"/>
                  </a:moveTo>
                  <a:cubicBezTo>
                    <a:pt x="345" y="283"/>
                    <a:pt x="345" y="283"/>
                    <a:pt x="345" y="282"/>
                  </a:cubicBezTo>
                  <a:cubicBezTo>
                    <a:pt x="344" y="282"/>
                    <a:pt x="344" y="282"/>
                    <a:pt x="344" y="282"/>
                  </a:cubicBezTo>
                  <a:cubicBezTo>
                    <a:pt x="344" y="282"/>
                    <a:pt x="343" y="284"/>
                    <a:pt x="345" y="284"/>
                  </a:cubicBezTo>
                  <a:close/>
                  <a:moveTo>
                    <a:pt x="191" y="282"/>
                  </a:moveTo>
                  <a:cubicBezTo>
                    <a:pt x="190" y="284"/>
                    <a:pt x="190" y="285"/>
                    <a:pt x="189" y="286"/>
                  </a:cubicBezTo>
                  <a:cubicBezTo>
                    <a:pt x="190" y="286"/>
                    <a:pt x="192" y="283"/>
                    <a:pt x="191" y="282"/>
                  </a:cubicBezTo>
                  <a:close/>
                  <a:moveTo>
                    <a:pt x="207" y="283"/>
                  </a:moveTo>
                  <a:cubicBezTo>
                    <a:pt x="206" y="283"/>
                    <a:pt x="205" y="285"/>
                    <a:pt x="206" y="286"/>
                  </a:cubicBezTo>
                  <a:cubicBezTo>
                    <a:pt x="206" y="285"/>
                    <a:pt x="207" y="285"/>
                    <a:pt x="207" y="283"/>
                  </a:cubicBezTo>
                  <a:close/>
                  <a:moveTo>
                    <a:pt x="333" y="285"/>
                  </a:moveTo>
                  <a:cubicBezTo>
                    <a:pt x="333" y="285"/>
                    <a:pt x="332" y="285"/>
                    <a:pt x="332" y="285"/>
                  </a:cubicBezTo>
                  <a:cubicBezTo>
                    <a:pt x="333" y="286"/>
                    <a:pt x="333" y="286"/>
                    <a:pt x="334" y="286"/>
                  </a:cubicBezTo>
                  <a:cubicBezTo>
                    <a:pt x="334" y="285"/>
                    <a:pt x="334" y="285"/>
                    <a:pt x="334" y="284"/>
                  </a:cubicBezTo>
                  <a:cubicBezTo>
                    <a:pt x="333" y="284"/>
                    <a:pt x="333" y="284"/>
                    <a:pt x="333" y="284"/>
                  </a:cubicBezTo>
                  <a:cubicBezTo>
                    <a:pt x="333" y="285"/>
                    <a:pt x="333" y="285"/>
                    <a:pt x="333" y="285"/>
                  </a:cubicBezTo>
                  <a:close/>
                  <a:moveTo>
                    <a:pt x="267" y="285"/>
                  </a:moveTo>
                  <a:cubicBezTo>
                    <a:pt x="267" y="285"/>
                    <a:pt x="267" y="285"/>
                    <a:pt x="266" y="285"/>
                  </a:cubicBezTo>
                  <a:cubicBezTo>
                    <a:pt x="266" y="285"/>
                    <a:pt x="266" y="286"/>
                    <a:pt x="267" y="286"/>
                  </a:cubicBezTo>
                  <a:cubicBezTo>
                    <a:pt x="267" y="285"/>
                    <a:pt x="267" y="285"/>
                    <a:pt x="267" y="285"/>
                  </a:cubicBezTo>
                  <a:close/>
                  <a:moveTo>
                    <a:pt x="522" y="287"/>
                  </a:moveTo>
                  <a:cubicBezTo>
                    <a:pt x="524" y="287"/>
                    <a:pt x="524" y="286"/>
                    <a:pt x="524" y="285"/>
                  </a:cubicBezTo>
                  <a:cubicBezTo>
                    <a:pt x="522" y="285"/>
                    <a:pt x="522" y="286"/>
                    <a:pt x="522" y="287"/>
                  </a:cubicBezTo>
                  <a:close/>
                  <a:moveTo>
                    <a:pt x="206" y="286"/>
                  </a:moveTo>
                  <a:cubicBezTo>
                    <a:pt x="207" y="288"/>
                    <a:pt x="207" y="290"/>
                    <a:pt x="207" y="292"/>
                  </a:cubicBezTo>
                  <a:cubicBezTo>
                    <a:pt x="207" y="290"/>
                    <a:pt x="208" y="288"/>
                    <a:pt x="207" y="286"/>
                  </a:cubicBezTo>
                  <a:cubicBezTo>
                    <a:pt x="207" y="286"/>
                    <a:pt x="207" y="286"/>
                    <a:pt x="206" y="286"/>
                  </a:cubicBezTo>
                  <a:close/>
                  <a:moveTo>
                    <a:pt x="350" y="287"/>
                  </a:moveTo>
                  <a:cubicBezTo>
                    <a:pt x="349" y="286"/>
                    <a:pt x="347" y="286"/>
                    <a:pt x="347" y="287"/>
                  </a:cubicBezTo>
                  <a:cubicBezTo>
                    <a:pt x="348" y="287"/>
                    <a:pt x="349" y="287"/>
                    <a:pt x="350" y="287"/>
                  </a:cubicBezTo>
                  <a:close/>
                  <a:moveTo>
                    <a:pt x="112" y="286"/>
                  </a:moveTo>
                  <a:cubicBezTo>
                    <a:pt x="111" y="287"/>
                    <a:pt x="111" y="288"/>
                    <a:pt x="112" y="289"/>
                  </a:cubicBezTo>
                  <a:cubicBezTo>
                    <a:pt x="113" y="289"/>
                    <a:pt x="113" y="287"/>
                    <a:pt x="112" y="286"/>
                  </a:cubicBezTo>
                  <a:close/>
                  <a:moveTo>
                    <a:pt x="187" y="288"/>
                  </a:moveTo>
                  <a:cubicBezTo>
                    <a:pt x="187" y="289"/>
                    <a:pt x="186" y="290"/>
                    <a:pt x="187" y="291"/>
                  </a:cubicBezTo>
                  <a:cubicBezTo>
                    <a:pt x="187" y="290"/>
                    <a:pt x="188" y="289"/>
                    <a:pt x="187" y="288"/>
                  </a:cubicBezTo>
                  <a:close/>
                  <a:moveTo>
                    <a:pt x="132" y="299"/>
                  </a:moveTo>
                  <a:cubicBezTo>
                    <a:pt x="132" y="295"/>
                    <a:pt x="134" y="294"/>
                    <a:pt x="134" y="289"/>
                  </a:cubicBezTo>
                  <a:cubicBezTo>
                    <a:pt x="134" y="289"/>
                    <a:pt x="133" y="291"/>
                    <a:pt x="133" y="289"/>
                  </a:cubicBezTo>
                  <a:cubicBezTo>
                    <a:pt x="132" y="291"/>
                    <a:pt x="130" y="295"/>
                    <a:pt x="131" y="297"/>
                  </a:cubicBezTo>
                  <a:cubicBezTo>
                    <a:pt x="129" y="300"/>
                    <a:pt x="129" y="303"/>
                    <a:pt x="128" y="305"/>
                  </a:cubicBezTo>
                  <a:cubicBezTo>
                    <a:pt x="130" y="304"/>
                    <a:pt x="129" y="300"/>
                    <a:pt x="132" y="299"/>
                  </a:cubicBezTo>
                  <a:close/>
                  <a:moveTo>
                    <a:pt x="228" y="292"/>
                  </a:moveTo>
                  <a:cubicBezTo>
                    <a:pt x="228" y="292"/>
                    <a:pt x="228" y="293"/>
                    <a:pt x="229" y="293"/>
                  </a:cubicBezTo>
                  <a:cubicBezTo>
                    <a:pt x="229" y="292"/>
                    <a:pt x="230" y="291"/>
                    <a:pt x="230" y="290"/>
                  </a:cubicBezTo>
                  <a:cubicBezTo>
                    <a:pt x="229" y="290"/>
                    <a:pt x="228" y="289"/>
                    <a:pt x="227" y="289"/>
                  </a:cubicBezTo>
                  <a:cubicBezTo>
                    <a:pt x="227" y="290"/>
                    <a:pt x="227" y="292"/>
                    <a:pt x="228" y="292"/>
                  </a:cubicBezTo>
                  <a:close/>
                  <a:moveTo>
                    <a:pt x="289" y="291"/>
                  </a:moveTo>
                  <a:cubicBezTo>
                    <a:pt x="290" y="291"/>
                    <a:pt x="292" y="291"/>
                    <a:pt x="291" y="290"/>
                  </a:cubicBezTo>
                  <a:cubicBezTo>
                    <a:pt x="291" y="291"/>
                    <a:pt x="289" y="290"/>
                    <a:pt x="289" y="291"/>
                  </a:cubicBezTo>
                  <a:close/>
                  <a:moveTo>
                    <a:pt x="353" y="291"/>
                  </a:moveTo>
                  <a:cubicBezTo>
                    <a:pt x="352" y="292"/>
                    <a:pt x="352" y="293"/>
                    <a:pt x="353" y="293"/>
                  </a:cubicBezTo>
                  <a:cubicBezTo>
                    <a:pt x="353" y="292"/>
                    <a:pt x="354" y="291"/>
                    <a:pt x="353" y="291"/>
                  </a:cubicBezTo>
                  <a:close/>
                  <a:moveTo>
                    <a:pt x="244" y="292"/>
                  </a:moveTo>
                  <a:cubicBezTo>
                    <a:pt x="244" y="293"/>
                    <a:pt x="243" y="292"/>
                    <a:pt x="243" y="293"/>
                  </a:cubicBezTo>
                  <a:cubicBezTo>
                    <a:pt x="243" y="294"/>
                    <a:pt x="243" y="294"/>
                    <a:pt x="243" y="295"/>
                  </a:cubicBezTo>
                  <a:cubicBezTo>
                    <a:pt x="243" y="297"/>
                    <a:pt x="240" y="295"/>
                    <a:pt x="240" y="298"/>
                  </a:cubicBezTo>
                  <a:cubicBezTo>
                    <a:pt x="242" y="299"/>
                    <a:pt x="244" y="297"/>
                    <a:pt x="243" y="295"/>
                  </a:cubicBezTo>
                  <a:cubicBezTo>
                    <a:pt x="244" y="295"/>
                    <a:pt x="244" y="295"/>
                    <a:pt x="245" y="294"/>
                  </a:cubicBezTo>
                  <a:cubicBezTo>
                    <a:pt x="245" y="292"/>
                    <a:pt x="245" y="292"/>
                    <a:pt x="245" y="292"/>
                  </a:cubicBezTo>
                  <a:cubicBezTo>
                    <a:pt x="244" y="292"/>
                    <a:pt x="245" y="291"/>
                    <a:pt x="244" y="292"/>
                  </a:cubicBezTo>
                  <a:close/>
                  <a:moveTo>
                    <a:pt x="220" y="293"/>
                  </a:moveTo>
                  <a:cubicBezTo>
                    <a:pt x="219" y="295"/>
                    <a:pt x="220" y="295"/>
                    <a:pt x="221" y="297"/>
                  </a:cubicBezTo>
                  <a:cubicBezTo>
                    <a:pt x="220" y="296"/>
                    <a:pt x="221" y="296"/>
                    <a:pt x="221" y="295"/>
                  </a:cubicBezTo>
                  <a:cubicBezTo>
                    <a:pt x="220" y="295"/>
                    <a:pt x="221" y="293"/>
                    <a:pt x="220" y="293"/>
                  </a:cubicBezTo>
                  <a:close/>
                  <a:moveTo>
                    <a:pt x="266" y="294"/>
                  </a:moveTo>
                  <a:cubicBezTo>
                    <a:pt x="267" y="294"/>
                    <a:pt x="267" y="294"/>
                    <a:pt x="267" y="293"/>
                  </a:cubicBezTo>
                  <a:cubicBezTo>
                    <a:pt x="266" y="293"/>
                    <a:pt x="266" y="293"/>
                    <a:pt x="266" y="293"/>
                  </a:cubicBezTo>
                  <a:cubicBezTo>
                    <a:pt x="266" y="294"/>
                    <a:pt x="266" y="294"/>
                    <a:pt x="266" y="294"/>
                  </a:cubicBezTo>
                  <a:close/>
                  <a:moveTo>
                    <a:pt x="207" y="296"/>
                  </a:moveTo>
                  <a:cubicBezTo>
                    <a:pt x="207" y="297"/>
                    <a:pt x="207" y="299"/>
                    <a:pt x="208" y="299"/>
                  </a:cubicBezTo>
                  <a:cubicBezTo>
                    <a:pt x="207" y="298"/>
                    <a:pt x="209" y="297"/>
                    <a:pt x="207" y="296"/>
                  </a:cubicBezTo>
                  <a:close/>
                  <a:moveTo>
                    <a:pt x="340" y="297"/>
                  </a:moveTo>
                  <a:cubicBezTo>
                    <a:pt x="339" y="297"/>
                    <a:pt x="338" y="297"/>
                    <a:pt x="338" y="298"/>
                  </a:cubicBezTo>
                  <a:cubicBezTo>
                    <a:pt x="338" y="298"/>
                    <a:pt x="340" y="298"/>
                    <a:pt x="340" y="297"/>
                  </a:cubicBezTo>
                  <a:close/>
                  <a:moveTo>
                    <a:pt x="236" y="297"/>
                  </a:moveTo>
                  <a:cubicBezTo>
                    <a:pt x="236" y="297"/>
                    <a:pt x="236" y="299"/>
                    <a:pt x="236" y="299"/>
                  </a:cubicBezTo>
                  <a:cubicBezTo>
                    <a:pt x="236" y="299"/>
                    <a:pt x="236" y="300"/>
                    <a:pt x="237" y="300"/>
                  </a:cubicBezTo>
                  <a:cubicBezTo>
                    <a:pt x="237" y="300"/>
                    <a:pt x="237" y="300"/>
                    <a:pt x="237" y="299"/>
                  </a:cubicBezTo>
                  <a:cubicBezTo>
                    <a:pt x="237" y="299"/>
                    <a:pt x="238" y="298"/>
                    <a:pt x="236" y="297"/>
                  </a:cubicBezTo>
                  <a:close/>
                  <a:moveTo>
                    <a:pt x="194" y="298"/>
                  </a:moveTo>
                  <a:cubicBezTo>
                    <a:pt x="194" y="298"/>
                    <a:pt x="194" y="301"/>
                    <a:pt x="194" y="300"/>
                  </a:cubicBezTo>
                  <a:cubicBezTo>
                    <a:pt x="194" y="300"/>
                    <a:pt x="195" y="298"/>
                    <a:pt x="194" y="298"/>
                  </a:cubicBezTo>
                  <a:close/>
                  <a:moveTo>
                    <a:pt x="202" y="302"/>
                  </a:moveTo>
                  <a:cubicBezTo>
                    <a:pt x="204" y="302"/>
                    <a:pt x="204" y="299"/>
                    <a:pt x="203" y="298"/>
                  </a:cubicBezTo>
                  <a:cubicBezTo>
                    <a:pt x="201" y="298"/>
                    <a:pt x="201" y="301"/>
                    <a:pt x="202" y="302"/>
                  </a:cubicBezTo>
                  <a:close/>
                  <a:moveTo>
                    <a:pt x="138" y="299"/>
                  </a:moveTo>
                  <a:cubicBezTo>
                    <a:pt x="138" y="298"/>
                    <a:pt x="138" y="298"/>
                    <a:pt x="137" y="298"/>
                  </a:cubicBezTo>
                  <a:cubicBezTo>
                    <a:pt x="137" y="299"/>
                    <a:pt x="138" y="300"/>
                    <a:pt x="138" y="299"/>
                  </a:cubicBezTo>
                  <a:close/>
                  <a:moveTo>
                    <a:pt x="206" y="300"/>
                  </a:moveTo>
                  <a:cubicBezTo>
                    <a:pt x="206" y="300"/>
                    <a:pt x="206" y="302"/>
                    <a:pt x="207" y="302"/>
                  </a:cubicBezTo>
                  <a:cubicBezTo>
                    <a:pt x="207" y="301"/>
                    <a:pt x="208" y="300"/>
                    <a:pt x="206" y="300"/>
                  </a:cubicBezTo>
                  <a:close/>
                  <a:moveTo>
                    <a:pt x="16" y="301"/>
                  </a:moveTo>
                  <a:cubicBezTo>
                    <a:pt x="17" y="302"/>
                    <a:pt x="17" y="301"/>
                    <a:pt x="16" y="302"/>
                  </a:cubicBezTo>
                  <a:cubicBezTo>
                    <a:pt x="17" y="302"/>
                    <a:pt x="18" y="302"/>
                    <a:pt x="18" y="301"/>
                  </a:cubicBezTo>
                  <a:cubicBezTo>
                    <a:pt x="18" y="301"/>
                    <a:pt x="18" y="300"/>
                    <a:pt x="17" y="300"/>
                  </a:cubicBezTo>
                  <a:cubicBezTo>
                    <a:pt x="17" y="301"/>
                    <a:pt x="17" y="301"/>
                    <a:pt x="16" y="301"/>
                  </a:cubicBezTo>
                  <a:close/>
                  <a:moveTo>
                    <a:pt x="38" y="301"/>
                  </a:moveTo>
                  <a:cubicBezTo>
                    <a:pt x="38" y="302"/>
                    <a:pt x="38" y="302"/>
                    <a:pt x="38" y="302"/>
                  </a:cubicBezTo>
                  <a:cubicBezTo>
                    <a:pt x="39" y="302"/>
                    <a:pt x="40" y="302"/>
                    <a:pt x="39" y="301"/>
                  </a:cubicBezTo>
                  <a:lnTo>
                    <a:pt x="38" y="301"/>
                  </a:lnTo>
                  <a:close/>
                  <a:moveTo>
                    <a:pt x="191" y="302"/>
                  </a:moveTo>
                  <a:cubicBezTo>
                    <a:pt x="192" y="303"/>
                    <a:pt x="192" y="304"/>
                    <a:pt x="192" y="304"/>
                  </a:cubicBezTo>
                  <a:cubicBezTo>
                    <a:pt x="192" y="303"/>
                    <a:pt x="192" y="302"/>
                    <a:pt x="191" y="302"/>
                  </a:cubicBezTo>
                  <a:close/>
                  <a:moveTo>
                    <a:pt x="76" y="306"/>
                  </a:moveTo>
                  <a:cubicBezTo>
                    <a:pt x="76" y="307"/>
                    <a:pt x="75" y="307"/>
                    <a:pt x="75" y="307"/>
                  </a:cubicBezTo>
                  <a:cubicBezTo>
                    <a:pt x="75" y="308"/>
                    <a:pt x="77" y="309"/>
                    <a:pt x="77" y="308"/>
                  </a:cubicBezTo>
                  <a:cubicBezTo>
                    <a:pt x="77" y="307"/>
                    <a:pt x="77" y="306"/>
                    <a:pt x="76" y="306"/>
                  </a:cubicBezTo>
                  <a:close/>
                  <a:moveTo>
                    <a:pt x="362" y="307"/>
                  </a:moveTo>
                  <a:cubicBezTo>
                    <a:pt x="362" y="307"/>
                    <a:pt x="363" y="308"/>
                    <a:pt x="363" y="307"/>
                  </a:cubicBezTo>
                  <a:cubicBezTo>
                    <a:pt x="363" y="306"/>
                    <a:pt x="362" y="306"/>
                    <a:pt x="362" y="307"/>
                  </a:cubicBezTo>
                  <a:close/>
                  <a:moveTo>
                    <a:pt x="364" y="309"/>
                  </a:moveTo>
                  <a:cubicBezTo>
                    <a:pt x="364" y="309"/>
                    <a:pt x="364" y="308"/>
                    <a:pt x="365" y="308"/>
                  </a:cubicBezTo>
                  <a:cubicBezTo>
                    <a:pt x="365" y="308"/>
                    <a:pt x="364" y="308"/>
                    <a:pt x="364" y="307"/>
                  </a:cubicBezTo>
                  <a:cubicBezTo>
                    <a:pt x="364" y="308"/>
                    <a:pt x="363" y="308"/>
                    <a:pt x="363" y="308"/>
                  </a:cubicBezTo>
                  <a:cubicBezTo>
                    <a:pt x="363" y="309"/>
                    <a:pt x="363" y="309"/>
                    <a:pt x="364" y="309"/>
                  </a:cubicBezTo>
                  <a:close/>
                  <a:moveTo>
                    <a:pt x="390" y="308"/>
                  </a:moveTo>
                  <a:cubicBezTo>
                    <a:pt x="389" y="309"/>
                    <a:pt x="388" y="309"/>
                    <a:pt x="389" y="310"/>
                  </a:cubicBezTo>
                  <a:cubicBezTo>
                    <a:pt x="390" y="310"/>
                    <a:pt x="390" y="308"/>
                    <a:pt x="390" y="308"/>
                  </a:cubicBezTo>
                  <a:close/>
                  <a:moveTo>
                    <a:pt x="240" y="308"/>
                  </a:moveTo>
                  <a:cubicBezTo>
                    <a:pt x="240" y="309"/>
                    <a:pt x="239" y="309"/>
                    <a:pt x="239" y="309"/>
                  </a:cubicBezTo>
                  <a:cubicBezTo>
                    <a:pt x="239" y="310"/>
                    <a:pt x="238" y="310"/>
                    <a:pt x="238" y="311"/>
                  </a:cubicBezTo>
                  <a:cubicBezTo>
                    <a:pt x="239" y="312"/>
                    <a:pt x="241" y="311"/>
                    <a:pt x="241" y="310"/>
                  </a:cubicBezTo>
                  <a:cubicBezTo>
                    <a:pt x="240" y="310"/>
                    <a:pt x="241" y="308"/>
                    <a:pt x="240" y="308"/>
                  </a:cubicBezTo>
                  <a:close/>
                  <a:moveTo>
                    <a:pt x="14" y="310"/>
                  </a:moveTo>
                  <a:cubicBezTo>
                    <a:pt x="15" y="310"/>
                    <a:pt x="15" y="310"/>
                    <a:pt x="15" y="309"/>
                  </a:cubicBezTo>
                  <a:cubicBezTo>
                    <a:pt x="14" y="309"/>
                    <a:pt x="14" y="309"/>
                    <a:pt x="14" y="310"/>
                  </a:cubicBezTo>
                  <a:close/>
                  <a:moveTo>
                    <a:pt x="51" y="312"/>
                  </a:moveTo>
                  <a:cubicBezTo>
                    <a:pt x="51" y="313"/>
                    <a:pt x="51" y="313"/>
                    <a:pt x="51" y="313"/>
                  </a:cubicBezTo>
                  <a:cubicBezTo>
                    <a:pt x="52" y="313"/>
                    <a:pt x="52" y="311"/>
                    <a:pt x="51" y="312"/>
                  </a:cubicBezTo>
                  <a:close/>
                  <a:moveTo>
                    <a:pt x="512" y="313"/>
                  </a:moveTo>
                  <a:cubicBezTo>
                    <a:pt x="511" y="313"/>
                    <a:pt x="512" y="312"/>
                    <a:pt x="512" y="312"/>
                  </a:cubicBezTo>
                  <a:cubicBezTo>
                    <a:pt x="510" y="311"/>
                    <a:pt x="511" y="314"/>
                    <a:pt x="512" y="313"/>
                  </a:cubicBezTo>
                  <a:close/>
                  <a:moveTo>
                    <a:pt x="42" y="313"/>
                  </a:moveTo>
                  <a:cubicBezTo>
                    <a:pt x="42" y="313"/>
                    <a:pt x="43" y="313"/>
                    <a:pt x="42" y="312"/>
                  </a:cubicBezTo>
                  <a:cubicBezTo>
                    <a:pt x="42" y="312"/>
                    <a:pt x="42" y="312"/>
                    <a:pt x="42" y="313"/>
                  </a:cubicBezTo>
                  <a:close/>
                  <a:moveTo>
                    <a:pt x="326" y="328"/>
                  </a:moveTo>
                  <a:cubicBezTo>
                    <a:pt x="327" y="328"/>
                    <a:pt x="328" y="328"/>
                    <a:pt x="329" y="329"/>
                  </a:cubicBezTo>
                  <a:cubicBezTo>
                    <a:pt x="329" y="328"/>
                    <a:pt x="330" y="327"/>
                    <a:pt x="331" y="327"/>
                  </a:cubicBezTo>
                  <a:cubicBezTo>
                    <a:pt x="333" y="323"/>
                    <a:pt x="336" y="316"/>
                    <a:pt x="333" y="312"/>
                  </a:cubicBezTo>
                  <a:cubicBezTo>
                    <a:pt x="332" y="312"/>
                    <a:pt x="332" y="313"/>
                    <a:pt x="331" y="312"/>
                  </a:cubicBezTo>
                  <a:cubicBezTo>
                    <a:pt x="330" y="314"/>
                    <a:pt x="331" y="314"/>
                    <a:pt x="331" y="316"/>
                  </a:cubicBezTo>
                  <a:cubicBezTo>
                    <a:pt x="329" y="320"/>
                    <a:pt x="322" y="323"/>
                    <a:pt x="326" y="328"/>
                  </a:cubicBezTo>
                  <a:close/>
                  <a:moveTo>
                    <a:pt x="404" y="313"/>
                  </a:moveTo>
                  <a:cubicBezTo>
                    <a:pt x="404" y="314"/>
                    <a:pt x="403" y="314"/>
                    <a:pt x="404" y="315"/>
                  </a:cubicBezTo>
                  <a:cubicBezTo>
                    <a:pt x="404" y="314"/>
                    <a:pt x="405" y="313"/>
                    <a:pt x="404" y="313"/>
                  </a:cubicBezTo>
                  <a:close/>
                  <a:moveTo>
                    <a:pt x="145" y="314"/>
                  </a:moveTo>
                  <a:cubicBezTo>
                    <a:pt x="145" y="315"/>
                    <a:pt x="144" y="315"/>
                    <a:pt x="144" y="317"/>
                  </a:cubicBezTo>
                  <a:cubicBezTo>
                    <a:pt x="145" y="317"/>
                    <a:pt x="146" y="314"/>
                    <a:pt x="145" y="314"/>
                  </a:cubicBezTo>
                  <a:close/>
                  <a:moveTo>
                    <a:pt x="163" y="314"/>
                  </a:moveTo>
                  <a:cubicBezTo>
                    <a:pt x="163" y="314"/>
                    <a:pt x="162" y="316"/>
                    <a:pt x="164" y="316"/>
                  </a:cubicBezTo>
                  <a:cubicBezTo>
                    <a:pt x="164" y="315"/>
                    <a:pt x="164" y="314"/>
                    <a:pt x="163" y="314"/>
                  </a:cubicBezTo>
                  <a:close/>
                  <a:moveTo>
                    <a:pt x="395" y="317"/>
                  </a:moveTo>
                  <a:cubicBezTo>
                    <a:pt x="396" y="317"/>
                    <a:pt x="396" y="317"/>
                    <a:pt x="397" y="317"/>
                  </a:cubicBezTo>
                  <a:cubicBezTo>
                    <a:pt x="397" y="316"/>
                    <a:pt x="395" y="316"/>
                    <a:pt x="395" y="317"/>
                  </a:cubicBezTo>
                  <a:close/>
                  <a:moveTo>
                    <a:pt x="316" y="321"/>
                  </a:moveTo>
                  <a:cubicBezTo>
                    <a:pt x="315" y="322"/>
                    <a:pt x="316" y="324"/>
                    <a:pt x="316" y="323"/>
                  </a:cubicBezTo>
                  <a:cubicBezTo>
                    <a:pt x="315" y="322"/>
                    <a:pt x="317" y="321"/>
                    <a:pt x="317" y="321"/>
                  </a:cubicBezTo>
                  <a:cubicBezTo>
                    <a:pt x="316" y="321"/>
                    <a:pt x="316" y="322"/>
                    <a:pt x="316" y="321"/>
                  </a:cubicBezTo>
                  <a:close/>
                  <a:moveTo>
                    <a:pt x="382" y="325"/>
                  </a:moveTo>
                  <a:cubicBezTo>
                    <a:pt x="382" y="325"/>
                    <a:pt x="383" y="326"/>
                    <a:pt x="384" y="326"/>
                  </a:cubicBezTo>
                  <a:cubicBezTo>
                    <a:pt x="386" y="322"/>
                    <a:pt x="382" y="321"/>
                    <a:pt x="382" y="325"/>
                  </a:cubicBezTo>
                  <a:close/>
                  <a:moveTo>
                    <a:pt x="306" y="324"/>
                  </a:moveTo>
                  <a:cubicBezTo>
                    <a:pt x="305" y="323"/>
                    <a:pt x="304" y="324"/>
                    <a:pt x="302" y="325"/>
                  </a:cubicBezTo>
                  <a:cubicBezTo>
                    <a:pt x="303" y="325"/>
                    <a:pt x="303" y="327"/>
                    <a:pt x="304" y="327"/>
                  </a:cubicBezTo>
                  <a:cubicBezTo>
                    <a:pt x="304" y="325"/>
                    <a:pt x="305" y="326"/>
                    <a:pt x="306" y="324"/>
                  </a:cubicBezTo>
                  <a:close/>
                  <a:moveTo>
                    <a:pt x="509" y="326"/>
                  </a:moveTo>
                  <a:cubicBezTo>
                    <a:pt x="510" y="326"/>
                    <a:pt x="510" y="325"/>
                    <a:pt x="510" y="324"/>
                  </a:cubicBezTo>
                  <a:cubicBezTo>
                    <a:pt x="509" y="324"/>
                    <a:pt x="509" y="325"/>
                    <a:pt x="509" y="326"/>
                  </a:cubicBezTo>
                  <a:close/>
                  <a:moveTo>
                    <a:pt x="380" y="327"/>
                  </a:moveTo>
                  <a:cubicBezTo>
                    <a:pt x="380" y="326"/>
                    <a:pt x="379" y="326"/>
                    <a:pt x="378" y="326"/>
                  </a:cubicBezTo>
                  <a:cubicBezTo>
                    <a:pt x="379" y="327"/>
                    <a:pt x="378" y="327"/>
                    <a:pt x="378" y="328"/>
                  </a:cubicBezTo>
                  <a:cubicBezTo>
                    <a:pt x="379" y="328"/>
                    <a:pt x="380" y="328"/>
                    <a:pt x="380" y="327"/>
                  </a:cubicBezTo>
                  <a:close/>
                  <a:moveTo>
                    <a:pt x="182" y="330"/>
                  </a:moveTo>
                  <a:cubicBezTo>
                    <a:pt x="182" y="330"/>
                    <a:pt x="182" y="331"/>
                    <a:pt x="183" y="330"/>
                  </a:cubicBezTo>
                  <a:cubicBezTo>
                    <a:pt x="183" y="330"/>
                    <a:pt x="182" y="329"/>
                    <a:pt x="182" y="330"/>
                  </a:cubicBezTo>
                  <a:close/>
                  <a:moveTo>
                    <a:pt x="147" y="330"/>
                  </a:moveTo>
                  <a:cubicBezTo>
                    <a:pt x="147" y="331"/>
                    <a:pt x="147" y="331"/>
                    <a:pt x="147" y="331"/>
                  </a:cubicBezTo>
                  <a:cubicBezTo>
                    <a:pt x="148" y="332"/>
                    <a:pt x="148" y="330"/>
                    <a:pt x="147" y="330"/>
                  </a:cubicBezTo>
                  <a:close/>
                  <a:moveTo>
                    <a:pt x="122" y="330"/>
                  </a:moveTo>
                  <a:cubicBezTo>
                    <a:pt x="122" y="331"/>
                    <a:pt x="122" y="332"/>
                    <a:pt x="122" y="332"/>
                  </a:cubicBezTo>
                  <a:cubicBezTo>
                    <a:pt x="123" y="333"/>
                    <a:pt x="123" y="331"/>
                    <a:pt x="124" y="332"/>
                  </a:cubicBezTo>
                  <a:cubicBezTo>
                    <a:pt x="124" y="331"/>
                    <a:pt x="123" y="330"/>
                    <a:pt x="122" y="330"/>
                  </a:cubicBezTo>
                  <a:close/>
                  <a:moveTo>
                    <a:pt x="388" y="331"/>
                  </a:moveTo>
                  <a:cubicBezTo>
                    <a:pt x="388" y="332"/>
                    <a:pt x="386" y="332"/>
                    <a:pt x="387" y="334"/>
                  </a:cubicBezTo>
                  <a:cubicBezTo>
                    <a:pt x="388" y="333"/>
                    <a:pt x="389" y="332"/>
                    <a:pt x="388" y="331"/>
                  </a:cubicBezTo>
                  <a:close/>
                  <a:moveTo>
                    <a:pt x="19" y="333"/>
                  </a:moveTo>
                  <a:cubicBezTo>
                    <a:pt x="19" y="333"/>
                    <a:pt x="19" y="334"/>
                    <a:pt x="20" y="334"/>
                  </a:cubicBezTo>
                  <a:cubicBezTo>
                    <a:pt x="20" y="333"/>
                    <a:pt x="20" y="333"/>
                    <a:pt x="19" y="333"/>
                  </a:cubicBezTo>
                  <a:close/>
                  <a:moveTo>
                    <a:pt x="273" y="333"/>
                  </a:moveTo>
                  <a:cubicBezTo>
                    <a:pt x="272" y="333"/>
                    <a:pt x="272" y="333"/>
                    <a:pt x="272" y="333"/>
                  </a:cubicBezTo>
                  <a:cubicBezTo>
                    <a:pt x="272" y="334"/>
                    <a:pt x="272" y="335"/>
                    <a:pt x="272" y="335"/>
                  </a:cubicBezTo>
                  <a:cubicBezTo>
                    <a:pt x="272" y="334"/>
                    <a:pt x="273" y="334"/>
                    <a:pt x="273" y="333"/>
                  </a:cubicBezTo>
                  <a:close/>
                  <a:moveTo>
                    <a:pt x="271" y="335"/>
                  </a:moveTo>
                  <a:cubicBezTo>
                    <a:pt x="270" y="334"/>
                    <a:pt x="269" y="335"/>
                    <a:pt x="268" y="336"/>
                  </a:cubicBezTo>
                  <a:cubicBezTo>
                    <a:pt x="269" y="336"/>
                    <a:pt x="270" y="336"/>
                    <a:pt x="270" y="335"/>
                  </a:cubicBezTo>
                  <a:cubicBezTo>
                    <a:pt x="270" y="335"/>
                    <a:pt x="270" y="335"/>
                    <a:pt x="270" y="335"/>
                  </a:cubicBezTo>
                  <a:cubicBezTo>
                    <a:pt x="270" y="335"/>
                    <a:pt x="271" y="335"/>
                    <a:pt x="271" y="335"/>
                  </a:cubicBezTo>
                  <a:close/>
                  <a:moveTo>
                    <a:pt x="147" y="338"/>
                  </a:moveTo>
                  <a:cubicBezTo>
                    <a:pt x="147" y="337"/>
                    <a:pt x="148" y="336"/>
                    <a:pt x="147" y="335"/>
                  </a:cubicBezTo>
                  <a:cubicBezTo>
                    <a:pt x="147" y="337"/>
                    <a:pt x="146" y="337"/>
                    <a:pt x="147" y="338"/>
                  </a:cubicBezTo>
                  <a:close/>
                  <a:moveTo>
                    <a:pt x="384" y="337"/>
                  </a:moveTo>
                  <a:cubicBezTo>
                    <a:pt x="384" y="338"/>
                    <a:pt x="383" y="338"/>
                    <a:pt x="382" y="338"/>
                  </a:cubicBezTo>
                  <a:cubicBezTo>
                    <a:pt x="382" y="339"/>
                    <a:pt x="381" y="340"/>
                    <a:pt x="381" y="341"/>
                  </a:cubicBezTo>
                  <a:cubicBezTo>
                    <a:pt x="382" y="339"/>
                    <a:pt x="384" y="339"/>
                    <a:pt x="384" y="337"/>
                  </a:cubicBezTo>
                  <a:close/>
                  <a:moveTo>
                    <a:pt x="391" y="337"/>
                  </a:moveTo>
                  <a:cubicBezTo>
                    <a:pt x="390" y="338"/>
                    <a:pt x="389" y="338"/>
                    <a:pt x="389" y="339"/>
                  </a:cubicBezTo>
                  <a:cubicBezTo>
                    <a:pt x="390" y="339"/>
                    <a:pt x="391" y="338"/>
                    <a:pt x="391" y="337"/>
                  </a:cubicBezTo>
                  <a:close/>
                  <a:moveTo>
                    <a:pt x="227" y="339"/>
                  </a:moveTo>
                  <a:cubicBezTo>
                    <a:pt x="227" y="340"/>
                    <a:pt x="227" y="341"/>
                    <a:pt x="227" y="342"/>
                  </a:cubicBezTo>
                  <a:cubicBezTo>
                    <a:pt x="228" y="342"/>
                    <a:pt x="228" y="342"/>
                    <a:pt x="228" y="342"/>
                  </a:cubicBezTo>
                  <a:cubicBezTo>
                    <a:pt x="228" y="341"/>
                    <a:pt x="229" y="340"/>
                    <a:pt x="227" y="339"/>
                  </a:cubicBezTo>
                  <a:close/>
                  <a:moveTo>
                    <a:pt x="150" y="340"/>
                  </a:moveTo>
                  <a:cubicBezTo>
                    <a:pt x="150" y="340"/>
                    <a:pt x="150" y="341"/>
                    <a:pt x="150" y="341"/>
                  </a:cubicBezTo>
                  <a:cubicBezTo>
                    <a:pt x="151" y="341"/>
                    <a:pt x="151" y="340"/>
                    <a:pt x="151" y="340"/>
                  </a:cubicBezTo>
                  <a:cubicBezTo>
                    <a:pt x="151" y="340"/>
                    <a:pt x="150" y="340"/>
                    <a:pt x="150" y="340"/>
                  </a:cubicBezTo>
                  <a:close/>
                  <a:moveTo>
                    <a:pt x="139" y="346"/>
                  </a:moveTo>
                  <a:cubicBezTo>
                    <a:pt x="139" y="345"/>
                    <a:pt x="139" y="344"/>
                    <a:pt x="138" y="344"/>
                  </a:cubicBezTo>
                  <a:cubicBezTo>
                    <a:pt x="138" y="344"/>
                    <a:pt x="137" y="344"/>
                    <a:pt x="137" y="345"/>
                  </a:cubicBezTo>
                  <a:cubicBezTo>
                    <a:pt x="138" y="345"/>
                    <a:pt x="138" y="347"/>
                    <a:pt x="139" y="346"/>
                  </a:cubicBezTo>
                  <a:close/>
                  <a:moveTo>
                    <a:pt x="23" y="347"/>
                  </a:moveTo>
                  <a:cubicBezTo>
                    <a:pt x="23" y="348"/>
                    <a:pt x="23" y="348"/>
                    <a:pt x="24" y="348"/>
                  </a:cubicBezTo>
                  <a:cubicBezTo>
                    <a:pt x="24" y="348"/>
                    <a:pt x="24" y="348"/>
                    <a:pt x="24" y="347"/>
                  </a:cubicBezTo>
                  <a:cubicBezTo>
                    <a:pt x="24" y="347"/>
                    <a:pt x="23" y="347"/>
                    <a:pt x="23" y="347"/>
                  </a:cubicBezTo>
                  <a:close/>
                  <a:moveTo>
                    <a:pt x="431" y="347"/>
                  </a:moveTo>
                  <a:cubicBezTo>
                    <a:pt x="431" y="349"/>
                    <a:pt x="432" y="349"/>
                    <a:pt x="432" y="350"/>
                  </a:cubicBezTo>
                  <a:cubicBezTo>
                    <a:pt x="432" y="349"/>
                    <a:pt x="433" y="349"/>
                    <a:pt x="433" y="348"/>
                  </a:cubicBezTo>
                  <a:cubicBezTo>
                    <a:pt x="432" y="348"/>
                    <a:pt x="432" y="348"/>
                    <a:pt x="431" y="347"/>
                  </a:cubicBezTo>
                  <a:close/>
                  <a:moveTo>
                    <a:pt x="373" y="350"/>
                  </a:moveTo>
                  <a:cubicBezTo>
                    <a:pt x="373" y="349"/>
                    <a:pt x="374" y="349"/>
                    <a:pt x="373" y="349"/>
                  </a:cubicBezTo>
                  <a:cubicBezTo>
                    <a:pt x="373" y="350"/>
                    <a:pt x="371" y="349"/>
                    <a:pt x="372" y="350"/>
                  </a:cubicBezTo>
                  <a:cubicBezTo>
                    <a:pt x="372" y="350"/>
                    <a:pt x="373" y="350"/>
                    <a:pt x="373" y="350"/>
                  </a:cubicBezTo>
                  <a:close/>
                  <a:moveTo>
                    <a:pt x="132" y="354"/>
                  </a:moveTo>
                  <a:cubicBezTo>
                    <a:pt x="132" y="354"/>
                    <a:pt x="132" y="354"/>
                    <a:pt x="132" y="354"/>
                  </a:cubicBezTo>
                  <a:cubicBezTo>
                    <a:pt x="131" y="354"/>
                    <a:pt x="132" y="357"/>
                    <a:pt x="132" y="358"/>
                  </a:cubicBezTo>
                  <a:cubicBezTo>
                    <a:pt x="134" y="356"/>
                    <a:pt x="136" y="354"/>
                    <a:pt x="135" y="351"/>
                  </a:cubicBezTo>
                  <a:cubicBezTo>
                    <a:pt x="133" y="351"/>
                    <a:pt x="133" y="353"/>
                    <a:pt x="132" y="354"/>
                  </a:cubicBezTo>
                  <a:close/>
                  <a:moveTo>
                    <a:pt x="121" y="351"/>
                  </a:moveTo>
                  <a:cubicBezTo>
                    <a:pt x="121" y="352"/>
                    <a:pt x="120" y="352"/>
                    <a:pt x="120" y="352"/>
                  </a:cubicBezTo>
                  <a:cubicBezTo>
                    <a:pt x="120" y="353"/>
                    <a:pt x="118" y="353"/>
                    <a:pt x="119" y="355"/>
                  </a:cubicBezTo>
                  <a:cubicBezTo>
                    <a:pt x="119" y="355"/>
                    <a:pt x="120" y="355"/>
                    <a:pt x="120" y="355"/>
                  </a:cubicBezTo>
                  <a:cubicBezTo>
                    <a:pt x="120" y="354"/>
                    <a:pt x="122" y="352"/>
                    <a:pt x="121" y="351"/>
                  </a:cubicBezTo>
                  <a:close/>
                  <a:moveTo>
                    <a:pt x="34" y="354"/>
                  </a:moveTo>
                  <a:cubicBezTo>
                    <a:pt x="34" y="353"/>
                    <a:pt x="35" y="353"/>
                    <a:pt x="34" y="353"/>
                  </a:cubicBezTo>
                  <a:cubicBezTo>
                    <a:pt x="33" y="354"/>
                    <a:pt x="33" y="354"/>
                    <a:pt x="34" y="354"/>
                  </a:cubicBezTo>
                  <a:close/>
                  <a:moveTo>
                    <a:pt x="187" y="359"/>
                  </a:moveTo>
                  <a:cubicBezTo>
                    <a:pt x="187" y="358"/>
                    <a:pt x="189" y="356"/>
                    <a:pt x="188" y="355"/>
                  </a:cubicBezTo>
                  <a:cubicBezTo>
                    <a:pt x="188" y="357"/>
                    <a:pt x="185" y="358"/>
                    <a:pt x="187" y="359"/>
                  </a:cubicBezTo>
                  <a:close/>
                  <a:moveTo>
                    <a:pt x="57" y="357"/>
                  </a:moveTo>
                  <a:cubicBezTo>
                    <a:pt x="57" y="358"/>
                    <a:pt x="57" y="358"/>
                    <a:pt x="57" y="358"/>
                  </a:cubicBezTo>
                  <a:cubicBezTo>
                    <a:pt x="58" y="358"/>
                    <a:pt x="58" y="358"/>
                    <a:pt x="58" y="358"/>
                  </a:cubicBezTo>
                  <a:cubicBezTo>
                    <a:pt x="58" y="357"/>
                    <a:pt x="58" y="357"/>
                    <a:pt x="57" y="357"/>
                  </a:cubicBezTo>
                  <a:close/>
                  <a:moveTo>
                    <a:pt x="447" y="369"/>
                  </a:moveTo>
                  <a:cubicBezTo>
                    <a:pt x="446" y="367"/>
                    <a:pt x="445" y="366"/>
                    <a:pt x="444" y="365"/>
                  </a:cubicBezTo>
                  <a:cubicBezTo>
                    <a:pt x="442" y="362"/>
                    <a:pt x="438" y="359"/>
                    <a:pt x="436" y="358"/>
                  </a:cubicBezTo>
                  <a:cubicBezTo>
                    <a:pt x="436" y="359"/>
                    <a:pt x="436" y="359"/>
                    <a:pt x="436" y="359"/>
                  </a:cubicBezTo>
                  <a:cubicBezTo>
                    <a:pt x="437" y="361"/>
                    <a:pt x="438" y="362"/>
                    <a:pt x="439" y="364"/>
                  </a:cubicBezTo>
                  <a:cubicBezTo>
                    <a:pt x="443" y="365"/>
                    <a:pt x="444" y="369"/>
                    <a:pt x="447" y="369"/>
                  </a:cubicBezTo>
                  <a:close/>
                  <a:moveTo>
                    <a:pt x="186" y="360"/>
                  </a:moveTo>
                  <a:cubicBezTo>
                    <a:pt x="187" y="360"/>
                    <a:pt x="186" y="362"/>
                    <a:pt x="186" y="363"/>
                  </a:cubicBezTo>
                  <a:cubicBezTo>
                    <a:pt x="187" y="363"/>
                    <a:pt x="187" y="359"/>
                    <a:pt x="186" y="360"/>
                  </a:cubicBezTo>
                  <a:close/>
                  <a:moveTo>
                    <a:pt x="426" y="361"/>
                  </a:moveTo>
                  <a:cubicBezTo>
                    <a:pt x="426" y="361"/>
                    <a:pt x="426" y="362"/>
                    <a:pt x="427" y="362"/>
                  </a:cubicBezTo>
                  <a:cubicBezTo>
                    <a:pt x="427" y="361"/>
                    <a:pt x="427" y="361"/>
                    <a:pt x="426" y="361"/>
                  </a:cubicBezTo>
                  <a:close/>
                  <a:moveTo>
                    <a:pt x="91" y="363"/>
                  </a:moveTo>
                  <a:cubicBezTo>
                    <a:pt x="91" y="363"/>
                    <a:pt x="90" y="363"/>
                    <a:pt x="90" y="364"/>
                  </a:cubicBezTo>
                  <a:cubicBezTo>
                    <a:pt x="91" y="364"/>
                    <a:pt x="91" y="364"/>
                    <a:pt x="91" y="364"/>
                  </a:cubicBezTo>
                  <a:cubicBezTo>
                    <a:pt x="91" y="364"/>
                    <a:pt x="92" y="363"/>
                    <a:pt x="91" y="363"/>
                  </a:cubicBezTo>
                  <a:close/>
                  <a:moveTo>
                    <a:pt x="117" y="368"/>
                  </a:moveTo>
                  <a:cubicBezTo>
                    <a:pt x="118" y="368"/>
                    <a:pt x="118" y="368"/>
                    <a:pt x="118" y="367"/>
                  </a:cubicBezTo>
                  <a:cubicBezTo>
                    <a:pt x="118" y="367"/>
                    <a:pt x="118" y="367"/>
                    <a:pt x="117" y="367"/>
                  </a:cubicBezTo>
                  <a:cubicBezTo>
                    <a:pt x="117" y="367"/>
                    <a:pt x="117" y="368"/>
                    <a:pt x="117" y="368"/>
                  </a:cubicBezTo>
                  <a:close/>
                  <a:moveTo>
                    <a:pt x="436" y="371"/>
                  </a:moveTo>
                  <a:cubicBezTo>
                    <a:pt x="437" y="371"/>
                    <a:pt x="438" y="372"/>
                    <a:pt x="439" y="374"/>
                  </a:cubicBezTo>
                  <a:cubicBezTo>
                    <a:pt x="439" y="374"/>
                    <a:pt x="439" y="373"/>
                    <a:pt x="440" y="373"/>
                  </a:cubicBezTo>
                  <a:cubicBezTo>
                    <a:pt x="440" y="375"/>
                    <a:pt x="441" y="375"/>
                    <a:pt x="442" y="376"/>
                  </a:cubicBezTo>
                  <a:cubicBezTo>
                    <a:pt x="442" y="375"/>
                    <a:pt x="441" y="374"/>
                    <a:pt x="441" y="373"/>
                  </a:cubicBezTo>
                  <a:cubicBezTo>
                    <a:pt x="440" y="373"/>
                    <a:pt x="440" y="372"/>
                    <a:pt x="439" y="372"/>
                  </a:cubicBezTo>
                  <a:cubicBezTo>
                    <a:pt x="439" y="372"/>
                    <a:pt x="440" y="373"/>
                    <a:pt x="439" y="373"/>
                  </a:cubicBezTo>
                  <a:cubicBezTo>
                    <a:pt x="439" y="371"/>
                    <a:pt x="437" y="370"/>
                    <a:pt x="437" y="369"/>
                  </a:cubicBezTo>
                  <a:cubicBezTo>
                    <a:pt x="437" y="371"/>
                    <a:pt x="436" y="369"/>
                    <a:pt x="436" y="369"/>
                  </a:cubicBezTo>
                  <a:cubicBezTo>
                    <a:pt x="435" y="370"/>
                    <a:pt x="436" y="370"/>
                    <a:pt x="436" y="371"/>
                  </a:cubicBezTo>
                  <a:close/>
                  <a:moveTo>
                    <a:pt x="125" y="376"/>
                  </a:moveTo>
                  <a:cubicBezTo>
                    <a:pt x="125" y="376"/>
                    <a:pt x="126" y="376"/>
                    <a:pt x="127" y="376"/>
                  </a:cubicBezTo>
                  <a:cubicBezTo>
                    <a:pt x="127" y="374"/>
                    <a:pt x="131" y="372"/>
                    <a:pt x="129" y="370"/>
                  </a:cubicBezTo>
                  <a:cubicBezTo>
                    <a:pt x="127" y="371"/>
                    <a:pt x="127" y="374"/>
                    <a:pt x="125" y="376"/>
                  </a:cubicBezTo>
                  <a:close/>
                  <a:moveTo>
                    <a:pt x="326" y="375"/>
                  </a:moveTo>
                  <a:cubicBezTo>
                    <a:pt x="328" y="374"/>
                    <a:pt x="328" y="374"/>
                    <a:pt x="329" y="374"/>
                  </a:cubicBezTo>
                  <a:cubicBezTo>
                    <a:pt x="328" y="373"/>
                    <a:pt x="327" y="373"/>
                    <a:pt x="327" y="373"/>
                  </a:cubicBezTo>
                  <a:cubicBezTo>
                    <a:pt x="328" y="372"/>
                    <a:pt x="327" y="371"/>
                    <a:pt x="328" y="371"/>
                  </a:cubicBezTo>
                  <a:cubicBezTo>
                    <a:pt x="327" y="371"/>
                    <a:pt x="327" y="371"/>
                    <a:pt x="326" y="370"/>
                  </a:cubicBezTo>
                  <a:cubicBezTo>
                    <a:pt x="325" y="371"/>
                    <a:pt x="327" y="373"/>
                    <a:pt x="326" y="374"/>
                  </a:cubicBezTo>
                  <a:cubicBezTo>
                    <a:pt x="326" y="374"/>
                    <a:pt x="326" y="375"/>
                    <a:pt x="326" y="375"/>
                  </a:cubicBezTo>
                  <a:close/>
                  <a:moveTo>
                    <a:pt x="60" y="372"/>
                  </a:moveTo>
                  <a:cubicBezTo>
                    <a:pt x="60" y="373"/>
                    <a:pt x="61" y="374"/>
                    <a:pt x="62" y="374"/>
                  </a:cubicBezTo>
                  <a:cubicBezTo>
                    <a:pt x="62" y="373"/>
                    <a:pt x="62" y="373"/>
                    <a:pt x="62" y="372"/>
                  </a:cubicBezTo>
                  <a:cubicBezTo>
                    <a:pt x="61" y="371"/>
                    <a:pt x="61" y="372"/>
                    <a:pt x="60" y="372"/>
                  </a:cubicBezTo>
                  <a:close/>
                  <a:moveTo>
                    <a:pt x="329" y="374"/>
                  </a:moveTo>
                  <a:cubicBezTo>
                    <a:pt x="330" y="374"/>
                    <a:pt x="330" y="374"/>
                    <a:pt x="330" y="374"/>
                  </a:cubicBezTo>
                  <a:cubicBezTo>
                    <a:pt x="330" y="374"/>
                    <a:pt x="330" y="373"/>
                    <a:pt x="329" y="373"/>
                  </a:cubicBezTo>
                  <a:cubicBezTo>
                    <a:pt x="329" y="374"/>
                    <a:pt x="329" y="374"/>
                    <a:pt x="329" y="374"/>
                  </a:cubicBezTo>
                  <a:close/>
                  <a:moveTo>
                    <a:pt x="396" y="375"/>
                  </a:moveTo>
                  <a:cubicBezTo>
                    <a:pt x="396" y="374"/>
                    <a:pt x="396" y="374"/>
                    <a:pt x="395" y="374"/>
                  </a:cubicBezTo>
                  <a:cubicBezTo>
                    <a:pt x="395" y="374"/>
                    <a:pt x="395" y="375"/>
                    <a:pt x="396" y="375"/>
                  </a:cubicBezTo>
                  <a:close/>
                  <a:moveTo>
                    <a:pt x="34" y="375"/>
                  </a:moveTo>
                  <a:cubicBezTo>
                    <a:pt x="35" y="375"/>
                    <a:pt x="35" y="375"/>
                    <a:pt x="35" y="374"/>
                  </a:cubicBezTo>
                  <a:cubicBezTo>
                    <a:pt x="34" y="374"/>
                    <a:pt x="34" y="374"/>
                    <a:pt x="34" y="374"/>
                  </a:cubicBezTo>
                  <a:cubicBezTo>
                    <a:pt x="34" y="375"/>
                    <a:pt x="34" y="375"/>
                    <a:pt x="34" y="375"/>
                  </a:cubicBezTo>
                  <a:close/>
                  <a:moveTo>
                    <a:pt x="330" y="375"/>
                  </a:moveTo>
                  <a:cubicBezTo>
                    <a:pt x="330" y="376"/>
                    <a:pt x="329" y="376"/>
                    <a:pt x="329" y="377"/>
                  </a:cubicBezTo>
                  <a:cubicBezTo>
                    <a:pt x="329" y="377"/>
                    <a:pt x="329" y="378"/>
                    <a:pt x="330" y="378"/>
                  </a:cubicBezTo>
                  <a:cubicBezTo>
                    <a:pt x="330" y="377"/>
                    <a:pt x="331" y="378"/>
                    <a:pt x="331" y="377"/>
                  </a:cubicBezTo>
                  <a:cubicBezTo>
                    <a:pt x="330" y="376"/>
                    <a:pt x="330" y="375"/>
                    <a:pt x="330" y="375"/>
                  </a:cubicBezTo>
                  <a:close/>
                  <a:moveTo>
                    <a:pt x="443" y="375"/>
                  </a:moveTo>
                  <a:cubicBezTo>
                    <a:pt x="443" y="379"/>
                    <a:pt x="448" y="381"/>
                    <a:pt x="449" y="384"/>
                  </a:cubicBezTo>
                  <a:cubicBezTo>
                    <a:pt x="451" y="385"/>
                    <a:pt x="452" y="386"/>
                    <a:pt x="453" y="388"/>
                  </a:cubicBezTo>
                  <a:cubicBezTo>
                    <a:pt x="454" y="388"/>
                    <a:pt x="454" y="389"/>
                    <a:pt x="456" y="390"/>
                  </a:cubicBezTo>
                  <a:cubicBezTo>
                    <a:pt x="452" y="384"/>
                    <a:pt x="447" y="379"/>
                    <a:pt x="443" y="375"/>
                  </a:cubicBezTo>
                  <a:close/>
                  <a:moveTo>
                    <a:pt x="145" y="377"/>
                  </a:moveTo>
                  <a:cubicBezTo>
                    <a:pt x="145" y="378"/>
                    <a:pt x="145" y="378"/>
                    <a:pt x="145" y="378"/>
                  </a:cubicBezTo>
                  <a:cubicBezTo>
                    <a:pt x="146" y="378"/>
                    <a:pt x="146" y="378"/>
                    <a:pt x="146" y="378"/>
                  </a:cubicBezTo>
                  <a:cubicBezTo>
                    <a:pt x="146" y="377"/>
                    <a:pt x="146" y="377"/>
                    <a:pt x="145" y="377"/>
                  </a:cubicBezTo>
                  <a:close/>
                  <a:moveTo>
                    <a:pt x="439" y="381"/>
                  </a:moveTo>
                  <a:cubicBezTo>
                    <a:pt x="439" y="381"/>
                    <a:pt x="439" y="381"/>
                    <a:pt x="438" y="381"/>
                  </a:cubicBezTo>
                  <a:cubicBezTo>
                    <a:pt x="438" y="380"/>
                    <a:pt x="437" y="380"/>
                    <a:pt x="438" y="379"/>
                  </a:cubicBezTo>
                  <a:cubicBezTo>
                    <a:pt x="437" y="380"/>
                    <a:pt x="437" y="378"/>
                    <a:pt x="436" y="379"/>
                  </a:cubicBezTo>
                  <a:cubicBezTo>
                    <a:pt x="437" y="380"/>
                    <a:pt x="438" y="382"/>
                    <a:pt x="440" y="384"/>
                  </a:cubicBezTo>
                  <a:cubicBezTo>
                    <a:pt x="441" y="383"/>
                    <a:pt x="439" y="382"/>
                    <a:pt x="439" y="381"/>
                  </a:cubicBezTo>
                  <a:close/>
                  <a:moveTo>
                    <a:pt x="334" y="381"/>
                  </a:moveTo>
                  <a:cubicBezTo>
                    <a:pt x="334" y="380"/>
                    <a:pt x="334" y="380"/>
                    <a:pt x="334" y="379"/>
                  </a:cubicBezTo>
                  <a:cubicBezTo>
                    <a:pt x="333" y="379"/>
                    <a:pt x="332" y="379"/>
                    <a:pt x="331" y="379"/>
                  </a:cubicBezTo>
                  <a:cubicBezTo>
                    <a:pt x="332" y="380"/>
                    <a:pt x="332" y="381"/>
                    <a:pt x="334" y="381"/>
                  </a:cubicBezTo>
                  <a:close/>
                  <a:moveTo>
                    <a:pt x="333" y="382"/>
                  </a:moveTo>
                  <a:cubicBezTo>
                    <a:pt x="333" y="383"/>
                    <a:pt x="334" y="383"/>
                    <a:pt x="335" y="383"/>
                  </a:cubicBezTo>
                  <a:cubicBezTo>
                    <a:pt x="335" y="383"/>
                    <a:pt x="335" y="382"/>
                    <a:pt x="335" y="381"/>
                  </a:cubicBezTo>
                  <a:cubicBezTo>
                    <a:pt x="335" y="381"/>
                    <a:pt x="334" y="381"/>
                    <a:pt x="334" y="381"/>
                  </a:cubicBezTo>
                  <a:cubicBezTo>
                    <a:pt x="334" y="381"/>
                    <a:pt x="334" y="382"/>
                    <a:pt x="333" y="382"/>
                  </a:cubicBezTo>
                  <a:close/>
                  <a:moveTo>
                    <a:pt x="65" y="383"/>
                  </a:moveTo>
                  <a:cubicBezTo>
                    <a:pt x="66" y="383"/>
                    <a:pt x="66" y="383"/>
                    <a:pt x="66" y="383"/>
                  </a:cubicBezTo>
                  <a:cubicBezTo>
                    <a:pt x="66" y="382"/>
                    <a:pt x="66" y="382"/>
                    <a:pt x="66" y="382"/>
                  </a:cubicBezTo>
                  <a:cubicBezTo>
                    <a:pt x="66" y="382"/>
                    <a:pt x="65" y="382"/>
                    <a:pt x="65" y="383"/>
                  </a:cubicBezTo>
                  <a:close/>
                  <a:moveTo>
                    <a:pt x="462" y="386"/>
                  </a:moveTo>
                  <a:cubicBezTo>
                    <a:pt x="461" y="386"/>
                    <a:pt x="462" y="388"/>
                    <a:pt x="463" y="388"/>
                  </a:cubicBezTo>
                  <a:cubicBezTo>
                    <a:pt x="463" y="387"/>
                    <a:pt x="463" y="386"/>
                    <a:pt x="462" y="386"/>
                  </a:cubicBezTo>
                  <a:close/>
                  <a:moveTo>
                    <a:pt x="120" y="387"/>
                  </a:moveTo>
                  <a:cubicBezTo>
                    <a:pt x="121" y="387"/>
                    <a:pt x="122" y="387"/>
                    <a:pt x="122" y="386"/>
                  </a:cubicBezTo>
                  <a:cubicBezTo>
                    <a:pt x="121" y="386"/>
                    <a:pt x="121" y="386"/>
                    <a:pt x="121" y="386"/>
                  </a:cubicBezTo>
                  <a:cubicBezTo>
                    <a:pt x="121" y="387"/>
                    <a:pt x="120" y="387"/>
                    <a:pt x="120" y="387"/>
                  </a:cubicBezTo>
                  <a:close/>
                  <a:moveTo>
                    <a:pt x="336" y="388"/>
                  </a:moveTo>
                  <a:cubicBezTo>
                    <a:pt x="337" y="388"/>
                    <a:pt x="337" y="389"/>
                    <a:pt x="338" y="389"/>
                  </a:cubicBezTo>
                  <a:cubicBezTo>
                    <a:pt x="338" y="389"/>
                    <a:pt x="339" y="387"/>
                    <a:pt x="338" y="387"/>
                  </a:cubicBezTo>
                  <a:cubicBezTo>
                    <a:pt x="337" y="387"/>
                    <a:pt x="337" y="387"/>
                    <a:pt x="336" y="388"/>
                  </a:cubicBezTo>
                  <a:close/>
                  <a:moveTo>
                    <a:pt x="407" y="395"/>
                  </a:moveTo>
                  <a:cubicBezTo>
                    <a:pt x="409" y="394"/>
                    <a:pt x="409" y="395"/>
                    <a:pt x="410" y="396"/>
                  </a:cubicBezTo>
                  <a:cubicBezTo>
                    <a:pt x="410" y="394"/>
                    <a:pt x="411" y="391"/>
                    <a:pt x="410" y="389"/>
                  </a:cubicBezTo>
                  <a:cubicBezTo>
                    <a:pt x="409" y="391"/>
                    <a:pt x="407" y="392"/>
                    <a:pt x="407" y="395"/>
                  </a:cubicBezTo>
                  <a:close/>
                  <a:moveTo>
                    <a:pt x="409" y="391"/>
                  </a:moveTo>
                  <a:cubicBezTo>
                    <a:pt x="408" y="393"/>
                    <a:pt x="409" y="393"/>
                    <a:pt x="409" y="394"/>
                  </a:cubicBezTo>
                  <a:cubicBezTo>
                    <a:pt x="409" y="395"/>
                    <a:pt x="408" y="394"/>
                    <a:pt x="408" y="394"/>
                  </a:cubicBezTo>
                  <a:cubicBezTo>
                    <a:pt x="408" y="393"/>
                    <a:pt x="408" y="391"/>
                    <a:pt x="409" y="391"/>
                  </a:cubicBezTo>
                  <a:cubicBezTo>
                    <a:pt x="409" y="391"/>
                    <a:pt x="409" y="391"/>
                    <a:pt x="409" y="391"/>
                  </a:cubicBezTo>
                  <a:close/>
                  <a:moveTo>
                    <a:pt x="327" y="395"/>
                  </a:moveTo>
                  <a:cubicBezTo>
                    <a:pt x="328" y="395"/>
                    <a:pt x="329" y="395"/>
                    <a:pt x="330" y="394"/>
                  </a:cubicBezTo>
                  <a:cubicBezTo>
                    <a:pt x="331" y="390"/>
                    <a:pt x="326" y="391"/>
                    <a:pt x="327" y="395"/>
                  </a:cubicBezTo>
                  <a:close/>
                  <a:moveTo>
                    <a:pt x="447" y="392"/>
                  </a:moveTo>
                  <a:cubicBezTo>
                    <a:pt x="447" y="393"/>
                    <a:pt x="448" y="392"/>
                    <a:pt x="448" y="393"/>
                  </a:cubicBezTo>
                  <a:cubicBezTo>
                    <a:pt x="449" y="393"/>
                    <a:pt x="448" y="393"/>
                    <a:pt x="449" y="393"/>
                  </a:cubicBezTo>
                  <a:cubicBezTo>
                    <a:pt x="449" y="393"/>
                    <a:pt x="448" y="392"/>
                    <a:pt x="448" y="392"/>
                  </a:cubicBezTo>
                  <a:cubicBezTo>
                    <a:pt x="448" y="392"/>
                    <a:pt x="448" y="392"/>
                    <a:pt x="447" y="392"/>
                  </a:cubicBezTo>
                  <a:close/>
                  <a:moveTo>
                    <a:pt x="17" y="395"/>
                  </a:moveTo>
                  <a:cubicBezTo>
                    <a:pt x="18" y="394"/>
                    <a:pt x="17" y="392"/>
                    <a:pt x="16" y="392"/>
                  </a:cubicBezTo>
                  <a:cubicBezTo>
                    <a:pt x="16" y="393"/>
                    <a:pt x="15" y="393"/>
                    <a:pt x="15" y="394"/>
                  </a:cubicBezTo>
                  <a:cubicBezTo>
                    <a:pt x="16" y="395"/>
                    <a:pt x="17" y="394"/>
                    <a:pt x="17" y="395"/>
                  </a:cubicBezTo>
                  <a:close/>
                  <a:moveTo>
                    <a:pt x="326" y="395"/>
                  </a:moveTo>
                  <a:cubicBezTo>
                    <a:pt x="324" y="397"/>
                    <a:pt x="324" y="398"/>
                    <a:pt x="323" y="399"/>
                  </a:cubicBezTo>
                  <a:cubicBezTo>
                    <a:pt x="323" y="404"/>
                    <a:pt x="329" y="401"/>
                    <a:pt x="329" y="398"/>
                  </a:cubicBezTo>
                  <a:cubicBezTo>
                    <a:pt x="330" y="397"/>
                    <a:pt x="328" y="396"/>
                    <a:pt x="326" y="395"/>
                  </a:cubicBezTo>
                  <a:close/>
                  <a:moveTo>
                    <a:pt x="377" y="398"/>
                  </a:moveTo>
                  <a:cubicBezTo>
                    <a:pt x="377" y="397"/>
                    <a:pt x="377" y="396"/>
                    <a:pt x="376" y="396"/>
                  </a:cubicBezTo>
                  <a:cubicBezTo>
                    <a:pt x="377" y="397"/>
                    <a:pt x="376" y="397"/>
                    <a:pt x="376" y="397"/>
                  </a:cubicBezTo>
                  <a:cubicBezTo>
                    <a:pt x="376" y="398"/>
                    <a:pt x="376" y="398"/>
                    <a:pt x="376" y="398"/>
                  </a:cubicBezTo>
                  <a:cubicBezTo>
                    <a:pt x="377" y="398"/>
                    <a:pt x="377" y="398"/>
                    <a:pt x="377" y="398"/>
                  </a:cubicBezTo>
                  <a:close/>
                  <a:moveTo>
                    <a:pt x="112" y="405"/>
                  </a:moveTo>
                  <a:cubicBezTo>
                    <a:pt x="112" y="406"/>
                    <a:pt x="112" y="406"/>
                    <a:pt x="112" y="406"/>
                  </a:cubicBezTo>
                  <a:cubicBezTo>
                    <a:pt x="113" y="406"/>
                    <a:pt x="113" y="406"/>
                    <a:pt x="113" y="405"/>
                  </a:cubicBezTo>
                  <a:cubicBezTo>
                    <a:pt x="113" y="405"/>
                    <a:pt x="113" y="405"/>
                    <a:pt x="113" y="405"/>
                  </a:cubicBezTo>
                  <a:cubicBezTo>
                    <a:pt x="113" y="405"/>
                    <a:pt x="113" y="405"/>
                    <a:pt x="113" y="405"/>
                  </a:cubicBezTo>
                  <a:lnTo>
                    <a:pt x="112" y="405"/>
                  </a:lnTo>
                  <a:close/>
                  <a:moveTo>
                    <a:pt x="387" y="406"/>
                  </a:moveTo>
                  <a:cubicBezTo>
                    <a:pt x="386" y="406"/>
                    <a:pt x="385" y="407"/>
                    <a:pt x="386" y="408"/>
                  </a:cubicBezTo>
                  <a:cubicBezTo>
                    <a:pt x="386" y="407"/>
                    <a:pt x="387" y="407"/>
                    <a:pt x="386" y="407"/>
                  </a:cubicBezTo>
                  <a:cubicBezTo>
                    <a:pt x="386" y="407"/>
                    <a:pt x="387" y="407"/>
                    <a:pt x="387" y="406"/>
                  </a:cubicBezTo>
                  <a:close/>
                  <a:moveTo>
                    <a:pt x="357" y="408"/>
                  </a:moveTo>
                  <a:cubicBezTo>
                    <a:pt x="357" y="409"/>
                    <a:pt x="357" y="410"/>
                    <a:pt x="358" y="410"/>
                  </a:cubicBezTo>
                  <a:cubicBezTo>
                    <a:pt x="358" y="409"/>
                    <a:pt x="358" y="408"/>
                    <a:pt x="358" y="408"/>
                  </a:cubicBezTo>
                  <a:cubicBezTo>
                    <a:pt x="358" y="408"/>
                    <a:pt x="357" y="408"/>
                    <a:pt x="357" y="408"/>
                  </a:cubicBezTo>
                  <a:close/>
                  <a:moveTo>
                    <a:pt x="385" y="410"/>
                  </a:moveTo>
                  <a:cubicBezTo>
                    <a:pt x="386" y="410"/>
                    <a:pt x="386" y="409"/>
                    <a:pt x="385" y="408"/>
                  </a:cubicBezTo>
                  <a:cubicBezTo>
                    <a:pt x="385" y="409"/>
                    <a:pt x="385" y="410"/>
                    <a:pt x="384" y="409"/>
                  </a:cubicBezTo>
                  <a:cubicBezTo>
                    <a:pt x="384" y="410"/>
                    <a:pt x="384" y="411"/>
                    <a:pt x="385" y="411"/>
                  </a:cubicBezTo>
                  <a:cubicBezTo>
                    <a:pt x="385" y="410"/>
                    <a:pt x="385" y="411"/>
                    <a:pt x="385" y="410"/>
                  </a:cubicBezTo>
                  <a:close/>
                  <a:moveTo>
                    <a:pt x="480" y="408"/>
                  </a:moveTo>
                  <a:cubicBezTo>
                    <a:pt x="480" y="411"/>
                    <a:pt x="483" y="412"/>
                    <a:pt x="484" y="413"/>
                  </a:cubicBezTo>
                  <a:cubicBezTo>
                    <a:pt x="484" y="411"/>
                    <a:pt x="482" y="410"/>
                    <a:pt x="480" y="408"/>
                  </a:cubicBezTo>
                  <a:close/>
                  <a:moveTo>
                    <a:pt x="402" y="410"/>
                  </a:moveTo>
                  <a:cubicBezTo>
                    <a:pt x="401" y="410"/>
                    <a:pt x="401" y="410"/>
                    <a:pt x="401" y="411"/>
                  </a:cubicBezTo>
                  <a:cubicBezTo>
                    <a:pt x="402" y="411"/>
                    <a:pt x="402" y="410"/>
                    <a:pt x="402" y="409"/>
                  </a:cubicBezTo>
                  <a:cubicBezTo>
                    <a:pt x="401" y="409"/>
                    <a:pt x="401" y="410"/>
                    <a:pt x="402" y="410"/>
                  </a:cubicBezTo>
                  <a:close/>
                  <a:moveTo>
                    <a:pt x="505" y="411"/>
                  </a:moveTo>
                  <a:cubicBezTo>
                    <a:pt x="506" y="411"/>
                    <a:pt x="506" y="412"/>
                    <a:pt x="506" y="412"/>
                  </a:cubicBezTo>
                  <a:cubicBezTo>
                    <a:pt x="506" y="411"/>
                    <a:pt x="507" y="411"/>
                    <a:pt x="507" y="411"/>
                  </a:cubicBezTo>
                  <a:cubicBezTo>
                    <a:pt x="506" y="411"/>
                    <a:pt x="505" y="410"/>
                    <a:pt x="505" y="411"/>
                  </a:cubicBezTo>
                  <a:close/>
                  <a:moveTo>
                    <a:pt x="401" y="413"/>
                  </a:moveTo>
                  <a:cubicBezTo>
                    <a:pt x="401" y="412"/>
                    <a:pt x="401" y="412"/>
                    <a:pt x="401" y="412"/>
                  </a:cubicBezTo>
                  <a:cubicBezTo>
                    <a:pt x="401" y="414"/>
                    <a:pt x="400" y="413"/>
                    <a:pt x="401" y="415"/>
                  </a:cubicBezTo>
                  <a:cubicBezTo>
                    <a:pt x="402" y="415"/>
                    <a:pt x="402" y="414"/>
                    <a:pt x="402" y="413"/>
                  </a:cubicBezTo>
                  <a:cubicBezTo>
                    <a:pt x="402" y="413"/>
                    <a:pt x="401" y="413"/>
                    <a:pt x="401" y="413"/>
                  </a:cubicBezTo>
                  <a:close/>
                  <a:moveTo>
                    <a:pt x="104" y="415"/>
                  </a:moveTo>
                  <a:cubicBezTo>
                    <a:pt x="105" y="415"/>
                    <a:pt x="106" y="413"/>
                    <a:pt x="105" y="413"/>
                  </a:cubicBezTo>
                  <a:cubicBezTo>
                    <a:pt x="105" y="413"/>
                    <a:pt x="104" y="414"/>
                    <a:pt x="104" y="415"/>
                  </a:cubicBezTo>
                  <a:close/>
                  <a:moveTo>
                    <a:pt x="385" y="414"/>
                  </a:moveTo>
                  <a:cubicBezTo>
                    <a:pt x="385" y="414"/>
                    <a:pt x="385" y="413"/>
                    <a:pt x="385" y="413"/>
                  </a:cubicBezTo>
                  <a:cubicBezTo>
                    <a:pt x="384" y="413"/>
                    <a:pt x="384" y="415"/>
                    <a:pt x="385" y="414"/>
                  </a:cubicBezTo>
                  <a:close/>
                  <a:moveTo>
                    <a:pt x="17" y="415"/>
                  </a:moveTo>
                  <a:cubicBezTo>
                    <a:pt x="18" y="416"/>
                    <a:pt x="19" y="415"/>
                    <a:pt x="19" y="414"/>
                  </a:cubicBezTo>
                  <a:cubicBezTo>
                    <a:pt x="17" y="414"/>
                    <a:pt x="17" y="414"/>
                    <a:pt x="17" y="414"/>
                  </a:cubicBezTo>
                  <a:cubicBezTo>
                    <a:pt x="17" y="415"/>
                    <a:pt x="17" y="415"/>
                    <a:pt x="17" y="415"/>
                  </a:cubicBezTo>
                  <a:close/>
                  <a:moveTo>
                    <a:pt x="103" y="416"/>
                  </a:moveTo>
                  <a:cubicBezTo>
                    <a:pt x="102" y="417"/>
                    <a:pt x="102" y="417"/>
                    <a:pt x="102" y="418"/>
                  </a:cubicBezTo>
                  <a:cubicBezTo>
                    <a:pt x="103" y="418"/>
                    <a:pt x="103" y="418"/>
                    <a:pt x="103" y="418"/>
                  </a:cubicBezTo>
                  <a:cubicBezTo>
                    <a:pt x="103" y="417"/>
                    <a:pt x="103" y="417"/>
                    <a:pt x="103" y="416"/>
                  </a:cubicBezTo>
                  <a:close/>
                  <a:moveTo>
                    <a:pt x="413" y="418"/>
                  </a:moveTo>
                  <a:cubicBezTo>
                    <a:pt x="413" y="418"/>
                    <a:pt x="412" y="418"/>
                    <a:pt x="413" y="417"/>
                  </a:cubicBezTo>
                  <a:cubicBezTo>
                    <a:pt x="412" y="417"/>
                    <a:pt x="412" y="419"/>
                    <a:pt x="413" y="418"/>
                  </a:cubicBezTo>
                  <a:close/>
                  <a:moveTo>
                    <a:pt x="108" y="430"/>
                  </a:moveTo>
                  <a:cubicBezTo>
                    <a:pt x="108" y="430"/>
                    <a:pt x="108" y="431"/>
                    <a:pt x="109" y="431"/>
                  </a:cubicBezTo>
                  <a:cubicBezTo>
                    <a:pt x="109" y="429"/>
                    <a:pt x="109" y="427"/>
                    <a:pt x="111" y="427"/>
                  </a:cubicBezTo>
                  <a:cubicBezTo>
                    <a:pt x="111" y="423"/>
                    <a:pt x="114" y="422"/>
                    <a:pt x="114" y="418"/>
                  </a:cubicBezTo>
                  <a:cubicBezTo>
                    <a:pt x="110" y="419"/>
                    <a:pt x="110" y="426"/>
                    <a:pt x="108" y="430"/>
                  </a:cubicBezTo>
                  <a:close/>
                  <a:moveTo>
                    <a:pt x="517" y="422"/>
                  </a:moveTo>
                  <a:cubicBezTo>
                    <a:pt x="517" y="421"/>
                    <a:pt x="517" y="421"/>
                    <a:pt x="517" y="421"/>
                  </a:cubicBezTo>
                  <a:cubicBezTo>
                    <a:pt x="516" y="421"/>
                    <a:pt x="516" y="419"/>
                    <a:pt x="515" y="420"/>
                  </a:cubicBezTo>
                  <a:cubicBezTo>
                    <a:pt x="515" y="421"/>
                    <a:pt x="516" y="421"/>
                    <a:pt x="517" y="422"/>
                  </a:cubicBezTo>
                  <a:close/>
                  <a:moveTo>
                    <a:pt x="411" y="425"/>
                  </a:moveTo>
                  <a:cubicBezTo>
                    <a:pt x="411" y="425"/>
                    <a:pt x="411" y="424"/>
                    <a:pt x="412" y="424"/>
                  </a:cubicBezTo>
                  <a:cubicBezTo>
                    <a:pt x="412" y="423"/>
                    <a:pt x="413" y="423"/>
                    <a:pt x="412" y="423"/>
                  </a:cubicBezTo>
                  <a:cubicBezTo>
                    <a:pt x="412" y="424"/>
                    <a:pt x="411" y="424"/>
                    <a:pt x="411" y="425"/>
                  </a:cubicBezTo>
                  <a:close/>
                  <a:moveTo>
                    <a:pt x="366" y="424"/>
                  </a:moveTo>
                  <a:cubicBezTo>
                    <a:pt x="366" y="425"/>
                    <a:pt x="366" y="425"/>
                    <a:pt x="367" y="425"/>
                  </a:cubicBezTo>
                  <a:cubicBezTo>
                    <a:pt x="367" y="425"/>
                    <a:pt x="367" y="425"/>
                    <a:pt x="367" y="425"/>
                  </a:cubicBezTo>
                  <a:cubicBezTo>
                    <a:pt x="367" y="425"/>
                    <a:pt x="367" y="425"/>
                    <a:pt x="368" y="424"/>
                  </a:cubicBezTo>
                  <a:cubicBezTo>
                    <a:pt x="367" y="424"/>
                    <a:pt x="367" y="424"/>
                    <a:pt x="366" y="424"/>
                  </a:cubicBezTo>
                  <a:close/>
                  <a:moveTo>
                    <a:pt x="350" y="430"/>
                  </a:moveTo>
                  <a:cubicBezTo>
                    <a:pt x="350" y="431"/>
                    <a:pt x="351" y="432"/>
                    <a:pt x="353" y="432"/>
                  </a:cubicBezTo>
                  <a:cubicBezTo>
                    <a:pt x="353" y="431"/>
                    <a:pt x="354" y="430"/>
                    <a:pt x="353" y="428"/>
                  </a:cubicBezTo>
                  <a:cubicBezTo>
                    <a:pt x="352" y="428"/>
                    <a:pt x="350" y="429"/>
                    <a:pt x="350" y="430"/>
                  </a:cubicBezTo>
                  <a:close/>
                  <a:moveTo>
                    <a:pt x="495" y="433"/>
                  </a:moveTo>
                  <a:cubicBezTo>
                    <a:pt x="495" y="433"/>
                    <a:pt x="495" y="433"/>
                    <a:pt x="495" y="433"/>
                  </a:cubicBezTo>
                  <a:cubicBezTo>
                    <a:pt x="495" y="432"/>
                    <a:pt x="494" y="431"/>
                    <a:pt x="493" y="432"/>
                  </a:cubicBezTo>
                  <a:cubicBezTo>
                    <a:pt x="494" y="432"/>
                    <a:pt x="494" y="432"/>
                    <a:pt x="494" y="432"/>
                  </a:cubicBezTo>
                  <a:cubicBezTo>
                    <a:pt x="494" y="433"/>
                    <a:pt x="494" y="433"/>
                    <a:pt x="495" y="433"/>
                  </a:cubicBezTo>
                  <a:close/>
                  <a:moveTo>
                    <a:pt x="502" y="435"/>
                  </a:moveTo>
                  <a:cubicBezTo>
                    <a:pt x="502" y="435"/>
                    <a:pt x="501" y="434"/>
                    <a:pt x="500" y="434"/>
                  </a:cubicBezTo>
                  <a:cubicBezTo>
                    <a:pt x="501" y="435"/>
                    <a:pt x="502" y="436"/>
                    <a:pt x="502" y="435"/>
                  </a:cubicBezTo>
                  <a:close/>
                  <a:moveTo>
                    <a:pt x="395" y="444"/>
                  </a:moveTo>
                  <a:cubicBezTo>
                    <a:pt x="395" y="444"/>
                    <a:pt x="395" y="444"/>
                    <a:pt x="395" y="444"/>
                  </a:cubicBezTo>
                  <a:cubicBezTo>
                    <a:pt x="395" y="444"/>
                    <a:pt x="395" y="444"/>
                    <a:pt x="395" y="444"/>
                  </a:cubicBezTo>
                  <a:cubicBezTo>
                    <a:pt x="396" y="444"/>
                    <a:pt x="396" y="445"/>
                    <a:pt x="396" y="445"/>
                  </a:cubicBezTo>
                  <a:cubicBezTo>
                    <a:pt x="396" y="445"/>
                    <a:pt x="397" y="444"/>
                    <a:pt x="397" y="443"/>
                  </a:cubicBezTo>
                  <a:cubicBezTo>
                    <a:pt x="396" y="443"/>
                    <a:pt x="396" y="444"/>
                    <a:pt x="395" y="444"/>
                  </a:cubicBezTo>
                  <a:close/>
                  <a:moveTo>
                    <a:pt x="547" y="454"/>
                  </a:moveTo>
                  <a:cubicBezTo>
                    <a:pt x="547" y="454"/>
                    <a:pt x="547" y="454"/>
                    <a:pt x="548" y="454"/>
                  </a:cubicBezTo>
                  <a:cubicBezTo>
                    <a:pt x="549" y="454"/>
                    <a:pt x="549" y="453"/>
                    <a:pt x="548" y="452"/>
                  </a:cubicBezTo>
                  <a:cubicBezTo>
                    <a:pt x="547" y="452"/>
                    <a:pt x="547" y="453"/>
                    <a:pt x="547" y="454"/>
                  </a:cubicBezTo>
                  <a:close/>
                  <a:moveTo>
                    <a:pt x="17" y="494"/>
                  </a:moveTo>
                  <a:cubicBezTo>
                    <a:pt x="18" y="494"/>
                    <a:pt x="19" y="493"/>
                    <a:pt x="18" y="491"/>
                  </a:cubicBezTo>
                  <a:cubicBezTo>
                    <a:pt x="16" y="491"/>
                    <a:pt x="16" y="493"/>
                    <a:pt x="17" y="494"/>
                  </a:cubicBezTo>
                  <a:close/>
                  <a:moveTo>
                    <a:pt x="25" y="507"/>
                  </a:moveTo>
                  <a:cubicBezTo>
                    <a:pt x="25" y="507"/>
                    <a:pt x="25" y="507"/>
                    <a:pt x="26" y="507"/>
                  </a:cubicBezTo>
                  <a:cubicBezTo>
                    <a:pt x="26" y="507"/>
                    <a:pt x="26" y="507"/>
                    <a:pt x="26" y="506"/>
                  </a:cubicBezTo>
                  <a:cubicBezTo>
                    <a:pt x="25" y="506"/>
                    <a:pt x="25" y="506"/>
                    <a:pt x="25" y="507"/>
                  </a:cubicBezTo>
                  <a:close/>
                  <a:moveTo>
                    <a:pt x="120" y="25"/>
                  </a:moveTo>
                  <a:cubicBezTo>
                    <a:pt x="123" y="26"/>
                    <a:pt x="124" y="29"/>
                    <a:pt x="127" y="29"/>
                  </a:cubicBezTo>
                  <a:cubicBezTo>
                    <a:pt x="127" y="29"/>
                    <a:pt x="127" y="30"/>
                    <a:pt x="127" y="30"/>
                  </a:cubicBezTo>
                  <a:cubicBezTo>
                    <a:pt x="131" y="29"/>
                    <a:pt x="134" y="25"/>
                    <a:pt x="134" y="22"/>
                  </a:cubicBezTo>
                  <a:cubicBezTo>
                    <a:pt x="135" y="22"/>
                    <a:pt x="135" y="20"/>
                    <a:pt x="137" y="20"/>
                  </a:cubicBezTo>
                  <a:cubicBezTo>
                    <a:pt x="137" y="17"/>
                    <a:pt x="136" y="13"/>
                    <a:pt x="134" y="13"/>
                  </a:cubicBezTo>
                  <a:cubicBezTo>
                    <a:pt x="131" y="13"/>
                    <a:pt x="130" y="18"/>
                    <a:pt x="127" y="17"/>
                  </a:cubicBezTo>
                  <a:cubicBezTo>
                    <a:pt x="126" y="17"/>
                    <a:pt x="126" y="18"/>
                    <a:pt x="126" y="18"/>
                  </a:cubicBezTo>
                  <a:cubicBezTo>
                    <a:pt x="123" y="16"/>
                    <a:pt x="123" y="13"/>
                    <a:pt x="121" y="11"/>
                  </a:cubicBezTo>
                  <a:cubicBezTo>
                    <a:pt x="121" y="15"/>
                    <a:pt x="125" y="18"/>
                    <a:pt x="122" y="21"/>
                  </a:cubicBezTo>
                  <a:cubicBezTo>
                    <a:pt x="122" y="20"/>
                    <a:pt x="121" y="22"/>
                    <a:pt x="120" y="21"/>
                  </a:cubicBezTo>
                  <a:cubicBezTo>
                    <a:pt x="120" y="23"/>
                    <a:pt x="121" y="23"/>
                    <a:pt x="120" y="25"/>
                  </a:cubicBezTo>
                  <a:close/>
                  <a:moveTo>
                    <a:pt x="251" y="267"/>
                  </a:moveTo>
                  <a:cubicBezTo>
                    <a:pt x="251" y="267"/>
                    <a:pt x="251" y="267"/>
                    <a:pt x="251" y="267"/>
                  </a:cubicBezTo>
                  <a:cubicBezTo>
                    <a:pt x="251" y="267"/>
                    <a:pt x="251" y="267"/>
                    <a:pt x="251" y="267"/>
                  </a:cubicBezTo>
                  <a:close/>
                  <a:moveTo>
                    <a:pt x="423" y="32"/>
                  </a:moveTo>
                  <a:cubicBezTo>
                    <a:pt x="422" y="30"/>
                    <a:pt x="424" y="30"/>
                    <a:pt x="425" y="29"/>
                  </a:cubicBezTo>
                  <a:cubicBezTo>
                    <a:pt x="424" y="29"/>
                    <a:pt x="425" y="27"/>
                    <a:pt x="424" y="28"/>
                  </a:cubicBezTo>
                  <a:cubicBezTo>
                    <a:pt x="424" y="28"/>
                    <a:pt x="419" y="29"/>
                    <a:pt x="420" y="27"/>
                  </a:cubicBezTo>
                  <a:cubicBezTo>
                    <a:pt x="419" y="28"/>
                    <a:pt x="417" y="30"/>
                    <a:pt x="416" y="29"/>
                  </a:cubicBezTo>
                  <a:cubicBezTo>
                    <a:pt x="414" y="30"/>
                    <a:pt x="414" y="31"/>
                    <a:pt x="412" y="31"/>
                  </a:cubicBezTo>
                  <a:cubicBezTo>
                    <a:pt x="411" y="33"/>
                    <a:pt x="409" y="33"/>
                    <a:pt x="409" y="36"/>
                  </a:cubicBezTo>
                  <a:cubicBezTo>
                    <a:pt x="404" y="39"/>
                    <a:pt x="400" y="44"/>
                    <a:pt x="396" y="47"/>
                  </a:cubicBezTo>
                  <a:cubicBezTo>
                    <a:pt x="396" y="47"/>
                    <a:pt x="396" y="47"/>
                    <a:pt x="396" y="48"/>
                  </a:cubicBezTo>
                  <a:cubicBezTo>
                    <a:pt x="391" y="51"/>
                    <a:pt x="387" y="58"/>
                    <a:pt x="382" y="61"/>
                  </a:cubicBezTo>
                  <a:cubicBezTo>
                    <a:pt x="381" y="63"/>
                    <a:pt x="380" y="64"/>
                    <a:pt x="380" y="65"/>
                  </a:cubicBezTo>
                  <a:cubicBezTo>
                    <a:pt x="379" y="66"/>
                    <a:pt x="378" y="66"/>
                    <a:pt x="377" y="67"/>
                  </a:cubicBezTo>
                  <a:cubicBezTo>
                    <a:pt x="375" y="71"/>
                    <a:pt x="374" y="75"/>
                    <a:pt x="370" y="76"/>
                  </a:cubicBezTo>
                  <a:cubicBezTo>
                    <a:pt x="367" y="79"/>
                    <a:pt x="363" y="81"/>
                    <a:pt x="360" y="84"/>
                  </a:cubicBezTo>
                  <a:cubicBezTo>
                    <a:pt x="359" y="84"/>
                    <a:pt x="360" y="83"/>
                    <a:pt x="359" y="82"/>
                  </a:cubicBezTo>
                  <a:cubicBezTo>
                    <a:pt x="357" y="83"/>
                    <a:pt x="354" y="81"/>
                    <a:pt x="353" y="80"/>
                  </a:cubicBezTo>
                  <a:cubicBezTo>
                    <a:pt x="355" y="79"/>
                    <a:pt x="358" y="80"/>
                    <a:pt x="361" y="78"/>
                  </a:cubicBezTo>
                  <a:cubicBezTo>
                    <a:pt x="361" y="78"/>
                    <a:pt x="361" y="78"/>
                    <a:pt x="362" y="78"/>
                  </a:cubicBezTo>
                  <a:cubicBezTo>
                    <a:pt x="361" y="77"/>
                    <a:pt x="361" y="76"/>
                    <a:pt x="361" y="74"/>
                  </a:cubicBezTo>
                  <a:cubicBezTo>
                    <a:pt x="360" y="73"/>
                    <a:pt x="358" y="73"/>
                    <a:pt x="359" y="70"/>
                  </a:cubicBezTo>
                  <a:cubicBezTo>
                    <a:pt x="357" y="66"/>
                    <a:pt x="355" y="63"/>
                    <a:pt x="355" y="57"/>
                  </a:cubicBezTo>
                  <a:cubicBezTo>
                    <a:pt x="353" y="56"/>
                    <a:pt x="353" y="54"/>
                    <a:pt x="352" y="52"/>
                  </a:cubicBezTo>
                  <a:cubicBezTo>
                    <a:pt x="359" y="46"/>
                    <a:pt x="372" y="45"/>
                    <a:pt x="381" y="42"/>
                  </a:cubicBezTo>
                  <a:cubicBezTo>
                    <a:pt x="375" y="43"/>
                    <a:pt x="370" y="45"/>
                    <a:pt x="365" y="45"/>
                  </a:cubicBezTo>
                  <a:cubicBezTo>
                    <a:pt x="365" y="46"/>
                    <a:pt x="363" y="46"/>
                    <a:pt x="362" y="46"/>
                  </a:cubicBezTo>
                  <a:cubicBezTo>
                    <a:pt x="361" y="46"/>
                    <a:pt x="360" y="47"/>
                    <a:pt x="359" y="47"/>
                  </a:cubicBezTo>
                  <a:cubicBezTo>
                    <a:pt x="357" y="48"/>
                    <a:pt x="353" y="50"/>
                    <a:pt x="350" y="52"/>
                  </a:cubicBezTo>
                  <a:cubicBezTo>
                    <a:pt x="348" y="51"/>
                    <a:pt x="347" y="50"/>
                    <a:pt x="346" y="47"/>
                  </a:cubicBezTo>
                  <a:cubicBezTo>
                    <a:pt x="346" y="48"/>
                    <a:pt x="345" y="48"/>
                    <a:pt x="344" y="48"/>
                  </a:cubicBezTo>
                  <a:cubicBezTo>
                    <a:pt x="339" y="44"/>
                    <a:pt x="330" y="44"/>
                    <a:pt x="326" y="39"/>
                  </a:cubicBezTo>
                  <a:cubicBezTo>
                    <a:pt x="326" y="39"/>
                    <a:pt x="326" y="39"/>
                    <a:pt x="326" y="38"/>
                  </a:cubicBezTo>
                  <a:cubicBezTo>
                    <a:pt x="325" y="39"/>
                    <a:pt x="325" y="38"/>
                    <a:pt x="324" y="38"/>
                  </a:cubicBezTo>
                  <a:cubicBezTo>
                    <a:pt x="319" y="38"/>
                    <a:pt x="317" y="39"/>
                    <a:pt x="311" y="41"/>
                  </a:cubicBezTo>
                  <a:cubicBezTo>
                    <a:pt x="311" y="40"/>
                    <a:pt x="311" y="40"/>
                    <a:pt x="311" y="40"/>
                  </a:cubicBezTo>
                  <a:cubicBezTo>
                    <a:pt x="315" y="34"/>
                    <a:pt x="319" y="31"/>
                    <a:pt x="323" y="25"/>
                  </a:cubicBezTo>
                  <a:cubicBezTo>
                    <a:pt x="317" y="31"/>
                    <a:pt x="312" y="38"/>
                    <a:pt x="306" y="44"/>
                  </a:cubicBezTo>
                  <a:cubicBezTo>
                    <a:pt x="304" y="44"/>
                    <a:pt x="302" y="45"/>
                    <a:pt x="301" y="46"/>
                  </a:cubicBezTo>
                  <a:cubicBezTo>
                    <a:pt x="295" y="48"/>
                    <a:pt x="292" y="51"/>
                    <a:pt x="287" y="53"/>
                  </a:cubicBezTo>
                  <a:cubicBezTo>
                    <a:pt x="287" y="53"/>
                    <a:pt x="287" y="53"/>
                    <a:pt x="287" y="52"/>
                  </a:cubicBezTo>
                  <a:cubicBezTo>
                    <a:pt x="286" y="53"/>
                    <a:pt x="287" y="54"/>
                    <a:pt x="286" y="54"/>
                  </a:cubicBezTo>
                  <a:cubicBezTo>
                    <a:pt x="284" y="53"/>
                    <a:pt x="278" y="56"/>
                    <a:pt x="276" y="55"/>
                  </a:cubicBezTo>
                  <a:cubicBezTo>
                    <a:pt x="276" y="56"/>
                    <a:pt x="273" y="56"/>
                    <a:pt x="273" y="55"/>
                  </a:cubicBezTo>
                  <a:cubicBezTo>
                    <a:pt x="269" y="60"/>
                    <a:pt x="260" y="61"/>
                    <a:pt x="256" y="56"/>
                  </a:cubicBezTo>
                  <a:cubicBezTo>
                    <a:pt x="256" y="55"/>
                    <a:pt x="256" y="54"/>
                    <a:pt x="257" y="53"/>
                  </a:cubicBezTo>
                  <a:cubicBezTo>
                    <a:pt x="256" y="52"/>
                    <a:pt x="256" y="53"/>
                    <a:pt x="255" y="53"/>
                  </a:cubicBezTo>
                  <a:cubicBezTo>
                    <a:pt x="255" y="54"/>
                    <a:pt x="256" y="55"/>
                    <a:pt x="255" y="55"/>
                  </a:cubicBezTo>
                  <a:cubicBezTo>
                    <a:pt x="250" y="51"/>
                    <a:pt x="250" y="44"/>
                    <a:pt x="248" y="38"/>
                  </a:cubicBezTo>
                  <a:cubicBezTo>
                    <a:pt x="246" y="37"/>
                    <a:pt x="245" y="39"/>
                    <a:pt x="244" y="39"/>
                  </a:cubicBezTo>
                  <a:cubicBezTo>
                    <a:pt x="244" y="43"/>
                    <a:pt x="244" y="43"/>
                    <a:pt x="244" y="43"/>
                  </a:cubicBezTo>
                  <a:cubicBezTo>
                    <a:pt x="242" y="46"/>
                    <a:pt x="243" y="51"/>
                    <a:pt x="241" y="53"/>
                  </a:cubicBezTo>
                  <a:cubicBezTo>
                    <a:pt x="239" y="55"/>
                    <a:pt x="237" y="60"/>
                    <a:pt x="235" y="60"/>
                  </a:cubicBezTo>
                  <a:cubicBezTo>
                    <a:pt x="235" y="60"/>
                    <a:pt x="235" y="61"/>
                    <a:pt x="234" y="61"/>
                  </a:cubicBezTo>
                  <a:cubicBezTo>
                    <a:pt x="233" y="61"/>
                    <a:pt x="232" y="60"/>
                    <a:pt x="232" y="59"/>
                  </a:cubicBezTo>
                  <a:cubicBezTo>
                    <a:pt x="232" y="59"/>
                    <a:pt x="232" y="59"/>
                    <a:pt x="231" y="59"/>
                  </a:cubicBezTo>
                  <a:cubicBezTo>
                    <a:pt x="231" y="58"/>
                    <a:pt x="230" y="58"/>
                    <a:pt x="229" y="59"/>
                  </a:cubicBezTo>
                  <a:cubicBezTo>
                    <a:pt x="229" y="57"/>
                    <a:pt x="228" y="57"/>
                    <a:pt x="228" y="57"/>
                  </a:cubicBezTo>
                  <a:cubicBezTo>
                    <a:pt x="226" y="53"/>
                    <a:pt x="226" y="50"/>
                    <a:pt x="226" y="46"/>
                  </a:cubicBezTo>
                  <a:cubicBezTo>
                    <a:pt x="225" y="40"/>
                    <a:pt x="222" y="34"/>
                    <a:pt x="222" y="29"/>
                  </a:cubicBezTo>
                  <a:cubicBezTo>
                    <a:pt x="219" y="25"/>
                    <a:pt x="221" y="19"/>
                    <a:pt x="217" y="15"/>
                  </a:cubicBezTo>
                  <a:cubicBezTo>
                    <a:pt x="215" y="15"/>
                    <a:pt x="215" y="15"/>
                    <a:pt x="215" y="15"/>
                  </a:cubicBezTo>
                  <a:cubicBezTo>
                    <a:pt x="211" y="21"/>
                    <a:pt x="217" y="28"/>
                    <a:pt x="216" y="33"/>
                  </a:cubicBezTo>
                  <a:cubicBezTo>
                    <a:pt x="216" y="34"/>
                    <a:pt x="215" y="35"/>
                    <a:pt x="215" y="36"/>
                  </a:cubicBezTo>
                  <a:cubicBezTo>
                    <a:pt x="215" y="39"/>
                    <a:pt x="217" y="42"/>
                    <a:pt x="216" y="44"/>
                  </a:cubicBezTo>
                  <a:cubicBezTo>
                    <a:pt x="216" y="44"/>
                    <a:pt x="216" y="44"/>
                    <a:pt x="216" y="45"/>
                  </a:cubicBezTo>
                  <a:cubicBezTo>
                    <a:pt x="216" y="45"/>
                    <a:pt x="216" y="45"/>
                    <a:pt x="216" y="45"/>
                  </a:cubicBezTo>
                  <a:cubicBezTo>
                    <a:pt x="217" y="51"/>
                    <a:pt x="221" y="58"/>
                    <a:pt x="217" y="62"/>
                  </a:cubicBezTo>
                  <a:cubicBezTo>
                    <a:pt x="217" y="62"/>
                    <a:pt x="217" y="61"/>
                    <a:pt x="216" y="61"/>
                  </a:cubicBezTo>
                  <a:cubicBezTo>
                    <a:pt x="213" y="62"/>
                    <a:pt x="216" y="67"/>
                    <a:pt x="213" y="69"/>
                  </a:cubicBezTo>
                  <a:cubicBezTo>
                    <a:pt x="213" y="68"/>
                    <a:pt x="212" y="69"/>
                    <a:pt x="212" y="69"/>
                  </a:cubicBezTo>
                  <a:cubicBezTo>
                    <a:pt x="211" y="65"/>
                    <a:pt x="206" y="63"/>
                    <a:pt x="208" y="59"/>
                  </a:cubicBezTo>
                  <a:cubicBezTo>
                    <a:pt x="206" y="59"/>
                    <a:pt x="206" y="59"/>
                    <a:pt x="205" y="60"/>
                  </a:cubicBezTo>
                  <a:cubicBezTo>
                    <a:pt x="205" y="59"/>
                    <a:pt x="204" y="58"/>
                    <a:pt x="203" y="58"/>
                  </a:cubicBezTo>
                  <a:cubicBezTo>
                    <a:pt x="203" y="59"/>
                    <a:pt x="202" y="60"/>
                    <a:pt x="202" y="60"/>
                  </a:cubicBezTo>
                  <a:cubicBezTo>
                    <a:pt x="201" y="60"/>
                    <a:pt x="200" y="59"/>
                    <a:pt x="199" y="60"/>
                  </a:cubicBezTo>
                  <a:cubicBezTo>
                    <a:pt x="198" y="64"/>
                    <a:pt x="198" y="66"/>
                    <a:pt x="200" y="69"/>
                  </a:cubicBezTo>
                  <a:cubicBezTo>
                    <a:pt x="201" y="68"/>
                    <a:pt x="201" y="69"/>
                    <a:pt x="201" y="69"/>
                  </a:cubicBezTo>
                  <a:cubicBezTo>
                    <a:pt x="203" y="72"/>
                    <a:pt x="200" y="76"/>
                    <a:pt x="197" y="75"/>
                  </a:cubicBezTo>
                  <a:cubicBezTo>
                    <a:pt x="193" y="74"/>
                    <a:pt x="191" y="72"/>
                    <a:pt x="190" y="69"/>
                  </a:cubicBezTo>
                  <a:cubicBezTo>
                    <a:pt x="189" y="69"/>
                    <a:pt x="187" y="68"/>
                    <a:pt x="186" y="67"/>
                  </a:cubicBezTo>
                  <a:cubicBezTo>
                    <a:pt x="184" y="71"/>
                    <a:pt x="187" y="72"/>
                    <a:pt x="186" y="74"/>
                  </a:cubicBezTo>
                  <a:cubicBezTo>
                    <a:pt x="189" y="74"/>
                    <a:pt x="189" y="78"/>
                    <a:pt x="188" y="79"/>
                  </a:cubicBezTo>
                  <a:cubicBezTo>
                    <a:pt x="182" y="78"/>
                    <a:pt x="179" y="74"/>
                    <a:pt x="173" y="74"/>
                  </a:cubicBezTo>
                  <a:cubicBezTo>
                    <a:pt x="173" y="73"/>
                    <a:pt x="173" y="74"/>
                    <a:pt x="173" y="73"/>
                  </a:cubicBezTo>
                  <a:cubicBezTo>
                    <a:pt x="172" y="72"/>
                    <a:pt x="172" y="74"/>
                    <a:pt x="171" y="74"/>
                  </a:cubicBezTo>
                  <a:cubicBezTo>
                    <a:pt x="171" y="73"/>
                    <a:pt x="172" y="71"/>
                    <a:pt x="171" y="70"/>
                  </a:cubicBezTo>
                  <a:cubicBezTo>
                    <a:pt x="171" y="71"/>
                    <a:pt x="170" y="71"/>
                    <a:pt x="169" y="72"/>
                  </a:cubicBezTo>
                  <a:cubicBezTo>
                    <a:pt x="169" y="72"/>
                    <a:pt x="168" y="71"/>
                    <a:pt x="167" y="72"/>
                  </a:cubicBezTo>
                  <a:cubicBezTo>
                    <a:pt x="168" y="73"/>
                    <a:pt x="167" y="74"/>
                    <a:pt x="167" y="76"/>
                  </a:cubicBezTo>
                  <a:cubicBezTo>
                    <a:pt x="169" y="76"/>
                    <a:pt x="171" y="78"/>
                    <a:pt x="170" y="80"/>
                  </a:cubicBezTo>
                  <a:cubicBezTo>
                    <a:pt x="168" y="81"/>
                    <a:pt x="165" y="80"/>
                    <a:pt x="165" y="77"/>
                  </a:cubicBezTo>
                  <a:cubicBezTo>
                    <a:pt x="162" y="76"/>
                    <a:pt x="162" y="74"/>
                    <a:pt x="160" y="72"/>
                  </a:cubicBezTo>
                  <a:cubicBezTo>
                    <a:pt x="161" y="73"/>
                    <a:pt x="161" y="71"/>
                    <a:pt x="162" y="71"/>
                  </a:cubicBezTo>
                  <a:cubicBezTo>
                    <a:pt x="162" y="72"/>
                    <a:pt x="163" y="72"/>
                    <a:pt x="163" y="73"/>
                  </a:cubicBezTo>
                  <a:cubicBezTo>
                    <a:pt x="162" y="72"/>
                    <a:pt x="162" y="74"/>
                    <a:pt x="162" y="74"/>
                  </a:cubicBezTo>
                  <a:cubicBezTo>
                    <a:pt x="163" y="75"/>
                    <a:pt x="164" y="75"/>
                    <a:pt x="165" y="75"/>
                  </a:cubicBezTo>
                  <a:cubicBezTo>
                    <a:pt x="166" y="73"/>
                    <a:pt x="165" y="73"/>
                    <a:pt x="165" y="72"/>
                  </a:cubicBezTo>
                  <a:cubicBezTo>
                    <a:pt x="166" y="71"/>
                    <a:pt x="166" y="71"/>
                    <a:pt x="166" y="72"/>
                  </a:cubicBezTo>
                  <a:cubicBezTo>
                    <a:pt x="167" y="70"/>
                    <a:pt x="166" y="68"/>
                    <a:pt x="165" y="67"/>
                  </a:cubicBezTo>
                  <a:cubicBezTo>
                    <a:pt x="165" y="65"/>
                    <a:pt x="164" y="63"/>
                    <a:pt x="162" y="63"/>
                  </a:cubicBezTo>
                  <a:cubicBezTo>
                    <a:pt x="159" y="63"/>
                    <a:pt x="159" y="66"/>
                    <a:pt x="158" y="68"/>
                  </a:cubicBezTo>
                  <a:cubicBezTo>
                    <a:pt x="159" y="69"/>
                    <a:pt x="159" y="71"/>
                    <a:pt x="159" y="72"/>
                  </a:cubicBezTo>
                  <a:cubicBezTo>
                    <a:pt x="158" y="71"/>
                    <a:pt x="154" y="70"/>
                    <a:pt x="154" y="68"/>
                  </a:cubicBezTo>
                  <a:cubicBezTo>
                    <a:pt x="150" y="67"/>
                    <a:pt x="148" y="63"/>
                    <a:pt x="144" y="61"/>
                  </a:cubicBezTo>
                  <a:cubicBezTo>
                    <a:pt x="144" y="61"/>
                    <a:pt x="144" y="62"/>
                    <a:pt x="144" y="62"/>
                  </a:cubicBezTo>
                  <a:cubicBezTo>
                    <a:pt x="143" y="62"/>
                    <a:pt x="142" y="62"/>
                    <a:pt x="142" y="61"/>
                  </a:cubicBezTo>
                  <a:cubicBezTo>
                    <a:pt x="140" y="62"/>
                    <a:pt x="136" y="57"/>
                    <a:pt x="135" y="62"/>
                  </a:cubicBezTo>
                  <a:cubicBezTo>
                    <a:pt x="136" y="63"/>
                    <a:pt x="138" y="64"/>
                    <a:pt x="137" y="65"/>
                  </a:cubicBezTo>
                  <a:cubicBezTo>
                    <a:pt x="139" y="66"/>
                    <a:pt x="140" y="68"/>
                    <a:pt x="142" y="70"/>
                  </a:cubicBezTo>
                  <a:cubicBezTo>
                    <a:pt x="144" y="71"/>
                    <a:pt x="145" y="74"/>
                    <a:pt x="146" y="75"/>
                  </a:cubicBezTo>
                  <a:cubicBezTo>
                    <a:pt x="144" y="74"/>
                    <a:pt x="142" y="72"/>
                    <a:pt x="141" y="70"/>
                  </a:cubicBezTo>
                  <a:cubicBezTo>
                    <a:pt x="140" y="70"/>
                    <a:pt x="140" y="71"/>
                    <a:pt x="140" y="71"/>
                  </a:cubicBezTo>
                  <a:cubicBezTo>
                    <a:pt x="137" y="68"/>
                    <a:pt x="131" y="66"/>
                    <a:pt x="130" y="62"/>
                  </a:cubicBezTo>
                  <a:cubicBezTo>
                    <a:pt x="128" y="62"/>
                    <a:pt x="129" y="60"/>
                    <a:pt x="128" y="60"/>
                  </a:cubicBezTo>
                  <a:cubicBezTo>
                    <a:pt x="127" y="59"/>
                    <a:pt x="124" y="58"/>
                    <a:pt x="124" y="56"/>
                  </a:cubicBezTo>
                  <a:cubicBezTo>
                    <a:pt x="123" y="56"/>
                    <a:pt x="123" y="56"/>
                    <a:pt x="123" y="56"/>
                  </a:cubicBezTo>
                  <a:cubicBezTo>
                    <a:pt x="123" y="54"/>
                    <a:pt x="121" y="55"/>
                    <a:pt x="121" y="54"/>
                  </a:cubicBezTo>
                  <a:cubicBezTo>
                    <a:pt x="119" y="51"/>
                    <a:pt x="117" y="49"/>
                    <a:pt x="115" y="46"/>
                  </a:cubicBezTo>
                  <a:cubicBezTo>
                    <a:pt x="113" y="43"/>
                    <a:pt x="108" y="41"/>
                    <a:pt x="107" y="37"/>
                  </a:cubicBezTo>
                  <a:cubicBezTo>
                    <a:pt x="106" y="37"/>
                    <a:pt x="107" y="37"/>
                    <a:pt x="107" y="37"/>
                  </a:cubicBezTo>
                  <a:cubicBezTo>
                    <a:pt x="106" y="36"/>
                    <a:pt x="106" y="37"/>
                    <a:pt x="105" y="37"/>
                  </a:cubicBezTo>
                  <a:cubicBezTo>
                    <a:pt x="105" y="35"/>
                    <a:pt x="102" y="37"/>
                    <a:pt x="103" y="35"/>
                  </a:cubicBezTo>
                  <a:cubicBezTo>
                    <a:pt x="100" y="33"/>
                    <a:pt x="98" y="32"/>
                    <a:pt x="98" y="29"/>
                  </a:cubicBezTo>
                  <a:cubicBezTo>
                    <a:pt x="97" y="29"/>
                    <a:pt x="97" y="29"/>
                    <a:pt x="96" y="29"/>
                  </a:cubicBezTo>
                  <a:cubicBezTo>
                    <a:pt x="96" y="29"/>
                    <a:pt x="96" y="28"/>
                    <a:pt x="95" y="27"/>
                  </a:cubicBezTo>
                  <a:cubicBezTo>
                    <a:pt x="95" y="30"/>
                    <a:pt x="99" y="32"/>
                    <a:pt x="100" y="35"/>
                  </a:cubicBezTo>
                  <a:cubicBezTo>
                    <a:pt x="102" y="35"/>
                    <a:pt x="103" y="36"/>
                    <a:pt x="103" y="38"/>
                  </a:cubicBezTo>
                  <a:cubicBezTo>
                    <a:pt x="103" y="40"/>
                    <a:pt x="105" y="41"/>
                    <a:pt x="105" y="42"/>
                  </a:cubicBezTo>
                  <a:cubicBezTo>
                    <a:pt x="105" y="42"/>
                    <a:pt x="106" y="42"/>
                    <a:pt x="106" y="42"/>
                  </a:cubicBezTo>
                  <a:cubicBezTo>
                    <a:pt x="107" y="44"/>
                    <a:pt x="110" y="45"/>
                    <a:pt x="111" y="48"/>
                  </a:cubicBezTo>
                  <a:cubicBezTo>
                    <a:pt x="115" y="51"/>
                    <a:pt x="120" y="55"/>
                    <a:pt x="122" y="61"/>
                  </a:cubicBezTo>
                  <a:cubicBezTo>
                    <a:pt x="123" y="61"/>
                    <a:pt x="124" y="63"/>
                    <a:pt x="125" y="62"/>
                  </a:cubicBezTo>
                  <a:cubicBezTo>
                    <a:pt x="128" y="67"/>
                    <a:pt x="133" y="69"/>
                    <a:pt x="136" y="74"/>
                  </a:cubicBezTo>
                  <a:cubicBezTo>
                    <a:pt x="136" y="74"/>
                    <a:pt x="139" y="75"/>
                    <a:pt x="140" y="76"/>
                  </a:cubicBezTo>
                  <a:cubicBezTo>
                    <a:pt x="145" y="80"/>
                    <a:pt x="148" y="84"/>
                    <a:pt x="149" y="91"/>
                  </a:cubicBezTo>
                  <a:cubicBezTo>
                    <a:pt x="150" y="91"/>
                    <a:pt x="149" y="92"/>
                    <a:pt x="150" y="92"/>
                  </a:cubicBezTo>
                  <a:cubicBezTo>
                    <a:pt x="150" y="89"/>
                    <a:pt x="148" y="87"/>
                    <a:pt x="148" y="84"/>
                  </a:cubicBezTo>
                  <a:cubicBezTo>
                    <a:pt x="147" y="84"/>
                    <a:pt x="147" y="83"/>
                    <a:pt x="147" y="83"/>
                  </a:cubicBezTo>
                  <a:cubicBezTo>
                    <a:pt x="150" y="84"/>
                    <a:pt x="151" y="87"/>
                    <a:pt x="154" y="89"/>
                  </a:cubicBezTo>
                  <a:cubicBezTo>
                    <a:pt x="154" y="87"/>
                    <a:pt x="151" y="86"/>
                    <a:pt x="152" y="85"/>
                  </a:cubicBezTo>
                  <a:cubicBezTo>
                    <a:pt x="154" y="85"/>
                    <a:pt x="158" y="87"/>
                    <a:pt x="156" y="90"/>
                  </a:cubicBezTo>
                  <a:cubicBezTo>
                    <a:pt x="157" y="92"/>
                    <a:pt x="158" y="93"/>
                    <a:pt x="157" y="96"/>
                  </a:cubicBezTo>
                  <a:cubicBezTo>
                    <a:pt x="156" y="97"/>
                    <a:pt x="156" y="96"/>
                    <a:pt x="155" y="97"/>
                  </a:cubicBezTo>
                  <a:cubicBezTo>
                    <a:pt x="154" y="97"/>
                    <a:pt x="154" y="97"/>
                    <a:pt x="154" y="96"/>
                  </a:cubicBezTo>
                  <a:cubicBezTo>
                    <a:pt x="153" y="95"/>
                    <a:pt x="154" y="95"/>
                    <a:pt x="154" y="93"/>
                  </a:cubicBezTo>
                  <a:cubicBezTo>
                    <a:pt x="153" y="93"/>
                    <a:pt x="152" y="92"/>
                    <a:pt x="150" y="92"/>
                  </a:cubicBezTo>
                  <a:cubicBezTo>
                    <a:pt x="150" y="97"/>
                    <a:pt x="153" y="102"/>
                    <a:pt x="149" y="106"/>
                  </a:cubicBezTo>
                  <a:cubicBezTo>
                    <a:pt x="148" y="105"/>
                    <a:pt x="147" y="104"/>
                    <a:pt x="145" y="104"/>
                  </a:cubicBezTo>
                  <a:cubicBezTo>
                    <a:pt x="144" y="105"/>
                    <a:pt x="146" y="106"/>
                    <a:pt x="146" y="108"/>
                  </a:cubicBezTo>
                  <a:cubicBezTo>
                    <a:pt x="142" y="109"/>
                    <a:pt x="137" y="107"/>
                    <a:pt x="135" y="110"/>
                  </a:cubicBezTo>
                  <a:cubicBezTo>
                    <a:pt x="137" y="112"/>
                    <a:pt x="141" y="108"/>
                    <a:pt x="143" y="111"/>
                  </a:cubicBezTo>
                  <a:cubicBezTo>
                    <a:pt x="144" y="110"/>
                    <a:pt x="146" y="111"/>
                    <a:pt x="147" y="112"/>
                  </a:cubicBezTo>
                  <a:cubicBezTo>
                    <a:pt x="147" y="113"/>
                    <a:pt x="146" y="113"/>
                    <a:pt x="146" y="114"/>
                  </a:cubicBezTo>
                  <a:cubicBezTo>
                    <a:pt x="147" y="115"/>
                    <a:pt x="148" y="116"/>
                    <a:pt x="149" y="117"/>
                  </a:cubicBezTo>
                  <a:cubicBezTo>
                    <a:pt x="149" y="118"/>
                    <a:pt x="149" y="119"/>
                    <a:pt x="148" y="120"/>
                  </a:cubicBezTo>
                  <a:cubicBezTo>
                    <a:pt x="147" y="120"/>
                    <a:pt x="148" y="119"/>
                    <a:pt x="147" y="119"/>
                  </a:cubicBezTo>
                  <a:cubicBezTo>
                    <a:pt x="146" y="120"/>
                    <a:pt x="144" y="119"/>
                    <a:pt x="143" y="119"/>
                  </a:cubicBezTo>
                  <a:cubicBezTo>
                    <a:pt x="143" y="121"/>
                    <a:pt x="142" y="121"/>
                    <a:pt x="141" y="120"/>
                  </a:cubicBezTo>
                  <a:cubicBezTo>
                    <a:pt x="141" y="121"/>
                    <a:pt x="140" y="122"/>
                    <a:pt x="139" y="123"/>
                  </a:cubicBezTo>
                  <a:cubicBezTo>
                    <a:pt x="140" y="124"/>
                    <a:pt x="138" y="125"/>
                    <a:pt x="137" y="125"/>
                  </a:cubicBezTo>
                  <a:cubicBezTo>
                    <a:pt x="136" y="124"/>
                    <a:pt x="135" y="124"/>
                    <a:pt x="134" y="124"/>
                  </a:cubicBezTo>
                  <a:cubicBezTo>
                    <a:pt x="134" y="122"/>
                    <a:pt x="133" y="123"/>
                    <a:pt x="133" y="123"/>
                  </a:cubicBezTo>
                  <a:cubicBezTo>
                    <a:pt x="131" y="122"/>
                    <a:pt x="128" y="119"/>
                    <a:pt x="126" y="118"/>
                  </a:cubicBezTo>
                  <a:cubicBezTo>
                    <a:pt x="128" y="122"/>
                    <a:pt x="133" y="123"/>
                    <a:pt x="136" y="126"/>
                  </a:cubicBezTo>
                  <a:cubicBezTo>
                    <a:pt x="132" y="127"/>
                    <a:pt x="127" y="128"/>
                    <a:pt x="123" y="129"/>
                  </a:cubicBezTo>
                  <a:cubicBezTo>
                    <a:pt x="124" y="130"/>
                    <a:pt x="125" y="129"/>
                    <a:pt x="125" y="129"/>
                  </a:cubicBezTo>
                  <a:cubicBezTo>
                    <a:pt x="126" y="130"/>
                    <a:pt x="126" y="130"/>
                    <a:pt x="125" y="131"/>
                  </a:cubicBezTo>
                  <a:cubicBezTo>
                    <a:pt x="126" y="131"/>
                    <a:pt x="126" y="130"/>
                    <a:pt x="127" y="130"/>
                  </a:cubicBezTo>
                  <a:cubicBezTo>
                    <a:pt x="127" y="130"/>
                    <a:pt x="127" y="131"/>
                    <a:pt x="127" y="132"/>
                  </a:cubicBezTo>
                  <a:cubicBezTo>
                    <a:pt x="125" y="132"/>
                    <a:pt x="124" y="133"/>
                    <a:pt x="122" y="133"/>
                  </a:cubicBezTo>
                  <a:cubicBezTo>
                    <a:pt x="124" y="136"/>
                    <a:pt x="129" y="133"/>
                    <a:pt x="130" y="136"/>
                  </a:cubicBezTo>
                  <a:cubicBezTo>
                    <a:pt x="130" y="135"/>
                    <a:pt x="131" y="135"/>
                    <a:pt x="132" y="134"/>
                  </a:cubicBezTo>
                  <a:cubicBezTo>
                    <a:pt x="135" y="136"/>
                    <a:pt x="139" y="134"/>
                    <a:pt x="142" y="135"/>
                  </a:cubicBezTo>
                  <a:cubicBezTo>
                    <a:pt x="143" y="135"/>
                    <a:pt x="146" y="134"/>
                    <a:pt x="147" y="135"/>
                  </a:cubicBezTo>
                  <a:cubicBezTo>
                    <a:pt x="148" y="138"/>
                    <a:pt x="145" y="141"/>
                    <a:pt x="142" y="140"/>
                  </a:cubicBezTo>
                  <a:cubicBezTo>
                    <a:pt x="142" y="140"/>
                    <a:pt x="142" y="140"/>
                    <a:pt x="141" y="140"/>
                  </a:cubicBezTo>
                  <a:cubicBezTo>
                    <a:pt x="138" y="139"/>
                    <a:pt x="136" y="142"/>
                    <a:pt x="133" y="142"/>
                  </a:cubicBezTo>
                  <a:cubicBezTo>
                    <a:pt x="134" y="142"/>
                    <a:pt x="134" y="143"/>
                    <a:pt x="135" y="143"/>
                  </a:cubicBezTo>
                  <a:cubicBezTo>
                    <a:pt x="133" y="145"/>
                    <a:pt x="131" y="147"/>
                    <a:pt x="129" y="148"/>
                  </a:cubicBezTo>
                  <a:cubicBezTo>
                    <a:pt x="133" y="148"/>
                    <a:pt x="136" y="149"/>
                    <a:pt x="139" y="149"/>
                  </a:cubicBezTo>
                  <a:cubicBezTo>
                    <a:pt x="139" y="150"/>
                    <a:pt x="142" y="151"/>
                    <a:pt x="142" y="152"/>
                  </a:cubicBezTo>
                  <a:cubicBezTo>
                    <a:pt x="141" y="153"/>
                    <a:pt x="141" y="152"/>
                    <a:pt x="140" y="152"/>
                  </a:cubicBezTo>
                  <a:cubicBezTo>
                    <a:pt x="140" y="152"/>
                    <a:pt x="141" y="153"/>
                    <a:pt x="140" y="153"/>
                  </a:cubicBezTo>
                  <a:cubicBezTo>
                    <a:pt x="140" y="152"/>
                    <a:pt x="140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8" y="154"/>
                    <a:pt x="138" y="153"/>
                    <a:pt x="137" y="153"/>
                  </a:cubicBezTo>
                  <a:cubicBezTo>
                    <a:pt x="137" y="152"/>
                    <a:pt x="135" y="152"/>
                    <a:pt x="135" y="151"/>
                  </a:cubicBezTo>
                  <a:cubicBezTo>
                    <a:pt x="133" y="152"/>
                    <a:pt x="131" y="149"/>
                    <a:pt x="128" y="150"/>
                  </a:cubicBezTo>
                  <a:cubicBezTo>
                    <a:pt x="129" y="151"/>
                    <a:pt x="128" y="151"/>
                    <a:pt x="128" y="152"/>
                  </a:cubicBezTo>
                  <a:cubicBezTo>
                    <a:pt x="132" y="151"/>
                    <a:pt x="135" y="152"/>
                    <a:pt x="137" y="155"/>
                  </a:cubicBezTo>
                  <a:cubicBezTo>
                    <a:pt x="136" y="155"/>
                    <a:pt x="136" y="157"/>
                    <a:pt x="134" y="156"/>
                  </a:cubicBezTo>
                  <a:cubicBezTo>
                    <a:pt x="134" y="157"/>
                    <a:pt x="134" y="157"/>
                    <a:pt x="134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3" y="160"/>
                    <a:pt x="129" y="163"/>
                    <a:pt x="126" y="162"/>
                  </a:cubicBezTo>
                  <a:cubicBezTo>
                    <a:pt x="126" y="163"/>
                    <a:pt x="127" y="162"/>
                    <a:pt x="127" y="163"/>
                  </a:cubicBezTo>
                  <a:cubicBezTo>
                    <a:pt x="125" y="164"/>
                    <a:pt x="124" y="163"/>
                    <a:pt x="123" y="163"/>
                  </a:cubicBezTo>
                  <a:cubicBezTo>
                    <a:pt x="124" y="166"/>
                    <a:pt x="122" y="165"/>
                    <a:pt x="121" y="166"/>
                  </a:cubicBezTo>
                  <a:cubicBezTo>
                    <a:pt x="119" y="166"/>
                    <a:pt x="118" y="168"/>
                    <a:pt x="116" y="168"/>
                  </a:cubicBezTo>
                  <a:cubicBezTo>
                    <a:pt x="115" y="170"/>
                    <a:pt x="113" y="170"/>
                    <a:pt x="113" y="172"/>
                  </a:cubicBezTo>
                  <a:cubicBezTo>
                    <a:pt x="113" y="176"/>
                    <a:pt x="117" y="175"/>
                    <a:pt x="121" y="174"/>
                  </a:cubicBezTo>
                  <a:cubicBezTo>
                    <a:pt x="121" y="173"/>
                    <a:pt x="121" y="173"/>
                    <a:pt x="121" y="173"/>
                  </a:cubicBezTo>
                  <a:cubicBezTo>
                    <a:pt x="122" y="173"/>
                    <a:pt x="123" y="173"/>
                    <a:pt x="123" y="173"/>
                  </a:cubicBezTo>
                  <a:cubicBezTo>
                    <a:pt x="123" y="174"/>
                    <a:pt x="123" y="173"/>
                    <a:pt x="123" y="174"/>
                  </a:cubicBezTo>
                  <a:cubicBezTo>
                    <a:pt x="119" y="176"/>
                    <a:pt x="120" y="180"/>
                    <a:pt x="114" y="180"/>
                  </a:cubicBezTo>
                  <a:cubicBezTo>
                    <a:pt x="113" y="178"/>
                    <a:pt x="112" y="177"/>
                    <a:pt x="110" y="176"/>
                  </a:cubicBezTo>
                  <a:cubicBezTo>
                    <a:pt x="110" y="177"/>
                    <a:pt x="109" y="176"/>
                    <a:pt x="108" y="177"/>
                  </a:cubicBezTo>
                  <a:cubicBezTo>
                    <a:pt x="107" y="178"/>
                    <a:pt x="107" y="178"/>
                    <a:pt x="107" y="180"/>
                  </a:cubicBezTo>
                  <a:cubicBezTo>
                    <a:pt x="107" y="180"/>
                    <a:pt x="108" y="180"/>
                    <a:pt x="108" y="181"/>
                  </a:cubicBezTo>
                  <a:cubicBezTo>
                    <a:pt x="109" y="181"/>
                    <a:pt x="109" y="181"/>
                    <a:pt x="110" y="181"/>
                  </a:cubicBezTo>
                  <a:cubicBezTo>
                    <a:pt x="110" y="181"/>
                    <a:pt x="110" y="181"/>
                    <a:pt x="110" y="181"/>
                  </a:cubicBezTo>
                  <a:cubicBezTo>
                    <a:pt x="110" y="182"/>
                    <a:pt x="110" y="182"/>
                    <a:pt x="109" y="182"/>
                  </a:cubicBezTo>
                  <a:cubicBezTo>
                    <a:pt x="109" y="182"/>
                    <a:pt x="109" y="182"/>
                    <a:pt x="108" y="182"/>
                  </a:cubicBezTo>
                  <a:cubicBezTo>
                    <a:pt x="108" y="183"/>
                    <a:pt x="107" y="183"/>
                    <a:pt x="107" y="183"/>
                  </a:cubicBezTo>
                  <a:cubicBezTo>
                    <a:pt x="105" y="182"/>
                    <a:pt x="104" y="184"/>
                    <a:pt x="104" y="182"/>
                  </a:cubicBezTo>
                  <a:cubicBezTo>
                    <a:pt x="103" y="184"/>
                    <a:pt x="103" y="184"/>
                    <a:pt x="101" y="184"/>
                  </a:cubicBezTo>
                  <a:cubicBezTo>
                    <a:pt x="101" y="186"/>
                    <a:pt x="102" y="186"/>
                    <a:pt x="103" y="186"/>
                  </a:cubicBezTo>
                  <a:cubicBezTo>
                    <a:pt x="103" y="185"/>
                    <a:pt x="103" y="185"/>
                    <a:pt x="103" y="184"/>
                  </a:cubicBezTo>
                  <a:cubicBezTo>
                    <a:pt x="104" y="185"/>
                    <a:pt x="105" y="184"/>
                    <a:pt x="105" y="184"/>
                  </a:cubicBezTo>
                  <a:cubicBezTo>
                    <a:pt x="105" y="185"/>
                    <a:pt x="104" y="185"/>
                    <a:pt x="104" y="186"/>
                  </a:cubicBezTo>
                  <a:cubicBezTo>
                    <a:pt x="106" y="185"/>
                    <a:pt x="106" y="185"/>
                    <a:pt x="108" y="185"/>
                  </a:cubicBezTo>
                  <a:cubicBezTo>
                    <a:pt x="108" y="186"/>
                    <a:pt x="108" y="186"/>
                    <a:pt x="108" y="187"/>
                  </a:cubicBezTo>
                  <a:cubicBezTo>
                    <a:pt x="106" y="187"/>
                    <a:pt x="108" y="191"/>
                    <a:pt x="105" y="190"/>
                  </a:cubicBezTo>
                  <a:cubicBezTo>
                    <a:pt x="104" y="190"/>
                    <a:pt x="104" y="189"/>
                    <a:pt x="103" y="189"/>
                  </a:cubicBezTo>
                  <a:cubicBezTo>
                    <a:pt x="102" y="189"/>
                    <a:pt x="103" y="190"/>
                    <a:pt x="103" y="190"/>
                  </a:cubicBezTo>
                  <a:cubicBezTo>
                    <a:pt x="102" y="190"/>
                    <a:pt x="102" y="189"/>
                    <a:pt x="101" y="189"/>
                  </a:cubicBezTo>
                  <a:cubicBezTo>
                    <a:pt x="101" y="191"/>
                    <a:pt x="98" y="189"/>
                    <a:pt x="98" y="192"/>
                  </a:cubicBezTo>
                  <a:cubicBezTo>
                    <a:pt x="97" y="192"/>
                    <a:pt x="98" y="192"/>
                    <a:pt x="98" y="193"/>
                  </a:cubicBezTo>
                  <a:cubicBezTo>
                    <a:pt x="100" y="193"/>
                    <a:pt x="100" y="192"/>
                    <a:pt x="101" y="192"/>
                  </a:cubicBezTo>
                  <a:cubicBezTo>
                    <a:pt x="103" y="192"/>
                    <a:pt x="108" y="190"/>
                    <a:pt x="108" y="196"/>
                  </a:cubicBezTo>
                  <a:cubicBezTo>
                    <a:pt x="111" y="195"/>
                    <a:pt x="110" y="201"/>
                    <a:pt x="108" y="202"/>
                  </a:cubicBezTo>
                  <a:cubicBezTo>
                    <a:pt x="108" y="201"/>
                    <a:pt x="108" y="200"/>
                    <a:pt x="107" y="200"/>
                  </a:cubicBezTo>
                  <a:cubicBezTo>
                    <a:pt x="107" y="201"/>
                    <a:pt x="107" y="201"/>
                    <a:pt x="107" y="201"/>
                  </a:cubicBezTo>
                  <a:cubicBezTo>
                    <a:pt x="106" y="201"/>
                    <a:pt x="106" y="200"/>
                    <a:pt x="105" y="200"/>
                  </a:cubicBezTo>
                  <a:cubicBezTo>
                    <a:pt x="105" y="201"/>
                    <a:pt x="105" y="204"/>
                    <a:pt x="106" y="204"/>
                  </a:cubicBezTo>
                  <a:cubicBezTo>
                    <a:pt x="105" y="204"/>
                    <a:pt x="106" y="205"/>
                    <a:pt x="105" y="205"/>
                  </a:cubicBezTo>
                  <a:cubicBezTo>
                    <a:pt x="104" y="205"/>
                    <a:pt x="105" y="204"/>
                    <a:pt x="104" y="204"/>
                  </a:cubicBezTo>
                  <a:cubicBezTo>
                    <a:pt x="103" y="205"/>
                    <a:pt x="102" y="206"/>
                    <a:pt x="103" y="208"/>
                  </a:cubicBezTo>
                  <a:cubicBezTo>
                    <a:pt x="101" y="207"/>
                    <a:pt x="102" y="208"/>
                    <a:pt x="101" y="209"/>
                  </a:cubicBezTo>
                  <a:cubicBezTo>
                    <a:pt x="101" y="210"/>
                    <a:pt x="101" y="210"/>
                    <a:pt x="101" y="211"/>
                  </a:cubicBezTo>
                  <a:cubicBezTo>
                    <a:pt x="100" y="210"/>
                    <a:pt x="100" y="212"/>
                    <a:pt x="98" y="211"/>
                  </a:cubicBezTo>
                  <a:cubicBezTo>
                    <a:pt x="97" y="211"/>
                    <a:pt x="98" y="210"/>
                    <a:pt x="97" y="210"/>
                  </a:cubicBezTo>
                  <a:cubicBezTo>
                    <a:pt x="97" y="211"/>
                    <a:pt x="97" y="212"/>
                    <a:pt x="97" y="212"/>
                  </a:cubicBezTo>
                  <a:cubicBezTo>
                    <a:pt x="94" y="213"/>
                    <a:pt x="96" y="217"/>
                    <a:pt x="94" y="220"/>
                  </a:cubicBezTo>
                  <a:cubicBezTo>
                    <a:pt x="94" y="220"/>
                    <a:pt x="94" y="220"/>
                    <a:pt x="93" y="221"/>
                  </a:cubicBezTo>
                  <a:cubicBezTo>
                    <a:pt x="92" y="222"/>
                    <a:pt x="93" y="224"/>
                    <a:pt x="91" y="224"/>
                  </a:cubicBezTo>
                  <a:cubicBezTo>
                    <a:pt x="92" y="225"/>
                    <a:pt x="91" y="226"/>
                    <a:pt x="90" y="227"/>
                  </a:cubicBezTo>
                  <a:cubicBezTo>
                    <a:pt x="93" y="224"/>
                    <a:pt x="95" y="220"/>
                    <a:pt x="97" y="216"/>
                  </a:cubicBezTo>
                  <a:cubicBezTo>
                    <a:pt x="99" y="214"/>
                    <a:pt x="100" y="212"/>
                    <a:pt x="103" y="212"/>
                  </a:cubicBezTo>
                  <a:cubicBezTo>
                    <a:pt x="104" y="211"/>
                    <a:pt x="106" y="210"/>
                    <a:pt x="108" y="210"/>
                  </a:cubicBezTo>
                  <a:cubicBezTo>
                    <a:pt x="108" y="210"/>
                    <a:pt x="109" y="211"/>
                    <a:pt x="110" y="211"/>
                  </a:cubicBezTo>
                  <a:cubicBezTo>
                    <a:pt x="110" y="209"/>
                    <a:pt x="111" y="209"/>
                    <a:pt x="110" y="207"/>
                  </a:cubicBezTo>
                  <a:cubicBezTo>
                    <a:pt x="112" y="206"/>
                    <a:pt x="114" y="207"/>
                    <a:pt x="115" y="208"/>
                  </a:cubicBezTo>
                  <a:cubicBezTo>
                    <a:pt x="115" y="208"/>
                    <a:pt x="114" y="207"/>
                    <a:pt x="114" y="207"/>
                  </a:cubicBezTo>
                  <a:cubicBezTo>
                    <a:pt x="116" y="207"/>
                    <a:pt x="117" y="207"/>
                    <a:pt x="118" y="208"/>
                  </a:cubicBezTo>
                  <a:cubicBezTo>
                    <a:pt x="118" y="207"/>
                    <a:pt x="118" y="207"/>
                    <a:pt x="119" y="207"/>
                  </a:cubicBezTo>
                  <a:cubicBezTo>
                    <a:pt x="119" y="207"/>
                    <a:pt x="120" y="208"/>
                    <a:pt x="120" y="209"/>
                  </a:cubicBezTo>
                  <a:cubicBezTo>
                    <a:pt x="121" y="207"/>
                    <a:pt x="121" y="206"/>
                    <a:pt x="122" y="205"/>
                  </a:cubicBezTo>
                  <a:cubicBezTo>
                    <a:pt x="122" y="207"/>
                    <a:pt x="122" y="208"/>
                    <a:pt x="123" y="207"/>
                  </a:cubicBezTo>
                  <a:cubicBezTo>
                    <a:pt x="123" y="208"/>
                    <a:pt x="123" y="208"/>
                    <a:pt x="123" y="209"/>
                  </a:cubicBezTo>
                  <a:cubicBezTo>
                    <a:pt x="123" y="209"/>
                    <a:pt x="123" y="208"/>
                    <a:pt x="124" y="208"/>
                  </a:cubicBezTo>
                  <a:cubicBezTo>
                    <a:pt x="125" y="209"/>
                    <a:pt x="125" y="209"/>
                    <a:pt x="126" y="209"/>
                  </a:cubicBezTo>
                  <a:cubicBezTo>
                    <a:pt x="126" y="210"/>
                    <a:pt x="127" y="210"/>
                    <a:pt x="128" y="211"/>
                  </a:cubicBezTo>
                  <a:cubicBezTo>
                    <a:pt x="128" y="210"/>
                    <a:pt x="129" y="209"/>
                    <a:pt x="128" y="208"/>
                  </a:cubicBezTo>
                  <a:cubicBezTo>
                    <a:pt x="130" y="208"/>
                    <a:pt x="129" y="207"/>
                    <a:pt x="130" y="206"/>
                  </a:cubicBezTo>
                  <a:cubicBezTo>
                    <a:pt x="130" y="208"/>
                    <a:pt x="132" y="205"/>
                    <a:pt x="134" y="207"/>
                  </a:cubicBezTo>
                  <a:cubicBezTo>
                    <a:pt x="133" y="208"/>
                    <a:pt x="132" y="208"/>
                    <a:pt x="132" y="209"/>
                  </a:cubicBezTo>
                  <a:cubicBezTo>
                    <a:pt x="133" y="210"/>
                    <a:pt x="133" y="209"/>
                    <a:pt x="133" y="210"/>
                  </a:cubicBezTo>
                  <a:cubicBezTo>
                    <a:pt x="133" y="212"/>
                    <a:pt x="134" y="213"/>
                    <a:pt x="135" y="215"/>
                  </a:cubicBezTo>
                  <a:cubicBezTo>
                    <a:pt x="136" y="215"/>
                    <a:pt x="135" y="214"/>
                    <a:pt x="136" y="214"/>
                  </a:cubicBezTo>
                  <a:cubicBezTo>
                    <a:pt x="136" y="216"/>
                    <a:pt x="137" y="214"/>
                    <a:pt x="137" y="215"/>
                  </a:cubicBezTo>
                  <a:cubicBezTo>
                    <a:pt x="137" y="216"/>
                    <a:pt x="136" y="217"/>
                    <a:pt x="137" y="217"/>
                  </a:cubicBezTo>
                  <a:cubicBezTo>
                    <a:pt x="137" y="216"/>
                    <a:pt x="137" y="215"/>
                    <a:pt x="138" y="215"/>
                  </a:cubicBezTo>
                  <a:cubicBezTo>
                    <a:pt x="138" y="219"/>
                    <a:pt x="141" y="223"/>
                    <a:pt x="144" y="226"/>
                  </a:cubicBezTo>
                  <a:cubicBezTo>
                    <a:pt x="143" y="230"/>
                    <a:pt x="142" y="235"/>
                    <a:pt x="140" y="239"/>
                  </a:cubicBezTo>
                  <a:cubicBezTo>
                    <a:pt x="140" y="239"/>
                    <a:pt x="140" y="238"/>
                    <a:pt x="139" y="238"/>
                  </a:cubicBezTo>
                  <a:cubicBezTo>
                    <a:pt x="140" y="243"/>
                    <a:pt x="136" y="247"/>
                    <a:pt x="136" y="251"/>
                  </a:cubicBezTo>
                  <a:cubicBezTo>
                    <a:pt x="138" y="249"/>
                    <a:pt x="139" y="246"/>
                    <a:pt x="141" y="244"/>
                  </a:cubicBezTo>
                  <a:cubicBezTo>
                    <a:pt x="140" y="243"/>
                    <a:pt x="141" y="241"/>
                    <a:pt x="141" y="240"/>
                  </a:cubicBezTo>
                  <a:cubicBezTo>
                    <a:pt x="141" y="239"/>
                    <a:pt x="142" y="236"/>
                    <a:pt x="142" y="235"/>
                  </a:cubicBezTo>
                  <a:cubicBezTo>
                    <a:pt x="142" y="235"/>
                    <a:pt x="143" y="235"/>
                    <a:pt x="143" y="234"/>
                  </a:cubicBezTo>
                  <a:cubicBezTo>
                    <a:pt x="143" y="234"/>
                    <a:pt x="143" y="233"/>
                    <a:pt x="143" y="233"/>
                  </a:cubicBezTo>
                  <a:cubicBezTo>
                    <a:pt x="143" y="231"/>
                    <a:pt x="145" y="228"/>
                    <a:pt x="145" y="227"/>
                  </a:cubicBezTo>
                  <a:cubicBezTo>
                    <a:pt x="146" y="228"/>
                    <a:pt x="147" y="231"/>
                    <a:pt x="149" y="231"/>
                  </a:cubicBezTo>
                  <a:cubicBezTo>
                    <a:pt x="148" y="230"/>
                    <a:pt x="148" y="229"/>
                    <a:pt x="148" y="227"/>
                  </a:cubicBezTo>
                  <a:cubicBezTo>
                    <a:pt x="149" y="227"/>
                    <a:pt x="150" y="228"/>
                    <a:pt x="150" y="227"/>
                  </a:cubicBezTo>
                  <a:cubicBezTo>
                    <a:pt x="150" y="228"/>
                    <a:pt x="152" y="230"/>
                    <a:pt x="152" y="232"/>
                  </a:cubicBezTo>
                  <a:cubicBezTo>
                    <a:pt x="153" y="232"/>
                    <a:pt x="153" y="232"/>
                    <a:pt x="154" y="232"/>
                  </a:cubicBezTo>
                  <a:cubicBezTo>
                    <a:pt x="153" y="233"/>
                    <a:pt x="152" y="232"/>
                    <a:pt x="152" y="233"/>
                  </a:cubicBezTo>
                  <a:cubicBezTo>
                    <a:pt x="154" y="234"/>
                    <a:pt x="153" y="234"/>
                    <a:pt x="154" y="235"/>
                  </a:cubicBezTo>
                  <a:cubicBezTo>
                    <a:pt x="155" y="235"/>
                    <a:pt x="156" y="234"/>
                    <a:pt x="156" y="233"/>
                  </a:cubicBezTo>
                  <a:cubicBezTo>
                    <a:pt x="157" y="233"/>
                    <a:pt x="156" y="233"/>
                    <a:pt x="157" y="233"/>
                  </a:cubicBezTo>
                  <a:cubicBezTo>
                    <a:pt x="158" y="235"/>
                    <a:pt x="158" y="236"/>
                    <a:pt x="159" y="236"/>
                  </a:cubicBezTo>
                  <a:cubicBezTo>
                    <a:pt x="159" y="237"/>
                    <a:pt x="158" y="237"/>
                    <a:pt x="158" y="239"/>
                  </a:cubicBezTo>
                  <a:cubicBezTo>
                    <a:pt x="160" y="240"/>
                    <a:pt x="161" y="244"/>
                    <a:pt x="163" y="245"/>
                  </a:cubicBezTo>
                  <a:cubicBezTo>
                    <a:pt x="163" y="244"/>
                    <a:pt x="164" y="243"/>
                    <a:pt x="164" y="243"/>
                  </a:cubicBezTo>
                  <a:cubicBezTo>
                    <a:pt x="164" y="246"/>
                    <a:pt x="167" y="247"/>
                    <a:pt x="169" y="248"/>
                  </a:cubicBezTo>
                  <a:cubicBezTo>
                    <a:pt x="169" y="249"/>
                    <a:pt x="168" y="249"/>
                    <a:pt x="169" y="249"/>
                  </a:cubicBezTo>
                  <a:cubicBezTo>
                    <a:pt x="170" y="250"/>
                    <a:pt x="170" y="250"/>
                    <a:pt x="171" y="251"/>
                  </a:cubicBezTo>
                  <a:cubicBezTo>
                    <a:pt x="171" y="251"/>
                    <a:pt x="170" y="254"/>
                    <a:pt x="169" y="255"/>
                  </a:cubicBezTo>
                  <a:cubicBezTo>
                    <a:pt x="169" y="254"/>
                    <a:pt x="169" y="253"/>
                    <a:pt x="168" y="253"/>
                  </a:cubicBezTo>
                  <a:cubicBezTo>
                    <a:pt x="168" y="254"/>
                    <a:pt x="168" y="255"/>
                    <a:pt x="167" y="254"/>
                  </a:cubicBezTo>
                  <a:cubicBezTo>
                    <a:pt x="167" y="254"/>
                    <a:pt x="167" y="253"/>
                    <a:pt x="167" y="253"/>
                  </a:cubicBezTo>
                  <a:cubicBezTo>
                    <a:pt x="166" y="259"/>
                    <a:pt x="163" y="262"/>
                    <a:pt x="163" y="267"/>
                  </a:cubicBezTo>
                  <a:cubicBezTo>
                    <a:pt x="162" y="267"/>
                    <a:pt x="161" y="268"/>
                    <a:pt x="162" y="269"/>
                  </a:cubicBezTo>
                  <a:cubicBezTo>
                    <a:pt x="161" y="268"/>
                    <a:pt x="160" y="270"/>
                    <a:pt x="160" y="270"/>
                  </a:cubicBezTo>
                  <a:cubicBezTo>
                    <a:pt x="160" y="271"/>
                    <a:pt x="159" y="273"/>
                    <a:pt x="158" y="274"/>
                  </a:cubicBezTo>
                  <a:cubicBezTo>
                    <a:pt x="157" y="277"/>
                    <a:pt x="157" y="280"/>
                    <a:pt x="156" y="282"/>
                  </a:cubicBezTo>
                  <a:cubicBezTo>
                    <a:pt x="155" y="282"/>
                    <a:pt x="154" y="283"/>
                    <a:pt x="154" y="284"/>
                  </a:cubicBezTo>
                  <a:cubicBezTo>
                    <a:pt x="153" y="286"/>
                    <a:pt x="153" y="287"/>
                    <a:pt x="152" y="287"/>
                  </a:cubicBezTo>
                  <a:cubicBezTo>
                    <a:pt x="152" y="292"/>
                    <a:pt x="148" y="293"/>
                    <a:pt x="149" y="298"/>
                  </a:cubicBezTo>
                  <a:cubicBezTo>
                    <a:pt x="148" y="298"/>
                    <a:pt x="147" y="298"/>
                    <a:pt x="147" y="298"/>
                  </a:cubicBezTo>
                  <a:cubicBezTo>
                    <a:pt x="148" y="300"/>
                    <a:pt x="146" y="303"/>
                    <a:pt x="145" y="304"/>
                  </a:cubicBezTo>
                  <a:cubicBezTo>
                    <a:pt x="146" y="305"/>
                    <a:pt x="144" y="308"/>
                    <a:pt x="143" y="308"/>
                  </a:cubicBezTo>
                  <a:cubicBezTo>
                    <a:pt x="142" y="313"/>
                    <a:pt x="139" y="316"/>
                    <a:pt x="137" y="321"/>
                  </a:cubicBezTo>
                  <a:cubicBezTo>
                    <a:pt x="137" y="321"/>
                    <a:pt x="137" y="321"/>
                    <a:pt x="137" y="320"/>
                  </a:cubicBezTo>
                  <a:cubicBezTo>
                    <a:pt x="137" y="325"/>
                    <a:pt x="133" y="328"/>
                    <a:pt x="132" y="333"/>
                  </a:cubicBezTo>
                  <a:cubicBezTo>
                    <a:pt x="133" y="333"/>
                    <a:pt x="133" y="333"/>
                    <a:pt x="133" y="333"/>
                  </a:cubicBezTo>
                  <a:cubicBezTo>
                    <a:pt x="134" y="332"/>
                    <a:pt x="133" y="332"/>
                    <a:pt x="133" y="332"/>
                  </a:cubicBezTo>
                  <a:cubicBezTo>
                    <a:pt x="135" y="330"/>
                    <a:pt x="135" y="326"/>
                    <a:pt x="138" y="325"/>
                  </a:cubicBezTo>
                  <a:cubicBezTo>
                    <a:pt x="138" y="323"/>
                    <a:pt x="138" y="320"/>
                    <a:pt x="140" y="321"/>
                  </a:cubicBezTo>
                  <a:cubicBezTo>
                    <a:pt x="140" y="316"/>
                    <a:pt x="144" y="314"/>
                    <a:pt x="144" y="309"/>
                  </a:cubicBezTo>
                  <a:cubicBezTo>
                    <a:pt x="146" y="305"/>
                    <a:pt x="148" y="303"/>
                    <a:pt x="149" y="300"/>
                  </a:cubicBezTo>
                  <a:cubicBezTo>
                    <a:pt x="151" y="298"/>
                    <a:pt x="152" y="295"/>
                    <a:pt x="152" y="291"/>
                  </a:cubicBezTo>
                  <a:cubicBezTo>
                    <a:pt x="153" y="289"/>
                    <a:pt x="155" y="288"/>
                    <a:pt x="156" y="286"/>
                  </a:cubicBezTo>
                  <a:cubicBezTo>
                    <a:pt x="157" y="286"/>
                    <a:pt x="158" y="285"/>
                    <a:pt x="158" y="287"/>
                  </a:cubicBezTo>
                  <a:cubicBezTo>
                    <a:pt x="157" y="288"/>
                    <a:pt x="158" y="289"/>
                    <a:pt x="158" y="291"/>
                  </a:cubicBezTo>
                  <a:cubicBezTo>
                    <a:pt x="158" y="291"/>
                    <a:pt x="157" y="291"/>
                    <a:pt x="157" y="291"/>
                  </a:cubicBezTo>
                  <a:cubicBezTo>
                    <a:pt x="156" y="292"/>
                    <a:pt x="155" y="294"/>
                    <a:pt x="156" y="295"/>
                  </a:cubicBezTo>
                  <a:cubicBezTo>
                    <a:pt x="155" y="296"/>
                    <a:pt x="155" y="297"/>
                    <a:pt x="155" y="298"/>
                  </a:cubicBezTo>
                  <a:cubicBezTo>
                    <a:pt x="153" y="300"/>
                    <a:pt x="153" y="303"/>
                    <a:pt x="151" y="305"/>
                  </a:cubicBezTo>
                  <a:cubicBezTo>
                    <a:pt x="151" y="306"/>
                    <a:pt x="152" y="306"/>
                    <a:pt x="152" y="306"/>
                  </a:cubicBezTo>
                  <a:cubicBezTo>
                    <a:pt x="150" y="312"/>
                    <a:pt x="148" y="319"/>
                    <a:pt x="145" y="324"/>
                  </a:cubicBezTo>
                  <a:cubicBezTo>
                    <a:pt x="145" y="328"/>
                    <a:pt x="144" y="332"/>
                    <a:pt x="142" y="335"/>
                  </a:cubicBezTo>
                  <a:cubicBezTo>
                    <a:pt x="142" y="335"/>
                    <a:pt x="142" y="335"/>
                    <a:pt x="142" y="335"/>
                  </a:cubicBezTo>
                  <a:cubicBezTo>
                    <a:pt x="144" y="336"/>
                    <a:pt x="143" y="335"/>
                    <a:pt x="143" y="333"/>
                  </a:cubicBezTo>
                  <a:cubicBezTo>
                    <a:pt x="144" y="333"/>
                    <a:pt x="144" y="332"/>
                    <a:pt x="145" y="333"/>
                  </a:cubicBezTo>
                  <a:cubicBezTo>
                    <a:pt x="144" y="330"/>
                    <a:pt x="148" y="330"/>
                    <a:pt x="147" y="327"/>
                  </a:cubicBezTo>
                  <a:cubicBezTo>
                    <a:pt x="147" y="327"/>
                    <a:pt x="147" y="328"/>
                    <a:pt x="146" y="328"/>
                  </a:cubicBezTo>
                  <a:cubicBezTo>
                    <a:pt x="147" y="324"/>
                    <a:pt x="148" y="322"/>
                    <a:pt x="150" y="319"/>
                  </a:cubicBezTo>
                  <a:cubicBezTo>
                    <a:pt x="149" y="320"/>
                    <a:pt x="149" y="320"/>
                    <a:pt x="149" y="321"/>
                  </a:cubicBezTo>
                  <a:cubicBezTo>
                    <a:pt x="151" y="319"/>
                    <a:pt x="150" y="315"/>
                    <a:pt x="153" y="314"/>
                  </a:cubicBezTo>
                  <a:cubicBezTo>
                    <a:pt x="154" y="317"/>
                    <a:pt x="150" y="320"/>
                    <a:pt x="152" y="323"/>
                  </a:cubicBezTo>
                  <a:cubicBezTo>
                    <a:pt x="151" y="323"/>
                    <a:pt x="152" y="324"/>
                    <a:pt x="151" y="324"/>
                  </a:cubicBezTo>
                  <a:cubicBezTo>
                    <a:pt x="151" y="324"/>
                    <a:pt x="152" y="323"/>
                    <a:pt x="150" y="323"/>
                  </a:cubicBezTo>
                  <a:cubicBezTo>
                    <a:pt x="150" y="325"/>
                    <a:pt x="150" y="326"/>
                    <a:pt x="148" y="328"/>
                  </a:cubicBezTo>
                  <a:cubicBezTo>
                    <a:pt x="150" y="331"/>
                    <a:pt x="147" y="333"/>
                    <a:pt x="148" y="335"/>
                  </a:cubicBezTo>
                  <a:cubicBezTo>
                    <a:pt x="150" y="329"/>
                    <a:pt x="153" y="326"/>
                    <a:pt x="155" y="320"/>
                  </a:cubicBezTo>
                  <a:cubicBezTo>
                    <a:pt x="156" y="320"/>
                    <a:pt x="156" y="317"/>
                    <a:pt x="157" y="317"/>
                  </a:cubicBezTo>
                  <a:cubicBezTo>
                    <a:pt x="157" y="318"/>
                    <a:pt x="157" y="319"/>
                    <a:pt x="156" y="319"/>
                  </a:cubicBezTo>
                  <a:cubicBezTo>
                    <a:pt x="157" y="321"/>
                    <a:pt x="156" y="322"/>
                    <a:pt x="156" y="323"/>
                  </a:cubicBezTo>
                  <a:cubicBezTo>
                    <a:pt x="159" y="320"/>
                    <a:pt x="160" y="315"/>
                    <a:pt x="162" y="312"/>
                  </a:cubicBezTo>
                  <a:cubicBezTo>
                    <a:pt x="162" y="310"/>
                    <a:pt x="162" y="309"/>
                    <a:pt x="164" y="308"/>
                  </a:cubicBezTo>
                  <a:cubicBezTo>
                    <a:pt x="164" y="302"/>
                    <a:pt x="168" y="297"/>
                    <a:pt x="171" y="290"/>
                  </a:cubicBezTo>
                  <a:cubicBezTo>
                    <a:pt x="171" y="290"/>
                    <a:pt x="171" y="290"/>
                    <a:pt x="172" y="290"/>
                  </a:cubicBezTo>
                  <a:cubicBezTo>
                    <a:pt x="171" y="287"/>
                    <a:pt x="174" y="286"/>
                    <a:pt x="174" y="284"/>
                  </a:cubicBezTo>
                  <a:cubicBezTo>
                    <a:pt x="178" y="284"/>
                    <a:pt x="179" y="278"/>
                    <a:pt x="183" y="276"/>
                  </a:cubicBezTo>
                  <a:cubicBezTo>
                    <a:pt x="183" y="277"/>
                    <a:pt x="183" y="277"/>
                    <a:pt x="183" y="278"/>
                  </a:cubicBezTo>
                  <a:cubicBezTo>
                    <a:pt x="181" y="278"/>
                    <a:pt x="180" y="280"/>
                    <a:pt x="182" y="280"/>
                  </a:cubicBezTo>
                  <a:cubicBezTo>
                    <a:pt x="183" y="278"/>
                    <a:pt x="185" y="276"/>
                    <a:pt x="187" y="276"/>
                  </a:cubicBezTo>
                  <a:cubicBezTo>
                    <a:pt x="185" y="276"/>
                    <a:pt x="187" y="277"/>
                    <a:pt x="187" y="278"/>
                  </a:cubicBezTo>
                  <a:cubicBezTo>
                    <a:pt x="188" y="278"/>
                    <a:pt x="189" y="279"/>
                    <a:pt x="189" y="278"/>
                  </a:cubicBezTo>
                  <a:cubicBezTo>
                    <a:pt x="188" y="278"/>
                    <a:pt x="189" y="277"/>
                    <a:pt x="189" y="277"/>
                  </a:cubicBezTo>
                  <a:cubicBezTo>
                    <a:pt x="189" y="275"/>
                    <a:pt x="187" y="274"/>
                    <a:pt x="186" y="273"/>
                  </a:cubicBezTo>
                  <a:cubicBezTo>
                    <a:pt x="186" y="271"/>
                    <a:pt x="187" y="270"/>
                    <a:pt x="188" y="268"/>
                  </a:cubicBezTo>
                  <a:cubicBezTo>
                    <a:pt x="188" y="268"/>
                    <a:pt x="188" y="270"/>
                    <a:pt x="189" y="270"/>
                  </a:cubicBezTo>
                  <a:cubicBezTo>
                    <a:pt x="188" y="265"/>
                    <a:pt x="192" y="263"/>
                    <a:pt x="194" y="260"/>
                  </a:cubicBezTo>
                  <a:cubicBezTo>
                    <a:pt x="195" y="260"/>
                    <a:pt x="196" y="261"/>
                    <a:pt x="196" y="261"/>
                  </a:cubicBezTo>
                  <a:cubicBezTo>
                    <a:pt x="195" y="263"/>
                    <a:pt x="194" y="264"/>
                    <a:pt x="195" y="266"/>
                  </a:cubicBezTo>
                  <a:cubicBezTo>
                    <a:pt x="194" y="266"/>
                    <a:pt x="194" y="266"/>
                    <a:pt x="194" y="266"/>
                  </a:cubicBezTo>
                  <a:cubicBezTo>
                    <a:pt x="195" y="268"/>
                    <a:pt x="192" y="269"/>
                    <a:pt x="193" y="271"/>
                  </a:cubicBezTo>
                  <a:cubicBezTo>
                    <a:pt x="192" y="271"/>
                    <a:pt x="191" y="274"/>
                    <a:pt x="189" y="276"/>
                  </a:cubicBezTo>
                  <a:cubicBezTo>
                    <a:pt x="190" y="276"/>
                    <a:pt x="190" y="277"/>
                    <a:pt x="191" y="278"/>
                  </a:cubicBezTo>
                  <a:cubicBezTo>
                    <a:pt x="190" y="280"/>
                    <a:pt x="189" y="284"/>
                    <a:pt x="187" y="285"/>
                  </a:cubicBezTo>
                  <a:cubicBezTo>
                    <a:pt x="188" y="285"/>
                    <a:pt x="188" y="285"/>
                    <a:pt x="189" y="285"/>
                  </a:cubicBezTo>
                  <a:cubicBezTo>
                    <a:pt x="189" y="284"/>
                    <a:pt x="189" y="281"/>
                    <a:pt x="191" y="281"/>
                  </a:cubicBezTo>
                  <a:cubicBezTo>
                    <a:pt x="191" y="282"/>
                    <a:pt x="192" y="280"/>
                    <a:pt x="193" y="281"/>
                  </a:cubicBezTo>
                  <a:cubicBezTo>
                    <a:pt x="195" y="288"/>
                    <a:pt x="188" y="292"/>
                    <a:pt x="190" y="298"/>
                  </a:cubicBezTo>
                  <a:cubicBezTo>
                    <a:pt x="191" y="298"/>
                    <a:pt x="191" y="297"/>
                    <a:pt x="191" y="297"/>
                  </a:cubicBezTo>
                  <a:cubicBezTo>
                    <a:pt x="191" y="298"/>
                    <a:pt x="191" y="299"/>
                    <a:pt x="192" y="299"/>
                  </a:cubicBezTo>
                  <a:cubicBezTo>
                    <a:pt x="192" y="294"/>
                    <a:pt x="194" y="290"/>
                    <a:pt x="195" y="285"/>
                  </a:cubicBezTo>
                  <a:cubicBezTo>
                    <a:pt x="196" y="285"/>
                    <a:pt x="195" y="283"/>
                    <a:pt x="197" y="283"/>
                  </a:cubicBezTo>
                  <a:cubicBezTo>
                    <a:pt x="197" y="285"/>
                    <a:pt x="196" y="285"/>
                    <a:pt x="197" y="286"/>
                  </a:cubicBezTo>
                  <a:cubicBezTo>
                    <a:pt x="197" y="286"/>
                    <a:pt x="197" y="286"/>
                    <a:pt x="196" y="286"/>
                  </a:cubicBezTo>
                  <a:cubicBezTo>
                    <a:pt x="195" y="290"/>
                    <a:pt x="195" y="293"/>
                    <a:pt x="194" y="297"/>
                  </a:cubicBezTo>
                  <a:cubicBezTo>
                    <a:pt x="196" y="294"/>
                    <a:pt x="195" y="290"/>
                    <a:pt x="197" y="288"/>
                  </a:cubicBezTo>
                  <a:cubicBezTo>
                    <a:pt x="196" y="289"/>
                    <a:pt x="197" y="289"/>
                    <a:pt x="196" y="291"/>
                  </a:cubicBezTo>
                  <a:cubicBezTo>
                    <a:pt x="198" y="289"/>
                    <a:pt x="198" y="287"/>
                    <a:pt x="198" y="284"/>
                  </a:cubicBezTo>
                  <a:cubicBezTo>
                    <a:pt x="198" y="284"/>
                    <a:pt x="198" y="284"/>
                    <a:pt x="198" y="284"/>
                  </a:cubicBezTo>
                  <a:cubicBezTo>
                    <a:pt x="199" y="284"/>
                    <a:pt x="199" y="282"/>
                    <a:pt x="198" y="282"/>
                  </a:cubicBezTo>
                  <a:cubicBezTo>
                    <a:pt x="199" y="282"/>
                    <a:pt x="198" y="283"/>
                    <a:pt x="198" y="282"/>
                  </a:cubicBezTo>
                  <a:cubicBezTo>
                    <a:pt x="198" y="281"/>
                    <a:pt x="198" y="281"/>
                    <a:pt x="199" y="281"/>
                  </a:cubicBezTo>
                  <a:cubicBezTo>
                    <a:pt x="198" y="279"/>
                    <a:pt x="199" y="276"/>
                    <a:pt x="199" y="274"/>
                  </a:cubicBezTo>
                  <a:cubicBezTo>
                    <a:pt x="198" y="274"/>
                    <a:pt x="199" y="276"/>
                    <a:pt x="197" y="275"/>
                  </a:cubicBezTo>
                  <a:cubicBezTo>
                    <a:pt x="197" y="276"/>
                    <a:pt x="197" y="277"/>
                    <a:pt x="197" y="278"/>
                  </a:cubicBezTo>
                  <a:cubicBezTo>
                    <a:pt x="196" y="277"/>
                    <a:pt x="197" y="278"/>
                    <a:pt x="196" y="278"/>
                  </a:cubicBezTo>
                  <a:cubicBezTo>
                    <a:pt x="196" y="278"/>
                    <a:pt x="197" y="279"/>
                    <a:pt x="196" y="280"/>
                  </a:cubicBezTo>
                  <a:cubicBezTo>
                    <a:pt x="195" y="279"/>
                    <a:pt x="195" y="278"/>
                    <a:pt x="194" y="278"/>
                  </a:cubicBezTo>
                  <a:cubicBezTo>
                    <a:pt x="195" y="278"/>
                    <a:pt x="195" y="278"/>
                    <a:pt x="194" y="277"/>
                  </a:cubicBezTo>
                  <a:cubicBezTo>
                    <a:pt x="192" y="276"/>
                    <a:pt x="195" y="272"/>
                    <a:pt x="195" y="270"/>
                  </a:cubicBezTo>
                  <a:cubicBezTo>
                    <a:pt x="193" y="266"/>
                    <a:pt x="198" y="262"/>
                    <a:pt x="196" y="260"/>
                  </a:cubicBezTo>
                  <a:cubicBezTo>
                    <a:pt x="195" y="259"/>
                    <a:pt x="194" y="260"/>
                    <a:pt x="194" y="260"/>
                  </a:cubicBezTo>
                  <a:cubicBezTo>
                    <a:pt x="194" y="259"/>
                    <a:pt x="195" y="260"/>
                    <a:pt x="196" y="259"/>
                  </a:cubicBezTo>
                  <a:cubicBezTo>
                    <a:pt x="197" y="260"/>
                    <a:pt x="198" y="261"/>
                    <a:pt x="199" y="262"/>
                  </a:cubicBezTo>
                  <a:cubicBezTo>
                    <a:pt x="199" y="262"/>
                    <a:pt x="200" y="262"/>
                    <a:pt x="201" y="263"/>
                  </a:cubicBezTo>
                  <a:cubicBezTo>
                    <a:pt x="201" y="262"/>
                    <a:pt x="200" y="261"/>
                    <a:pt x="200" y="260"/>
                  </a:cubicBezTo>
                  <a:cubicBezTo>
                    <a:pt x="202" y="261"/>
                    <a:pt x="203" y="261"/>
                    <a:pt x="204" y="263"/>
                  </a:cubicBezTo>
                  <a:cubicBezTo>
                    <a:pt x="203" y="263"/>
                    <a:pt x="203" y="263"/>
                    <a:pt x="203" y="264"/>
                  </a:cubicBezTo>
                  <a:cubicBezTo>
                    <a:pt x="205" y="265"/>
                    <a:pt x="206" y="266"/>
                    <a:pt x="208" y="268"/>
                  </a:cubicBezTo>
                  <a:cubicBezTo>
                    <a:pt x="208" y="266"/>
                    <a:pt x="209" y="264"/>
                    <a:pt x="210" y="263"/>
                  </a:cubicBezTo>
                  <a:cubicBezTo>
                    <a:pt x="210" y="264"/>
                    <a:pt x="211" y="263"/>
                    <a:pt x="211" y="264"/>
                  </a:cubicBezTo>
                  <a:cubicBezTo>
                    <a:pt x="211" y="264"/>
                    <a:pt x="212" y="264"/>
                    <a:pt x="212" y="264"/>
                  </a:cubicBezTo>
                  <a:cubicBezTo>
                    <a:pt x="211" y="265"/>
                    <a:pt x="210" y="266"/>
                    <a:pt x="211" y="265"/>
                  </a:cubicBezTo>
                  <a:cubicBezTo>
                    <a:pt x="210" y="267"/>
                    <a:pt x="213" y="272"/>
                    <a:pt x="210" y="273"/>
                  </a:cubicBezTo>
                  <a:cubicBezTo>
                    <a:pt x="211" y="273"/>
                    <a:pt x="209" y="275"/>
                    <a:pt x="210" y="275"/>
                  </a:cubicBezTo>
                  <a:cubicBezTo>
                    <a:pt x="211" y="274"/>
                    <a:pt x="211" y="273"/>
                    <a:pt x="212" y="273"/>
                  </a:cubicBezTo>
                  <a:cubicBezTo>
                    <a:pt x="213" y="274"/>
                    <a:pt x="213" y="276"/>
                    <a:pt x="213" y="278"/>
                  </a:cubicBezTo>
                  <a:cubicBezTo>
                    <a:pt x="215" y="279"/>
                    <a:pt x="214" y="283"/>
                    <a:pt x="216" y="285"/>
                  </a:cubicBezTo>
                  <a:cubicBezTo>
                    <a:pt x="217" y="283"/>
                    <a:pt x="215" y="282"/>
                    <a:pt x="216" y="280"/>
                  </a:cubicBezTo>
                  <a:cubicBezTo>
                    <a:pt x="216" y="282"/>
                    <a:pt x="217" y="287"/>
                    <a:pt x="218" y="286"/>
                  </a:cubicBezTo>
                  <a:cubicBezTo>
                    <a:pt x="217" y="284"/>
                    <a:pt x="216" y="275"/>
                    <a:pt x="214" y="272"/>
                  </a:cubicBezTo>
                  <a:cubicBezTo>
                    <a:pt x="215" y="271"/>
                    <a:pt x="214" y="269"/>
                    <a:pt x="216" y="269"/>
                  </a:cubicBezTo>
                  <a:cubicBezTo>
                    <a:pt x="217" y="269"/>
                    <a:pt x="217" y="269"/>
                    <a:pt x="217" y="270"/>
                  </a:cubicBezTo>
                  <a:cubicBezTo>
                    <a:pt x="219" y="270"/>
                    <a:pt x="218" y="270"/>
                    <a:pt x="219" y="271"/>
                  </a:cubicBezTo>
                  <a:cubicBezTo>
                    <a:pt x="219" y="268"/>
                    <a:pt x="218" y="269"/>
                    <a:pt x="218" y="267"/>
                  </a:cubicBezTo>
                  <a:cubicBezTo>
                    <a:pt x="219" y="267"/>
                    <a:pt x="219" y="266"/>
                    <a:pt x="220" y="266"/>
                  </a:cubicBezTo>
                  <a:cubicBezTo>
                    <a:pt x="219" y="265"/>
                    <a:pt x="221" y="263"/>
                    <a:pt x="223" y="263"/>
                  </a:cubicBezTo>
                  <a:cubicBezTo>
                    <a:pt x="224" y="265"/>
                    <a:pt x="223" y="268"/>
                    <a:pt x="225" y="269"/>
                  </a:cubicBezTo>
                  <a:cubicBezTo>
                    <a:pt x="225" y="269"/>
                    <a:pt x="225" y="267"/>
                    <a:pt x="225" y="266"/>
                  </a:cubicBezTo>
                  <a:cubicBezTo>
                    <a:pt x="229" y="265"/>
                    <a:pt x="228" y="270"/>
                    <a:pt x="230" y="271"/>
                  </a:cubicBezTo>
                  <a:cubicBezTo>
                    <a:pt x="231" y="270"/>
                    <a:pt x="230" y="268"/>
                    <a:pt x="232" y="268"/>
                  </a:cubicBezTo>
                  <a:cubicBezTo>
                    <a:pt x="233" y="269"/>
                    <a:pt x="232" y="270"/>
                    <a:pt x="232" y="271"/>
                  </a:cubicBezTo>
                  <a:cubicBezTo>
                    <a:pt x="232" y="271"/>
                    <a:pt x="233" y="271"/>
                    <a:pt x="233" y="271"/>
                  </a:cubicBezTo>
                  <a:cubicBezTo>
                    <a:pt x="233" y="272"/>
                    <a:pt x="233" y="272"/>
                    <a:pt x="233" y="273"/>
                  </a:cubicBezTo>
                  <a:cubicBezTo>
                    <a:pt x="234" y="275"/>
                    <a:pt x="236" y="275"/>
                    <a:pt x="235" y="276"/>
                  </a:cubicBezTo>
                  <a:cubicBezTo>
                    <a:pt x="236" y="276"/>
                    <a:pt x="235" y="277"/>
                    <a:pt x="236" y="278"/>
                  </a:cubicBezTo>
                  <a:cubicBezTo>
                    <a:pt x="236" y="279"/>
                    <a:pt x="238" y="280"/>
                    <a:pt x="238" y="281"/>
                  </a:cubicBezTo>
                  <a:cubicBezTo>
                    <a:pt x="239" y="281"/>
                    <a:pt x="238" y="282"/>
                    <a:pt x="239" y="282"/>
                  </a:cubicBezTo>
                  <a:cubicBezTo>
                    <a:pt x="239" y="279"/>
                    <a:pt x="236" y="276"/>
                    <a:pt x="235" y="274"/>
                  </a:cubicBezTo>
                  <a:cubicBezTo>
                    <a:pt x="236" y="274"/>
                    <a:pt x="236" y="275"/>
                    <a:pt x="237" y="274"/>
                  </a:cubicBezTo>
                  <a:cubicBezTo>
                    <a:pt x="236" y="274"/>
                    <a:pt x="235" y="273"/>
                    <a:pt x="236" y="272"/>
                  </a:cubicBezTo>
                  <a:cubicBezTo>
                    <a:pt x="238" y="274"/>
                    <a:pt x="240" y="276"/>
                    <a:pt x="239" y="279"/>
                  </a:cubicBezTo>
                  <a:cubicBezTo>
                    <a:pt x="239" y="279"/>
                    <a:pt x="239" y="278"/>
                    <a:pt x="238" y="279"/>
                  </a:cubicBezTo>
                  <a:cubicBezTo>
                    <a:pt x="239" y="279"/>
                    <a:pt x="239" y="281"/>
                    <a:pt x="240" y="281"/>
                  </a:cubicBezTo>
                  <a:cubicBezTo>
                    <a:pt x="239" y="282"/>
                    <a:pt x="238" y="282"/>
                    <a:pt x="239" y="283"/>
                  </a:cubicBezTo>
                  <a:cubicBezTo>
                    <a:pt x="240" y="283"/>
                    <a:pt x="239" y="281"/>
                    <a:pt x="241" y="282"/>
                  </a:cubicBezTo>
                  <a:cubicBezTo>
                    <a:pt x="240" y="283"/>
                    <a:pt x="242" y="283"/>
                    <a:pt x="242" y="284"/>
                  </a:cubicBezTo>
                  <a:cubicBezTo>
                    <a:pt x="242" y="283"/>
                    <a:pt x="243" y="283"/>
                    <a:pt x="243" y="282"/>
                  </a:cubicBezTo>
                  <a:cubicBezTo>
                    <a:pt x="243" y="282"/>
                    <a:pt x="242" y="281"/>
                    <a:pt x="243" y="280"/>
                  </a:cubicBezTo>
                  <a:cubicBezTo>
                    <a:pt x="244" y="282"/>
                    <a:pt x="244" y="283"/>
                    <a:pt x="246" y="285"/>
                  </a:cubicBezTo>
                  <a:cubicBezTo>
                    <a:pt x="246" y="285"/>
                    <a:pt x="246" y="286"/>
                    <a:pt x="246" y="287"/>
                  </a:cubicBezTo>
                  <a:cubicBezTo>
                    <a:pt x="245" y="286"/>
                    <a:pt x="244" y="289"/>
                    <a:pt x="245" y="290"/>
                  </a:cubicBezTo>
                  <a:cubicBezTo>
                    <a:pt x="245" y="289"/>
                    <a:pt x="246" y="290"/>
                    <a:pt x="247" y="289"/>
                  </a:cubicBezTo>
                  <a:cubicBezTo>
                    <a:pt x="246" y="288"/>
                    <a:pt x="246" y="286"/>
                    <a:pt x="247" y="286"/>
                  </a:cubicBezTo>
                  <a:cubicBezTo>
                    <a:pt x="249" y="286"/>
                    <a:pt x="250" y="288"/>
                    <a:pt x="250" y="289"/>
                  </a:cubicBezTo>
                  <a:cubicBezTo>
                    <a:pt x="250" y="288"/>
                    <a:pt x="251" y="289"/>
                    <a:pt x="252" y="289"/>
                  </a:cubicBezTo>
                  <a:cubicBezTo>
                    <a:pt x="253" y="286"/>
                    <a:pt x="250" y="285"/>
                    <a:pt x="250" y="281"/>
                  </a:cubicBezTo>
                  <a:cubicBezTo>
                    <a:pt x="251" y="281"/>
                    <a:pt x="253" y="281"/>
                    <a:pt x="253" y="282"/>
                  </a:cubicBezTo>
                  <a:cubicBezTo>
                    <a:pt x="255" y="282"/>
                    <a:pt x="255" y="285"/>
                    <a:pt x="257" y="285"/>
                  </a:cubicBezTo>
                  <a:cubicBezTo>
                    <a:pt x="256" y="282"/>
                    <a:pt x="252" y="281"/>
                    <a:pt x="253" y="278"/>
                  </a:cubicBezTo>
                  <a:cubicBezTo>
                    <a:pt x="251" y="278"/>
                    <a:pt x="251" y="276"/>
                    <a:pt x="250" y="276"/>
                  </a:cubicBezTo>
                  <a:cubicBezTo>
                    <a:pt x="249" y="275"/>
                    <a:pt x="250" y="274"/>
                    <a:pt x="250" y="273"/>
                  </a:cubicBezTo>
                  <a:cubicBezTo>
                    <a:pt x="249" y="274"/>
                    <a:pt x="248" y="274"/>
                    <a:pt x="248" y="275"/>
                  </a:cubicBezTo>
                  <a:cubicBezTo>
                    <a:pt x="247" y="274"/>
                    <a:pt x="246" y="273"/>
                    <a:pt x="246" y="272"/>
                  </a:cubicBezTo>
                  <a:cubicBezTo>
                    <a:pt x="245" y="272"/>
                    <a:pt x="244" y="272"/>
                    <a:pt x="244" y="273"/>
                  </a:cubicBezTo>
                  <a:cubicBezTo>
                    <a:pt x="244" y="272"/>
                    <a:pt x="243" y="270"/>
                    <a:pt x="245" y="270"/>
                  </a:cubicBezTo>
                  <a:cubicBezTo>
                    <a:pt x="246" y="274"/>
                    <a:pt x="253" y="271"/>
                    <a:pt x="252" y="277"/>
                  </a:cubicBezTo>
                  <a:cubicBezTo>
                    <a:pt x="253" y="277"/>
                    <a:pt x="253" y="276"/>
                    <a:pt x="255" y="276"/>
                  </a:cubicBezTo>
                  <a:cubicBezTo>
                    <a:pt x="255" y="272"/>
                    <a:pt x="252" y="271"/>
                    <a:pt x="251" y="267"/>
                  </a:cubicBezTo>
                  <a:cubicBezTo>
                    <a:pt x="251" y="267"/>
                    <a:pt x="250" y="266"/>
                    <a:pt x="251" y="265"/>
                  </a:cubicBezTo>
                  <a:cubicBezTo>
                    <a:pt x="251" y="267"/>
                    <a:pt x="253" y="269"/>
                    <a:pt x="253" y="267"/>
                  </a:cubicBezTo>
                  <a:cubicBezTo>
                    <a:pt x="253" y="268"/>
                    <a:pt x="254" y="268"/>
                    <a:pt x="254" y="268"/>
                  </a:cubicBezTo>
                  <a:cubicBezTo>
                    <a:pt x="255" y="267"/>
                    <a:pt x="253" y="264"/>
                    <a:pt x="255" y="263"/>
                  </a:cubicBezTo>
                  <a:cubicBezTo>
                    <a:pt x="255" y="265"/>
                    <a:pt x="258" y="267"/>
                    <a:pt x="258" y="270"/>
                  </a:cubicBezTo>
                  <a:cubicBezTo>
                    <a:pt x="258" y="270"/>
                    <a:pt x="259" y="270"/>
                    <a:pt x="259" y="270"/>
                  </a:cubicBezTo>
                  <a:cubicBezTo>
                    <a:pt x="260" y="271"/>
                    <a:pt x="259" y="272"/>
                    <a:pt x="258" y="272"/>
                  </a:cubicBezTo>
                  <a:cubicBezTo>
                    <a:pt x="257" y="272"/>
                    <a:pt x="257" y="270"/>
                    <a:pt x="256" y="270"/>
                  </a:cubicBezTo>
                  <a:cubicBezTo>
                    <a:pt x="256" y="270"/>
                    <a:pt x="255" y="270"/>
                    <a:pt x="255" y="270"/>
                  </a:cubicBezTo>
                  <a:cubicBezTo>
                    <a:pt x="256" y="271"/>
                    <a:pt x="257" y="273"/>
                    <a:pt x="257" y="275"/>
                  </a:cubicBezTo>
                  <a:cubicBezTo>
                    <a:pt x="257" y="276"/>
                    <a:pt x="256" y="276"/>
                    <a:pt x="257" y="277"/>
                  </a:cubicBezTo>
                  <a:cubicBezTo>
                    <a:pt x="259" y="277"/>
                    <a:pt x="257" y="275"/>
                    <a:pt x="259" y="276"/>
                  </a:cubicBezTo>
                  <a:cubicBezTo>
                    <a:pt x="259" y="275"/>
                    <a:pt x="258" y="275"/>
                    <a:pt x="258" y="274"/>
                  </a:cubicBezTo>
                  <a:cubicBezTo>
                    <a:pt x="259" y="274"/>
                    <a:pt x="259" y="272"/>
                    <a:pt x="260" y="272"/>
                  </a:cubicBezTo>
                  <a:cubicBezTo>
                    <a:pt x="260" y="272"/>
                    <a:pt x="261" y="272"/>
                    <a:pt x="261" y="273"/>
                  </a:cubicBezTo>
                  <a:cubicBezTo>
                    <a:pt x="261" y="274"/>
                    <a:pt x="261" y="274"/>
                    <a:pt x="261" y="276"/>
                  </a:cubicBezTo>
                  <a:cubicBezTo>
                    <a:pt x="262" y="276"/>
                    <a:pt x="262" y="275"/>
                    <a:pt x="262" y="275"/>
                  </a:cubicBezTo>
                  <a:cubicBezTo>
                    <a:pt x="263" y="277"/>
                    <a:pt x="266" y="278"/>
                    <a:pt x="265" y="280"/>
                  </a:cubicBezTo>
                  <a:cubicBezTo>
                    <a:pt x="268" y="280"/>
                    <a:pt x="268" y="285"/>
                    <a:pt x="270" y="286"/>
                  </a:cubicBezTo>
                  <a:cubicBezTo>
                    <a:pt x="270" y="284"/>
                    <a:pt x="268" y="283"/>
                    <a:pt x="269" y="282"/>
                  </a:cubicBezTo>
                  <a:cubicBezTo>
                    <a:pt x="267" y="282"/>
                    <a:pt x="267" y="280"/>
                    <a:pt x="267" y="279"/>
                  </a:cubicBezTo>
                  <a:cubicBezTo>
                    <a:pt x="269" y="281"/>
                    <a:pt x="270" y="284"/>
                    <a:pt x="272" y="285"/>
                  </a:cubicBezTo>
                  <a:cubicBezTo>
                    <a:pt x="272" y="284"/>
                    <a:pt x="272" y="284"/>
                    <a:pt x="272" y="283"/>
                  </a:cubicBezTo>
                  <a:cubicBezTo>
                    <a:pt x="273" y="283"/>
                    <a:pt x="273" y="282"/>
                    <a:pt x="274" y="283"/>
                  </a:cubicBezTo>
                  <a:cubicBezTo>
                    <a:pt x="274" y="281"/>
                    <a:pt x="272" y="279"/>
                    <a:pt x="274" y="278"/>
                  </a:cubicBezTo>
                  <a:cubicBezTo>
                    <a:pt x="272" y="279"/>
                    <a:pt x="272" y="275"/>
                    <a:pt x="271" y="275"/>
                  </a:cubicBezTo>
                  <a:cubicBezTo>
                    <a:pt x="271" y="275"/>
                    <a:pt x="272" y="274"/>
                    <a:pt x="272" y="274"/>
                  </a:cubicBezTo>
                  <a:cubicBezTo>
                    <a:pt x="272" y="276"/>
                    <a:pt x="274" y="278"/>
                    <a:pt x="275" y="279"/>
                  </a:cubicBezTo>
                  <a:cubicBezTo>
                    <a:pt x="275" y="279"/>
                    <a:pt x="274" y="279"/>
                    <a:pt x="275" y="280"/>
                  </a:cubicBezTo>
                  <a:cubicBezTo>
                    <a:pt x="276" y="280"/>
                    <a:pt x="276" y="278"/>
                    <a:pt x="276" y="278"/>
                  </a:cubicBezTo>
                  <a:cubicBezTo>
                    <a:pt x="277" y="281"/>
                    <a:pt x="280" y="282"/>
                    <a:pt x="280" y="285"/>
                  </a:cubicBezTo>
                  <a:cubicBezTo>
                    <a:pt x="279" y="284"/>
                    <a:pt x="277" y="286"/>
                    <a:pt x="275" y="286"/>
                  </a:cubicBezTo>
                  <a:cubicBezTo>
                    <a:pt x="275" y="288"/>
                    <a:pt x="275" y="289"/>
                    <a:pt x="274" y="290"/>
                  </a:cubicBezTo>
                  <a:cubicBezTo>
                    <a:pt x="275" y="291"/>
                    <a:pt x="275" y="293"/>
                    <a:pt x="275" y="294"/>
                  </a:cubicBezTo>
                  <a:cubicBezTo>
                    <a:pt x="275" y="297"/>
                    <a:pt x="272" y="302"/>
                    <a:pt x="268" y="303"/>
                  </a:cubicBezTo>
                  <a:cubicBezTo>
                    <a:pt x="264" y="303"/>
                    <a:pt x="262" y="303"/>
                    <a:pt x="261" y="300"/>
                  </a:cubicBezTo>
                  <a:cubicBezTo>
                    <a:pt x="260" y="302"/>
                    <a:pt x="259" y="307"/>
                    <a:pt x="261" y="308"/>
                  </a:cubicBezTo>
                  <a:cubicBezTo>
                    <a:pt x="261" y="308"/>
                    <a:pt x="261" y="307"/>
                    <a:pt x="262" y="307"/>
                  </a:cubicBezTo>
                  <a:cubicBezTo>
                    <a:pt x="262" y="308"/>
                    <a:pt x="262" y="308"/>
                    <a:pt x="262" y="308"/>
                  </a:cubicBezTo>
                  <a:cubicBezTo>
                    <a:pt x="260" y="309"/>
                    <a:pt x="260" y="311"/>
                    <a:pt x="257" y="311"/>
                  </a:cubicBezTo>
                  <a:cubicBezTo>
                    <a:pt x="256" y="314"/>
                    <a:pt x="252" y="313"/>
                    <a:pt x="252" y="317"/>
                  </a:cubicBezTo>
                  <a:cubicBezTo>
                    <a:pt x="253" y="319"/>
                    <a:pt x="255" y="317"/>
                    <a:pt x="257" y="318"/>
                  </a:cubicBezTo>
                  <a:cubicBezTo>
                    <a:pt x="258" y="312"/>
                    <a:pt x="263" y="311"/>
                    <a:pt x="265" y="307"/>
                  </a:cubicBezTo>
                  <a:cubicBezTo>
                    <a:pt x="269" y="307"/>
                    <a:pt x="274" y="306"/>
                    <a:pt x="277" y="307"/>
                  </a:cubicBezTo>
                  <a:cubicBezTo>
                    <a:pt x="277" y="306"/>
                    <a:pt x="277" y="305"/>
                    <a:pt x="277" y="305"/>
                  </a:cubicBezTo>
                  <a:cubicBezTo>
                    <a:pt x="277" y="306"/>
                    <a:pt x="278" y="306"/>
                    <a:pt x="278" y="306"/>
                  </a:cubicBezTo>
                  <a:cubicBezTo>
                    <a:pt x="279" y="305"/>
                    <a:pt x="278" y="304"/>
                    <a:pt x="278" y="304"/>
                  </a:cubicBezTo>
                  <a:cubicBezTo>
                    <a:pt x="279" y="304"/>
                    <a:pt x="279" y="305"/>
                    <a:pt x="279" y="305"/>
                  </a:cubicBezTo>
                  <a:cubicBezTo>
                    <a:pt x="280" y="304"/>
                    <a:pt x="279" y="302"/>
                    <a:pt x="280" y="300"/>
                  </a:cubicBezTo>
                  <a:cubicBezTo>
                    <a:pt x="278" y="299"/>
                    <a:pt x="277" y="295"/>
                    <a:pt x="281" y="295"/>
                  </a:cubicBezTo>
                  <a:cubicBezTo>
                    <a:pt x="279" y="292"/>
                    <a:pt x="280" y="289"/>
                    <a:pt x="281" y="286"/>
                  </a:cubicBezTo>
                  <a:cubicBezTo>
                    <a:pt x="281" y="288"/>
                    <a:pt x="283" y="289"/>
                    <a:pt x="282" y="291"/>
                  </a:cubicBezTo>
                  <a:cubicBezTo>
                    <a:pt x="284" y="292"/>
                    <a:pt x="286" y="297"/>
                    <a:pt x="285" y="300"/>
                  </a:cubicBezTo>
                  <a:cubicBezTo>
                    <a:pt x="284" y="299"/>
                    <a:pt x="284" y="299"/>
                    <a:pt x="283" y="299"/>
                  </a:cubicBezTo>
                  <a:cubicBezTo>
                    <a:pt x="283" y="303"/>
                    <a:pt x="285" y="305"/>
                    <a:pt x="288" y="306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90" y="306"/>
                    <a:pt x="291" y="306"/>
                    <a:pt x="291" y="305"/>
                  </a:cubicBezTo>
                  <a:cubicBezTo>
                    <a:pt x="291" y="305"/>
                    <a:pt x="291" y="306"/>
                    <a:pt x="291" y="306"/>
                  </a:cubicBezTo>
                  <a:cubicBezTo>
                    <a:pt x="292" y="306"/>
                    <a:pt x="291" y="305"/>
                    <a:pt x="292" y="305"/>
                  </a:cubicBezTo>
                  <a:cubicBezTo>
                    <a:pt x="292" y="305"/>
                    <a:pt x="292" y="305"/>
                    <a:pt x="292" y="305"/>
                  </a:cubicBezTo>
                  <a:cubicBezTo>
                    <a:pt x="293" y="306"/>
                    <a:pt x="293" y="304"/>
                    <a:pt x="293" y="304"/>
                  </a:cubicBezTo>
                  <a:cubicBezTo>
                    <a:pt x="295" y="303"/>
                    <a:pt x="297" y="305"/>
                    <a:pt x="299" y="305"/>
                  </a:cubicBezTo>
                  <a:cubicBezTo>
                    <a:pt x="299" y="306"/>
                    <a:pt x="299" y="306"/>
                    <a:pt x="299" y="306"/>
                  </a:cubicBezTo>
                  <a:cubicBezTo>
                    <a:pt x="304" y="306"/>
                    <a:pt x="307" y="309"/>
                    <a:pt x="310" y="312"/>
                  </a:cubicBezTo>
                  <a:cubicBezTo>
                    <a:pt x="311" y="311"/>
                    <a:pt x="312" y="310"/>
                    <a:pt x="313" y="309"/>
                  </a:cubicBezTo>
                  <a:cubicBezTo>
                    <a:pt x="313" y="310"/>
                    <a:pt x="313" y="310"/>
                    <a:pt x="313" y="310"/>
                  </a:cubicBezTo>
                  <a:cubicBezTo>
                    <a:pt x="314" y="307"/>
                    <a:pt x="311" y="305"/>
                    <a:pt x="311" y="303"/>
                  </a:cubicBezTo>
                  <a:cubicBezTo>
                    <a:pt x="314" y="309"/>
                    <a:pt x="324" y="309"/>
                    <a:pt x="330" y="310"/>
                  </a:cubicBezTo>
                  <a:cubicBezTo>
                    <a:pt x="329" y="310"/>
                    <a:pt x="327" y="310"/>
                    <a:pt x="328" y="312"/>
                  </a:cubicBezTo>
                  <a:cubicBezTo>
                    <a:pt x="329" y="311"/>
                    <a:pt x="330" y="311"/>
                    <a:pt x="331" y="310"/>
                  </a:cubicBezTo>
                  <a:cubicBezTo>
                    <a:pt x="331" y="309"/>
                    <a:pt x="332" y="309"/>
                    <a:pt x="333" y="308"/>
                  </a:cubicBezTo>
                  <a:cubicBezTo>
                    <a:pt x="333" y="306"/>
                    <a:pt x="335" y="306"/>
                    <a:pt x="336" y="304"/>
                  </a:cubicBezTo>
                  <a:cubicBezTo>
                    <a:pt x="335" y="304"/>
                    <a:pt x="335" y="302"/>
                    <a:pt x="336" y="303"/>
                  </a:cubicBezTo>
                  <a:cubicBezTo>
                    <a:pt x="337" y="303"/>
                    <a:pt x="336" y="304"/>
                    <a:pt x="336" y="305"/>
                  </a:cubicBezTo>
                  <a:cubicBezTo>
                    <a:pt x="340" y="305"/>
                    <a:pt x="338" y="301"/>
                    <a:pt x="336" y="302"/>
                  </a:cubicBezTo>
                  <a:cubicBezTo>
                    <a:pt x="336" y="302"/>
                    <a:pt x="336" y="301"/>
                    <a:pt x="336" y="301"/>
                  </a:cubicBezTo>
                  <a:cubicBezTo>
                    <a:pt x="337" y="300"/>
                    <a:pt x="339" y="299"/>
                    <a:pt x="339" y="298"/>
                  </a:cubicBezTo>
                  <a:cubicBezTo>
                    <a:pt x="335" y="303"/>
                    <a:pt x="333" y="294"/>
                    <a:pt x="337" y="293"/>
                  </a:cubicBezTo>
                  <a:cubicBezTo>
                    <a:pt x="337" y="293"/>
                    <a:pt x="337" y="293"/>
                    <a:pt x="337" y="292"/>
                  </a:cubicBezTo>
                  <a:cubicBezTo>
                    <a:pt x="338" y="292"/>
                    <a:pt x="338" y="291"/>
                    <a:pt x="339" y="292"/>
                  </a:cubicBezTo>
                  <a:cubicBezTo>
                    <a:pt x="340" y="292"/>
                    <a:pt x="339" y="293"/>
                    <a:pt x="340" y="293"/>
                  </a:cubicBezTo>
                  <a:cubicBezTo>
                    <a:pt x="341" y="291"/>
                    <a:pt x="343" y="291"/>
                    <a:pt x="343" y="290"/>
                  </a:cubicBezTo>
                  <a:cubicBezTo>
                    <a:pt x="343" y="290"/>
                    <a:pt x="343" y="291"/>
                    <a:pt x="343" y="291"/>
                  </a:cubicBezTo>
                  <a:cubicBezTo>
                    <a:pt x="343" y="290"/>
                    <a:pt x="343" y="290"/>
                    <a:pt x="343" y="290"/>
                  </a:cubicBezTo>
                  <a:cubicBezTo>
                    <a:pt x="345" y="290"/>
                    <a:pt x="347" y="288"/>
                    <a:pt x="346" y="287"/>
                  </a:cubicBezTo>
                  <a:cubicBezTo>
                    <a:pt x="345" y="288"/>
                    <a:pt x="343" y="288"/>
                    <a:pt x="342" y="290"/>
                  </a:cubicBezTo>
                  <a:cubicBezTo>
                    <a:pt x="341" y="289"/>
                    <a:pt x="340" y="291"/>
                    <a:pt x="339" y="291"/>
                  </a:cubicBezTo>
                  <a:cubicBezTo>
                    <a:pt x="340" y="289"/>
                    <a:pt x="342" y="288"/>
                    <a:pt x="342" y="286"/>
                  </a:cubicBezTo>
                  <a:cubicBezTo>
                    <a:pt x="342" y="287"/>
                    <a:pt x="341" y="287"/>
                    <a:pt x="341" y="287"/>
                  </a:cubicBezTo>
                  <a:cubicBezTo>
                    <a:pt x="340" y="286"/>
                    <a:pt x="341" y="285"/>
                    <a:pt x="340" y="285"/>
                  </a:cubicBezTo>
                  <a:cubicBezTo>
                    <a:pt x="340" y="286"/>
                    <a:pt x="340" y="286"/>
                    <a:pt x="340" y="288"/>
                  </a:cubicBezTo>
                  <a:cubicBezTo>
                    <a:pt x="338" y="288"/>
                    <a:pt x="338" y="291"/>
                    <a:pt x="336" y="291"/>
                  </a:cubicBezTo>
                  <a:cubicBezTo>
                    <a:pt x="335" y="290"/>
                    <a:pt x="333" y="288"/>
                    <a:pt x="334" y="290"/>
                  </a:cubicBezTo>
                  <a:cubicBezTo>
                    <a:pt x="334" y="290"/>
                    <a:pt x="333" y="290"/>
                    <a:pt x="333" y="290"/>
                  </a:cubicBezTo>
                  <a:cubicBezTo>
                    <a:pt x="332" y="286"/>
                    <a:pt x="331" y="284"/>
                    <a:pt x="331" y="281"/>
                  </a:cubicBezTo>
                  <a:cubicBezTo>
                    <a:pt x="333" y="280"/>
                    <a:pt x="334" y="281"/>
                    <a:pt x="335" y="282"/>
                  </a:cubicBezTo>
                  <a:cubicBezTo>
                    <a:pt x="339" y="282"/>
                    <a:pt x="341" y="281"/>
                    <a:pt x="344" y="281"/>
                  </a:cubicBezTo>
                  <a:cubicBezTo>
                    <a:pt x="345" y="283"/>
                    <a:pt x="347" y="281"/>
                    <a:pt x="348" y="282"/>
                  </a:cubicBezTo>
                  <a:cubicBezTo>
                    <a:pt x="348" y="284"/>
                    <a:pt x="347" y="284"/>
                    <a:pt x="346" y="285"/>
                  </a:cubicBezTo>
                  <a:cubicBezTo>
                    <a:pt x="348" y="285"/>
                    <a:pt x="348" y="285"/>
                    <a:pt x="347" y="286"/>
                  </a:cubicBezTo>
                  <a:cubicBezTo>
                    <a:pt x="348" y="285"/>
                    <a:pt x="349" y="285"/>
                    <a:pt x="350" y="284"/>
                  </a:cubicBezTo>
                  <a:cubicBezTo>
                    <a:pt x="349" y="283"/>
                    <a:pt x="348" y="284"/>
                    <a:pt x="348" y="282"/>
                  </a:cubicBezTo>
                  <a:cubicBezTo>
                    <a:pt x="349" y="283"/>
                    <a:pt x="349" y="282"/>
                    <a:pt x="350" y="281"/>
                  </a:cubicBezTo>
                  <a:cubicBezTo>
                    <a:pt x="351" y="282"/>
                    <a:pt x="351" y="283"/>
                    <a:pt x="351" y="283"/>
                  </a:cubicBezTo>
                  <a:cubicBezTo>
                    <a:pt x="352" y="282"/>
                    <a:pt x="356" y="283"/>
                    <a:pt x="355" y="285"/>
                  </a:cubicBezTo>
                  <a:cubicBezTo>
                    <a:pt x="358" y="286"/>
                    <a:pt x="358" y="288"/>
                    <a:pt x="360" y="290"/>
                  </a:cubicBezTo>
                  <a:cubicBezTo>
                    <a:pt x="359" y="289"/>
                    <a:pt x="360" y="291"/>
                    <a:pt x="360" y="291"/>
                  </a:cubicBezTo>
                  <a:cubicBezTo>
                    <a:pt x="358" y="290"/>
                    <a:pt x="358" y="290"/>
                    <a:pt x="356" y="291"/>
                  </a:cubicBezTo>
                  <a:cubicBezTo>
                    <a:pt x="356" y="292"/>
                    <a:pt x="355" y="292"/>
                    <a:pt x="356" y="294"/>
                  </a:cubicBezTo>
                  <a:cubicBezTo>
                    <a:pt x="356" y="294"/>
                    <a:pt x="355" y="295"/>
                    <a:pt x="355" y="295"/>
                  </a:cubicBezTo>
                  <a:cubicBezTo>
                    <a:pt x="355" y="295"/>
                    <a:pt x="355" y="294"/>
                    <a:pt x="354" y="295"/>
                  </a:cubicBezTo>
                  <a:cubicBezTo>
                    <a:pt x="353" y="296"/>
                    <a:pt x="352" y="297"/>
                    <a:pt x="350" y="297"/>
                  </a:cubicBezTo>
                  <a:cubicBezTo>
                    <a:pt x="350" y="298"/>
                    <a:pt x="349" y="297"/>
                    <a:pt x="349" y="298"/>
                  </a:cubicBezTo>
                  <a:cubicBezTo>
                    <a:pt x="350" y="299"/>
                    <a:pt x="350" y="297"/>
                    <a:pt x="351" y="297"/>
                  </a:cubicBezTo>
                  <a:cubicBezTo>
                    <a:pt x="352" y="297"/>
                    <a:pt x="352" y="297"/>
                    <a:pt x="352" y="297"/>
                  </a:cubicBezTo>
                  <a:cubicBezTo>
                    <a:pt x="355" y="294"/>
                    <a:pt x="359" y="295"/>
                    <a:pt x="362" y="292"/>
                  </a:cubicBezTo>
                  <a:cubicBezTo>
                    <a:pt x="361" y="291"/>
                    <a:pt x="360" y="292"/>
                    <a:pt x="360" y="291"/>
                  </a:cubicBezTo>
                  <a:cubicBezTo>
                    <a:pt x="362" y="289"/>
                    <a:pt x="366" y="291"/>
                    <a:pt x="367" y="292"/>
                  </a:cubicBezTo>
                  <a:cubicBezTo>
                    <a:pt x="367" y="292"/>
                    <a:pt x="367" y="292"/>
                    <a:pt x="367" y="292"/>
                  </a:cubicBezTo>
                  <a:cubicBezTo>
                    <a:pt x="371" y="292"/>
                    <a:pt x="376" y="290"/>
                    <a:pt x="378" y="287"/>
                  </a:cubicBezTo>
                  <a:cubicBezTo>
                    <a:pt x="378" y="287"/>
                    <a:pt x="379" y="288"/>
                    <a:pt x="379" y="289"/>
                  </a:cubicBezTo>
                  <a:cubicBezTo>
                    <a:pt x="381" y="290"/>
                    <a:pt x="382" y="293"/>
                    <a:pt x="383" y="295"/>
                  </a:cubicBezTo>
                  <a:cubicBezTo>
                    <a:pt x="384" y="295"/>
                    <a:pt x="384" y="295"/>
                    <a:pt x="384" y="295"/>
                  </a:cubicBezTo>
                  <a:cubicBezTo>
                    <a:pt x="385" y="298"/>
                    <a:pt x="389" y="299"/>
                    <a:pt x="391" y="301"/>
                  </a:cubicBezTo>
                  <a:cubicBezTo>
                    <a:pt x="391" y="301"/>
                    <a:pt x="389" y="302"/>
                    <a:pt x="390" y="303"/>
                  </a:cubicBezTo>
                  <a:cubicBezTo>
                    <a:pt x="390" y="302"/>
                    <a:pt x="390" y="302"/>
                    <a:pt x="391" y="302"/>
                  </a:cubicBezTo>
                  <a:cubicBezTo>
                    <a:pt x="391" y="302"/>
                    <a:pt x="391" y="302"/>
                    <a:pt x="390" y="303"/>
                  </a:cubicBezTo>
                  <a:cubicBezTo>
                    <a:pt x="392" y="303"/>
                    <a:pt x="392" y="303"/>
                    <a:pt x="392" y="303"/>
                  </a:cubicBezTo>
                  <a:cubicBezTo>
                    <a:pt x="391" y="303"/>
                    <a:pt x="390" y="305"/>
                    <a:pt x="389" y="303"/>
                  </a:cubicBezTo>
                  <a:cubicBezTo>
                    <a:pt x="389" y="304"/>
                    <a:pt x="389" y="304"/>
                    <a:pt x="389" y="306"/>
                  </a:cubicBezTo>
                  <a:cubicBezTo>
                    <a:pt x="390" y="306"/>
                    <a:pt x="392" y="306"/>
                    <a:pt x="392" y="306"/>
                  </a:cubicBezTo>
                  <a:cubicBezTo>
                    <a:pt x="392" y="307"/>
                    <a:pt x="392" y="307"/>
                    <a:pt x="391" y="307"/>
                  </a:cubicBezTo>
                  <a:cubicBezTo>
                    <a:pt x="390" y="307"/>
                    <a:pt x="390" y="307"/>
                    <a:pt x="391" y="306"/>
                  </a:cubicBezTo>
                  <a:cubicBezTo>
                    <a:pt x="389" y="307"/>
                    <a:pt x="389" y="307"/>
                    <a:pt x="388" y="308"/>
                  </a:cubicBezTo>
                  <a:cubicBezTo>
                    <a:pt x="389" y="308"/>
                    <a:pt x="390" y="308"/>
                    <a:pt x="391" y="308"/>
                  </a:cubicBezTo>
                  <a:cubicBezTo>
                    <a:pt x="391" y="308"/>
                    <a:pt x="391" y="307"/>
                    <a:pt x="392" y="307"/>
                  </a:cubicBezTo>
                  <a:cubicBezTo>
                    <a:pt x="392" y="309"/>
                    <a:pt x="391" y="309"/>
                    <a:pt x="391" y="310"/>
                  </a:cubicBezTo>
                  <a:cubicBezTo>
                    <a:pt x="392" y="310"/>
                    <a:pt x="392" y="311"/>
                    <a:pt x="392" y="311"/>
                  </a:cubicBezTo>
                  <a:cubicBezTo>
                    <a:pt x="392" y="309"/>
                    <a:pt x="393" y="309"/>
                    <a:pt x="393" y="308"/>
                  </a:cubicBezTo>
                  <a:cubicBezTo>
                    <a:pt x="394" y="309"/>
                    <a:pt x="393" y="310"/>
                    <a:pt x="394" y="310"/>
                  </a:cubicBezTo>
                  <a:cubicBezTo>
                    <a:pt x="394" y="310"/>
                    <a:pt x="393" y="310"/>
                    <a:pt x="393" y="311"/>
                  </a:cubicBezTo>
                  <a:cubicBezTo>
                    <a:pt x="394" y="311"/>
                    <a:pt x="396" y="311"/>
                    <a:pt x="396" y="310"/>
                  </a:cubicBezTo>
                  <a:cubicBezTo>
                    <a:pt x="396" y="310"/>
                    <a:pt x="397" y="311"/>
                    <a:pt x="397" y="312"/>
                  </a:cubicBezTo>
                  <a:cubicBezTo>
                    <a:pt x="397" y="312"/>
                    <a:pt x="399" y="311"/>
                    <a:pt x="399" y="312"/>
                  </a:cubicBezTo>
                  <a:cubicBezTo>
                    <a:pt x="399" y="312"/>
                    <a:pt x="398" y="312"/>
                    <a:pt x="398" y="312"/>
                  </a:cubicBezTo>
                  <a:cubicBezTo>
                    <a:pt x="398" y="312"/>
                    <a:pt x="398" y="312"/>
                    <a:pt x="397" y="312"/>
                  </a:cubicBezTo>
                  <a:cubicBezTo>
                    <a:pt x="397" y="312"/>
                    <a:pt x="397" y="313"/>
                    <a:pt x="395" y="314"/>
                  </a:cubicBezTo>
                  <a:cubicBezTo>
                    <a:pt x="397" y="313"/>
                    <a:pt x="398" y="314"/>
                    <a:pt x="398" y="313"/>
                  </a:cubicBezTo>
                  <a:cubicBezTo>
                    <a:pt x="398" y="313"/>
                    <a:pt x="398" y="313"/>
                    <a:pt x="397" y="313"/>
                  </a:cubicBezTo>
                  <a:cubicBezTo>
                    <a:pt x="399" y="312"/>
                    <a:pt x="399" y="313"/>
                    <a:pt x="399" y="314"/>
                  </a:cubicBezTo>
                  <a:cubicBezTo>
                    <a:pt x="400" y="313"/>
                    <a:pt x="399" y="313"/>
                    <a:pt x="399" y="312"/>
                  </a:cubicBezTo>
                  <a:cubicBezTo>
                    <a:pt x="402" y="313"/>
                    <a:pt x="401" y="309"/>
                    <a:pt x="403" y="310"/>
                  </a:cubicBezTo>
                  <a:cubicBezTo>
                    <a:pt x="404" y="307"/>
                    <a:pt x="405" y="302"/>
                    <a:pt x="405" y="298"/>
                  </a:cubicBezTo>
                  <a:cubicBezTo>
                    <a:pt x="405" y="297"/>
                    <a:pt x="403" y="297"/>
                    <a:pt x="402" y="295"/>
                  </a:cubicBezTo>
                  <a:cubicBezTo>
                    <a:pt x="400" y="298"/>
                    <a:pt x="396" y="297"/>
                    <a:pt x="394" y="297"/>
                  </a:cubicBezTo>
                  <a:cubicBezTo>
                    <a:pt x="393" y="298"/>
                    <a:pt x="392" y="298"/>
                    <a:pt x="393" y="299"/>
                  </a:cubicBezTo>
                  <a:cubicBezTo>
                    <a:pt x="392" y="299"/>
                    <a:pt x="392" y="299"/>
                    <a:pt x="392" y="299"/>
                  </a:cubicBezTo>
                  <a:cubicBezTo>
                    <a:pt x="391" y="300"/>
                    <a:pt x="392" y="300"/>
                    <a:pt x="392" y="301"/>
                  </a:cubicBezTo>
                  <a:cubicBezTo>
                    <a:pt x="391" y="300"/>
                    <a:pt x="389" y="299"/>
                    <a:pt x="389" y="299"/>
                  </a:cubicBezTo>
                  <a:cubicBezTo>
                    <a:pt x="389" y="298"/>
                    <a:pt x="388" y="299"/>
                    <a:pt x="388" y="297"/>
                  </a:cubicBezTo>
                  <a:cubicBezTo>
                    <a:pt x="388" y="297"/>
                    <a:pt x="387" y="297"/>
                    <a:pt x="387" y="297"/>
                  </a:cubicBezTo>
                  <a:cubicBezTo>
                    <a:pt x="384" y="294"/>
                    <a:pt x="383" y="291"/>
                    <a:pt x="380" y="288"/>
                  </a:cubicBezTo>
                  <a:cubicBezTo>
                    <a:pt x="379" y="286"/>
                    <a:pt x="377" y="284"/>
                    <a:pt x="377" y="280"/>
                  </a:cubicBezTo>
                  <a:cubicBezTo>
                    <a:pt x="378" y="277"/>
                    <a:pt x="380" y="274"/>
                    <a:pt x="379" y="270"/>
                  </a:cubicBezTo>
                  <a:cubicBezTo>
                    <a:pt x="380" y="270"/>
                    <a:pt x="380" y="269"/>
                    <a:pt x="380" y="269"/>
                  </a:cubicBezTo>
                  <a:cubicBezTo>
                    <a:pt x="377" y="264"/>
                    <a:pt x="379" y="260"/>
                    <a:pt x="379" y="255"/>
                  </a:cubicBezTo>
                  <a:cubicBezTo>
                    <a:pt x="380" y="248"/>
                    <a:pt x="384" y="242"/>
                    <a:pt x="383" y="235"/>
                  </a:cubicBezTo>
                  <a:cubicBezTo>
                    <a:pt x="382" y="234"/>
                    <a:pt x="382" y="233"/>
                    <a:pt x="381" y="232"/>
                  </a:cubicBezTo>
                  <a:cubicBezTo>
                    <a:pt x="380" y="233"/>
                    <a:pt x="379" y="233"/>
                    <a:pt x="377" y="233"/>
                  </a:cubicBezTo>
                  <a:cubicBezTo>
                    <a:pt x="376" y="235"/>
                    <a:pt x="375" y="236"/>
                    <a:pt x="373" y="237"/>
                  </a:cubicBezTo>
                  <a:cubicBezTo>
                    <a:pt x="374" y="234"/>
                    <a:pt x="376" y="233"/>
                    <a:pt x="377" y="230"/>
                  </a:cubicBezTo>
                  <a:cubicBezTo>
                    <a:pt x="376" y="229"/>
                    <a:pt x="376" y="230"/>
                    <a:pt x="375" y="230"/>
                  </a:cubicBezTo>
                  <a:cubicBezTo>
                    <a:pt x="375" y="233"/>
                    <a:pt x="371" y="234"/>
                    <a:pt x="370" y="237"/>
                  </a:cubicBezTo>
                  <a:cubicBezTo>
                    <a:pt x="370" y="233"/>
                    <a:pt x="369" y="231"/>
                    <a:pt x="370" y="228"/>
                  </a:cubicBezTo>
                  <a:cubicBezTo>
                    <a:pt x="369" y="227"/>
                    <a:pt x="368" y="227"/>
                    <a:pt x="366" y="227"/>
                  </a:cubicBezTo>
                  <a:cubicBezTo>
                    <a:pt x="364" y="228"/>
                    <a:pt x="362" y="231"/>
                    <a:pt x="360" y="230"/>
                  </a:cubicBezTo>
                  <a:cubicBezTo>
                    <a:pt x="360" y="231"/>
                    <a:pt x="360" y="231"/>
                    <a:pt x="360" y="231"/>
                  </a:cubicBezTo>
                  <a:cubicBezTo>
                    <a:pt x="360" y="224"/>
                    <a:pt x="363" y="217"/>
                    <a:pt x="365" y="211"/>
                  </a:cubicBezTo>
                  <a:cubicBezTo>
                    <a:pt x="370" y="207"/>
                    <a:pt x="369" y="199"/>
                    <a:pt x="366" y="194"/>
                  </a:cubicBezTo>
                  <a:cubicBezTo>
                    <a:pt x="373" y="195"/>
                    <a:pt x="378" y="199"/>
                    <a:pt x="384" y="199"/>
                  </a:cubicBezTo>
                  <a:cubicBezTo>
                    <a:pt x="387" y="199"/>
                    <a:pt x="389" y="198"/>
                    <a:pt x="391" y="197"/>
                  </a:cubicBezTo>
                  <a:cubicBezTo>
                    <a:pt x="392" y="197"/>
                    <a:pt x="392" y="197"/>
                    <a:pt x="392" y="197"/>
                  </a:cubicBezTo>
                  <a:cubicBezTo>
                    <a:pt x="394" y="195"/>
                    <a:pt x="394" y="193"/>
                    <a:pt x="395" y="192"/>
                  </a:cubicBezTo>
                  <a:cubicBezTo>
                    <a:pt x="395" y="189"/>
                    <a:pt x="394" y="186"/>
                    <a:pt x="395" y="184"/>
                  </a:cubicBezTo>
                  <a:cubicBezTo>
                    <a:pt x="393" y="183"/>
                    <a:pt x="392" y="179"/>
                    <a:pt x="389" y="178"/>
                  </a:cubicBezTo>
                  <a:cubicBezTo>
                    <a:pt x="389" y="177"/>
                    <a:pt x="389" y="176"/>
                    <a:pt x="389" y="176"/>
                  </a:cubicBezTo>
                  <a:cubicBezTo>
                    <a:pt x="389" y="177"/>
                    <a:pt x="388" y="176"/>
                    <a:pt x="387" y="176"/>
                  </a:cubicBezTo>
                  <a:cubicBezTo>
                    <a:pt x="390" y="172"/>
                    <a:pt x="384" y="172"/>
                    <a:pt x="384" y="170"/>
                  </a:cubicBezTo>
                  <a:cubicBezTo>
                    <a:pt x="384" y="170"/>
                    <a:pt x="384" y="171"/>
                    <a:pt x="383" y="171"/>
                  </a:cubicBezTo>
                  <a:cubicBezTo>
                    <a:pt x="383" y="170"/>
                    <a:pt x="382" y="169"/>
                    <a:pt x="382" y="168"/>
                  </a:cubicBezTo>
                  <a:cubicBezTo>
                    <a:pt x="381" y="168"/>
                    <a:pt x="381" y="167"/>
                    <a:pt x="380" y="168"/>
                  </a:cubicBezTo>
                  <a:cubicBezTo>
                    <a:pt x="380" y="165"/>
                    <a:pt x="378" y="167"/>
                    <a:pt x="378" y="165"/>
                  </a:cubicBezTo>
                  <a:cubicBezTo>
                    <a:pt x="378" y="164"/>
                    <a:pt x="379" y="163"/>
                    <a:pt x="378" y="162"/>
                  </a:cubicBezTo>
                  <a:cubicBezTo>
                    <a:pt x="376" y="162"/>
                    <a:pt x="376" y="165"/>
                    <a:pt x="375" y="164"/>
                  </a:cubicBezTo>
                  <a:cubicBezTo>
                    <a:pt x="376" y="163"/>
                    <a:pt x="377" y="162"/>
                    <a:pt x="376" y="160"/>
                  </a:cubicBezTo>
                  <a:cubicBezTo>
                    <a:pt x="372" y="159"/>
                    <a:pt x="372" y="155"/>
                    <a:pt x="368" y="155"/>
                  </a:cubicBezTo>
                  <a:cubicBezTo>
                    <a:pt x="368" y="154"/>
                    <a:pt x="368" y="154"/>
                    <a:pt x="367" y="153"/>
                  </a:cubicBezTo>
                  <a:cubicBezTo>
                    <a:pt x="366" y="154"/>
                    <a:pt x="366" y="153"/>
                    <a:pt x="365" y="153"/>
                  </a:cubicBezTo>
                  <a:cubicBezTo>
                    <a:pt x="365" y="150"/>
                    <a:pt x="364" y="149"/>
                    <a:pt x="362" y="149"/>
                  </a:cubicBezTo>
                  <a:cubicBezTo>
                    <a:pt x="361" y="151"/>
                    <a:pt x="361" y="149"/>
                    <a:pt x="360" y="150"/>
                  </a:cubicBezTo>
                  <a:cubicBezTo>
                    <a:pt x="360" y="150"/>
                    <a:pt x="360" y="150"/>
                    <a:pt x="360" y="150"/>
                  </a:cubicBezTo>
                  <a:cubicBezTo>
                    <a:pt x="359" y="150"/>
                    <a:pt x="359" y="151"/>
                    <a:pt x="358" y="151"/>
                  </a:cubicBezTo>
                  <a:cubicBezTo>
                    <a:pt x="357" y="149"/>
                    <a:pt x="358" y="148"/>
                    <a:pt x="358" y="146"/>
                  </a:cubicBezTo>
                  <a:cubicBezTo>
                    <a:pt x="357" y="145"/>
                    <a:pt x="356" y="147"/>
                    <a:pt x="355" y="145"/>
                  </a:cubicBezTo>
                  <a:cubicBezTo>
                    <a:pt x="356" y="144"/>
                    <a:pt x="354" y="143"/>
                    <a:pt x="353" y="142"/>
                  </a:cubicBezTo>
                  <a:cubicBezTo>
                    <a:pt x="353" y="142"/>
                    <a:pt x="353" y="142"/>
                    <a:pt x="352" y="142"/>
                  </a:cubicBezTo>
                  <a:cubicBezTo>
                    <a:pt x="351" y="139"/>
                    <a:pt x="349" y="136"/>
                    <a:pt x="348" y="134"/>
                  </a:cubicBezTo>
                  <a:cubicBezTo>
                    <a:pt x="346" y="134"/>
                    <a:pt x="346" y="134"/>
                    <a:pt x="346" y="134"/>
                  </a:cubicBezTo>
                  <a:cubicBezTo>
                    <a:pt x="341" y="128"/>
                    <a:pt x="332" y="125"/>
                    <a:pt x="327" y="119"/>
                  </a:cubicBezTo>
                  <a:cubicBezTo>
                    <a:pt x="326" y="119"/>
                    <a:pt x="326" y="119"/>
                    <a:pt x="325" y="119"/>
                  </a:cubicBezTo>
                  <a:cubicBezTo>
                    <a:pt x="324" y="117"/>
                    <a:pt x="322" y="116"/>
                    <a:pt x="321" y="114"/>
                  </a:cubicBezTo>
                  <a:cubicBezTo>
                    <a:pt x="326" y="110"/>
                    <a:pt x="330" y="107"/>
                    <a:pt x="335" y="104"/>
                  </a:cubicBezTo>
                  <a:cubicBezTo>
                    <a:pt x="336" y="104"/>
                    <a:pt x="336" y="104"/>
                    <a:pt x="336" y="104"/>
                  </a:cubicBezTo>
                  <a:cubicBezTo>
                    <a:pt x="337" y="102"/>
                    <a:pt x="338" y="101"/>
                    <a:pt x="340" y="101"/>
                  </a:cubicBezTo>
                  <a:cubicBezTo>
                    <a:pt x="342" y="102"/>
                    <a:pt x="346" y="100"/>
                    <a:pt x="347" y="103"/>
                  </a:cubicBezTo>
                  <a:cubicBezTo>
                    <a:pt x="347" y="103"/>
                    <a:pt x="346" y="104"/>
                    <a:pt x="346" y="104"/>
                  </a:cubicBezTo>
                  <a:cubicBezTo>
                    <a:pt x="348" y="106"/>
                    <a:pt x="349" y="104"/>
                    <a:pt x="350" y="105"/>
                  </a:cubicBezTo>
                  <a:cubicBezTo>
                    <a:pt x="350" y="105"/>
                    <a:pt x="350" y="104"/>
                    <a:pt x="350" y="104"/>
                  </a:cubicBezTo>
                  <a:cubicBezTo>
                    <a:pt x="353" y="104"/>
                    <a:pt x="354" y="103"/>
                    <a:pt x="356" y="102"/>
                  </a:cubicBezTo>
                  <a:cubicBezTo>
                    <a:pt x="357" y="100"/>
                    <a:pt x="360" y="98"/>
                    <a:pt x="358" y="96"/>
                  </a:cubicBezTo>
                  <a:cubicBezTo>
                    <a:pt x="356" y="96"/>
                    <a:pt x="353" y="96"/>
                    <a:pt x="351" y="97"/>
                  </a:cubicBezTo>
                  <a:cubicBezTo>
                    <a:pt x="351" y="96"/>
                    <a:pt x="351" y="96"/>
                    <a:pt x="351" y="95"/>
                  </a:cubicBezTo>
                  <a:cubicBezTo>
                    <a:pt x="355" y="93"/>
                    <a:pt x="359" y="89"/>
                    <a:pt x="364" y="87"/>
                  </a:cubicBezTo>
                  <a:cubicBezTo>
                    <a:pt x="364" y="87"/>
                    <a:pt x="364" y="87"/>
                    <a:pt x="365" y="87"/>
                  </a:cubicBezTo>
                  <a:cubicBezTo>
                    <a:pt x="368" y="85"/>
                    <a:pt x="372" y="82"/>
                    <a:pt x="377" y="82"/>
                  </a:cubicBezTo>
                  <a:cubicBezTo>
                    <a:pt x="378" y="80"/>
                    <a:pt x="380" y="80"/>
                    <a:pt x="382" y="80"/>
                  </a:cubicBezTo>
                  <a:cubicBezTo>
                    <a:pt x="382" y="78"/>
                    <a:pt x="386" y="77"/>
                    <a:pt x="388" y="77"/>
                  </a:cubicBezTo>
                  <a:cubicBezTo>
                    <a:pt x="390" y="75"/>
                    <a:pt x="393" y="76"/>
                    <a:pt x="395" y="74"/>
                  </a:cubicBezTo>
                  <a:cubicBezTo>
                    <a:pt x="395" y="73"/>
                    <a:pt x="395" y="73"/>
                    <a:pt x="394" y="73"/>
                  </a:cubicBezTo>
                  <a:cubicBezTo>
                    <a:pt x="401" y="71"/>
                    <a:pt x="406" y="66"/>
                    <a:pt x="414" y="63"/>
                  </a:cubicBezTo>
                  <a:cubicBezTo>
                    <a:pt x="414" y="62"/>
                    <a:pt x="414" y="62"/>
                    <a:pt x="414" y="62"/>
                  </a:cubicBezTo>
                  <a:cubicBezTo>
                    <a:pt x="413" y="61"/>
                    <a:pt x="412" y="62"/>
                    <a:pt x="411" y="62"/>
                  </a:cubicBezTo>
                  <a:cubicBezTo>
                    <a:pt x="410" y="63"/>
                    <a:pt x="407" y="64"/>
                    <a:pt x="405" y="63"/>
                  </a:cubicBezTo>
                  <a:cubicBezTo>
                    <a:pt x="401" y="63"/>
                    <a:pt x="397" y="64"/>
                    <a:pt x="395" y="65"/>
                  </a:cubicBezTo>
                  <a:cubicBezTo>
                    <a:pt x="394" y="64"/>
                    <a:pt x="395" y="61"/>
                    <a:pt x="394" y="61"/>
                  </a:cubicBezTo>
                  <a:cubicBezTo>
                    <a:pt x="394" y="62"/>
                    <a:pt x="393" y="61"/>
                    <a:pt x="393" y="62"/>
                  </a:cubicBezTo>
                  <a:cubicBezTo>
                    <a:pt x="393" y="63"/>
                    <a:pt x="394" y="62"/>
                    <a:pt x="394" y="62"/>
                  </a:cubicBezTo>
                  <a:cubicBezTo>
                    <a:pt x="394" y="67"/>
                    <a:pt x="390" y="67"/>
                    <a:pt x="387" y="67"/>
                  </a:cubicBezTo>
                  <a:cubicBezTo>
                    <a:pt x="386" y="69"/>
                    <a:pt x="383" y="69"/>
                    <a:pt x="381" y="70"/>
                  </a:cubicBezTo>
                  <a:cubicBezTo>
                    <a:pt x="382" y="69"/>
                    <a:pt x="382" y="68"/>
                    <a:pt x="383" y="69"/>
                  </a:cubicBezTo>
                  <a:cubicBezTo>
                    <a:pt x="383" y="68"/>
                    <a:pt x="383" y="66"/>
                    <a:pt x="383" y="66"/>
                  </a:cubicBezTo>
                  <a:cubicBezTo>
                    <a:pt x="383" y="66"/>
                    <a:pt x="383" y="66"/>
                    <a:pt x="383" y="65"/>
                  </a:cubicBezTo>
                  <a:cubicBezTo>
                    <a:pt x="385" y="59"/>
                    <a:pt x="391" y="56"/>
                    <a:pt x="394" y="52"/>
                  </a:cubicBezTo>
                  <a:cubicBezTo>
                    <a:pt x="398" y="49"/>
                    <a:pt x="400" y="43"/>
                    <a:pt x="405" y="42"/>
                  </a:cubicBezTo>
                  <a:cubicBezTo>
                    <a:pt x="405" y="42"/>
                    <a:pt x="405" y="41"/>
                    <a:pt x="405" y="41"/>
                  </a:cubicBezTo>
                  <a:cubicBezTo>
                    <a:pt x="409" y="37"/>
                    <a:pt x="414" y="35"/>
                    <a:pt x="421" y="33"/>
                  </a:cubicBezTo>
                  <a:cubicBezTo>
                    <a:pt x="421" y="32"/>
                    <a:pt x="422" y="31"/>
                    <a:pt x="423" y="32"/>
                  </a:cubicBezTo>
                  <a:close/>
                  <a:moveTo>
                    <a:pt x="150" y="77"/>
                  </a:moveTo>
                  <a:cubicBezTo>
                    <a:pt x="151" y="77"/>
                    <a:pt x="152" y="78"/>
                    <a:pt x="152" y="79"/>
                  </a:cubicBezTo>
                  <a:cubicBezTo>
                    <a:pt x="152" y="79"/>
                    <a:pt x="151" y="78"/>
                    <a:pt x="150" y="77"/>
                  </a:cubicBezTo>
                  <a:close/>
                  <a:moveTo>
                    <a:pt x="109" y="209"/>
                  </a:moveTo>
                  <a:cubicBezTo>
                    <a:pt x="109" y="209"/>
                    <a:pt x="109" y="208"/>
                    <a:pt x="110" y="208"/>
                  </a:cubicBezTo>
                  <a:cubicBezTo>
                    <a:pt x="109" y="208"/>
                    <a:pt x="109" y="209"/>
                    <a:pt x="109" y="209"/>
                  </a:cubicBezTo>
                  <a:close/>
                  <a:moveTo>
                    <a:pt x="139" y="211"/>
                  </a:moveTo>
                  <a:cubicBezTo>
                    <a:pt x="138" y="211"/>
                    <a:pt x="138" y="209"/>
                    <a:pt x="139" y="209"/>
                  </a:cubicBezTo>
                  <a:cubicBezTo>
                    <a:pt x="139" y="209"/>
                    <a:pt x="139" y="211"/>
                    <a:pt x="139" y="211"/>
                  </a:cubicBezTo>
                  <a:close/>
                  <a:moveTo>
                    <a:pt x="143" y="214"/>
                  </a:moveTo>
                  <a:cubicBezTo>
                    <a:pt x="143" y="214"/>
                    <a:pt x="143" y="214"/>
                    <a:pt x="143" y="214"/>
                  </a:cubicBezTo>
                  <a:cubicBezTo>
                    <a:pt x="143" y="214"/>
                    <a:pt x="143" y="214"/>
                    <a:pt x="143" y="214"/>
                  </a:cubicBezTo>
                  <a:cubicBezTo>
                    <a:pt x="142" y="213"/>
                    <a:pt x="142" y="213"/>
                    <a:pt x="140" y="214"/>
                  </a:cubicBezTo>
                  <a:cubicBezTo>
                    <a:pt x="140" y="213"/>
                    <a:pt x="139" y="213"/>
                    <a:pt x="140" y="211"/>
                  </a:cubicBezTo>
                  <a:cubicBezTo>
                    <a:pt x="140" y="211"/>
                    <a:pt x="140" y="211"/>
                    <a:pt x="140" y="211"/>
                  </a:cubicBezTo>
                  <a:cubicBezTo>
                    <a:pt x="142" y="212"/>
                    <a:pt x="142" y="211"/>
                    <a:pt x="144" y="212"/>
                  </a:cubicBezTo>
                  <a:cubicBezTo>
                    <a:pt x="143" y="212"/>
                    <a:pt x="143" y="213"/>
                    <a:pt x="143" y="214"/>
                  </a:cubicBezTo>
                  <a:cubicBezTo>
                    <a:pt x="143" y="214"/>
                    <a:pt x="143" y="214"/>
                    <a:pt x="143" y="214"/>
                  </a:cubicBezTo>
                  <a:cubicBezTo>
                    <a:pt x="144" y="213"/>
                    <a:pt x="144" y="214"/>
                    <a:pt x="145" y="214"/>
                  </a:cubicBezTo>
                  <a:cubicBezTo>
                    <a:pt x="144" y="215"/>
                    <a:pt x="143" y="215"/>
                    <a:pt x="143" y="214"/>
                  </a:cubicBezTo>
                  <a:close/>
                  <a:moveTo>
                    <a:pt x="144" y="217"/>
                  </a:moveTo>
                  <a:cubicBezTo>
                    <a:pt x="144" y="217"/>
                    <a:pt x="145" y="216"/>
                    <a:pt x="144" y="216"/>
                  </a:cubicBezTo>
                  <a:cubicBezTo>
                    <a:pt x="145" y="216"/>
                    <a:pt x="144" y="217"/>
                    <a:pt x="145" y="217"/>
                  </a:cubicBezTo>
                  <a:lnTo>
                    <a:pt x="144" y="217"/>
                  </a:lnTo>
                  <a:close/>
                  <a:moveTo>
                    <a:pt x="147" y="134"/>
                  </a:moveTo>
                  <a:cubicBezTo>
                    <a:pt x="142" y="132"/>
                    <a:pt x="137" y="135"/>
                    <a:pt x="135" y="133"/>
                  </a:cubicBezTo>
                  <a:cubicBezTo>
                    <a:pt x="135" y="132"/>
                    <a:pt x="136" y="133"/>
                    <a:pt x="137" y="132"/>
                  </a:cubicBezTo>
                  <a:cubicBezTo>
                    <a:pt x="135" y="132"/>
                    <a:pt x="134" y="132"/>
                    <a:pt x="133" y="132"/>
                  </a:cubicBezTo>
                  <a:cubicBezTo>
                    <a:pt x="132" y="130"/>
                    <a:pt x="134" y="129"/>
                    <a:pt x="132" y="128"/>
                  </a:cubicBezTo>
                  <a:cubicBezTo>
                    <a:pt x="132" y="127"/>
                    <a:pt x="133" y="128"/>
                    <a:pt x="133" y="127"/>
                  </a:cubicBezTo>
                  <a:cubicBezTo>
                    <a:pt x="135" y="127"/>
                    <a:pt x="135" y="128"/>
                    <a:pt x="137" y="128"/>
                  </a:cubicBezTo>
                  <a:cubicBezTo>
                    <a:pt x="137" y="129"/>
                    <a:pt x="139" y="129"/>
                    <a:pt x="139" y="127"/>
                  </a:cubicBezTo>
                  <a:cubicBezTo>
                    <a:pt x="142" y="128"/>
                    <a:pt x="145" y="129"/>
                    <a:pt x="147" y="131"/>
                  </a:cubicBezTo>
                  <a:cubicBezTo>
                    <a:pt x="147" y="132"/>
                    <a:pt x="147" y="133"/>
                    <a:pt x="147" y="134"/>
                  </a:cubicBezTo>
                  <a:close/>
                  <a:moveTo>
                    <a:pt x="147" y="129"/>
                  </a:moveTo>
                  <a:cubicBezTo>
                    <a:pt x="144" y="129"/>
                    <a:pt x="145" y="128"/>
                    <a:pt x="142" y="128"/>
                  </a:cubicBezTo>
                  <a:cubicBezTo>
                    <a:pt x="142" y="127"/>
                    <a:pt x="142" y="127"/>
                    <a:pt x="142" y="127"/>
                  </a:cubicBezTo>
                  <a:cubicBezTo>
                    <a:pt x="144" y="127"/>
                    <a:pt x="145" y="126"/>
                    <a:pt x="146" y="127"/>
                  </a:cubicBezTo>
                  <a:cubicBezTo>
                    <a:pt x="146" y="126"/>
                    <a:pt x="147" y="127"/>
                    <a:pt x="148" y="126"/>
                  </a:cubicBezTo>
                  <a:cubicBezTo>
                    <a:pt x="148" y="127"/>
                    <a:pt x="148" y="128"/>
                    <a:pt x="147" y="129"/>
                  </a:cubicBezTo>
                  <a:close/>
                  <a:moveTo>
                    <a:pt x="148" y="123"/>
                  </a:moveTo>
                  <a:cubicBezTo>
                    <a:pt x="149" y="124"/>
                    <a:pt x="149" y="126"/>
                    <a:pt x="147" y="126"/>
                  </a:cubicBezTo>
                  <a:cubicBezTo>
                    <a:pt x="146" y="126"/>
                    <a:pt x="146" y="126"/>
                    <a:pt x="146" y="125"/>
                  </a:cubicBezTo>
                  <a:cubicBezTo>
                    <a:pt x="146" y="127"/>
                    <a:pt x="142" y="126"/>
                    <a:pt x="141" y="126"/>
                  </a:cubicBezTo>
                  <a:cubicBezTo>
                    <a:pt x="141" y="125"/>
                    <a:pt x="143" y="126"/>
                    <a:pt x="144" y="125"/>
                  </a:cubicBezTo>
                  <a:cubicBezTo>
                    <a:pt x="145" y="125"/>
                    <a:pt x="144" y="123"/>
                    <a:pt x="146" y="123"/>
                  </a:cubicBezTo>
                  <a:cubicBezTo>
                    <a:pt x="146" y="125"/>
                    <a:pt x="146" y="123"/>
                    <a:pt x="147" y="123"/>
                  </a:cubicBezTo>
                  <a:cubicBezTo>
                    <a:pt x="147" y="123"/>
                    <a:pt x="147" y="123"/>
                    <a:pt x="147" y="122"/>
                  </a:cubicBezTo>
                  <a:cubicBezTo>
                    <a:pt x="148" y="122"/>
                    <a:pt x="148" y="122"/>
                    <a:pt x="149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49" y="122"/>
                    <a:pt x="149" y="122"/>
                    <a:pt x="148" y="122"/>
                  </a:cubicBezTo>
                  <a:cubicBezTo>
                    <a:pt x="148" y="122"/>
                    <a:pt x="149" y="123"/>
                    <a:pt x="148" y="123"/>
                  </a:cubicBezTo>
                  <a:close/>
                  <a:moveTo>
                    <a:pt x="149" y="212"/>
                  </a:moveTo>
                  <a:cubicBezTo>
                    <a:pt x="150" y="213"/>
                    <a:pt x="151" y="212"/>
                    <a:pt x="151" y="212"/>
                  </a:cubicBezTo>
                  <a:cubicBezTo>
                    <a:pt x="153" y="212"/>
                    <a:pt x="153" y="214"/>
                    <a:pt x="155" y="213"/>
                  </a:cubicBezTo>
                  <a:cubicBezTo>
                    <a:pt x="155" y="215"/>
                    <a:pt x="155" y="215"/>
                    <a:pt x="156" y="217"/>
                  </a:cubicBezTo>
                  <a:cubicBezTo>
                    <a:pt x="155" y="217"/>
                    <a:pt x="154" y="216"/>
                    <a:pt x="153" y="217"/>
                  </a:cubicBezTo>
                  <a:cubicBezTo>
                    <a:pt x="153" y="217"/>
                    <a:pt x="153" y="216"/>
                    <a:pt x="152" y="215"/>
                  </a:cubicBezTo>
                  <a:cubicBezTo>
                    <a:pt x="151" y="216"/>
                    <a:pt x="154" y="218"/>
                    <a:pt x="151" y="218"/>
                  </a:cubicBezTo>
                  <a:cubicBezTo>
                    <a:pt x="150" y="217"/>
                    <a:pt x="148" y="215"/>
                    <a:pt x="149" y="212"/>
                  </a:cubicBezTo>
                  <a:close/>
                  <a:moveTo>
                    <a:pt x="152" y="229"/>
                  </a:moveTo>
                  <a:cubicBezTo>
                    <a:pt x="152" y="229"/>
                    <a:pt x="152" y="228"/>
                    <a:pt x="152" y="228"/>
                  </a:cubicBezTo>
                  <a:cubicBezTo>
                    <a:pt x="152" y="228"/>
                    <a:pt x="152" y="228"/>
                    <a:pt x="152" y="228"/>
                  </a:cubicBezTo>
                  <a:cubicBezTo>
                    <a:pt x="152" y="228"/>
                    <a:pt x="152" y="227"/>
                    <a:pt x="153" y="228"/>
                  </a:cubicBezTo>
                  <a:cubicBezTo>
                    <a:pt x="153" y="229"/>
                    <a:pt x="152" y="228"/>
                    <a:pt x="152" y="229"/>
                  </a:cubicBezTo>
                  <a:close/>
                  <a:moveTo>
                    <a:pt x="152" y="224"/>
                  </a:moveTo>
                  <a:cubicBezTo>
                    <a:pt x="151" y="223"/>
                    <a:pt x="151" y="222"/>
                    <a:pt x="150" y="221"/>
                  </a:cubicBezTo>
                  <a:cubicBezTo>
                    <a:pt x="151" y="221"/>
                    <a:pt x="150" y="221"/>
                    <a:pt x="151" y="221"/>
                  </a:cubicBezTo>
                  <a:cubicBezTo>
                    <a:pt x="151" y="221"/>
                    <a:pt x="150" y="220"/>
                    <a:pt x="150" y="220"/>
                  </a:cubicBezTo>
                  <a:cubicBezTo>
                    <a:pt x="150" y="219"/>
                    <a:pt x="151" y="220"/>
                    <a:pt x="151" y="219"/>
                  </a:cubicBezTo>
                  <a:cubicBezTo>
                    <a:pt x="151" y="219"/>
                    <a:pt x="151" y="218"/>
                    <a:pt x="152" y="218"/>
                  </a:cubicBezTo>
                  <a:cubicBezTo>
                    <a:pt x="152" y="219"/>
                    <a:pt x="152" y="219"/>
                    <a:pt x="153" y="219"/>
                  </a:cubicBezTo>
                  <a:cubicBezTo>
                    <a:pt x="153" y="219"/>
                    <a:pt x="152" y="219"/>
                    <a:pt x="152" y="219"/>
                  </a:cubicBezTo>
                  <a:cubicBezTo>
                    <a:pt x="153" y="220"/>
                    <a:pt x="154" y="222"/>
                    <a:pt x="154" y="224"/>
                  </a:cubicBezTo>
                  <a:cubicBezTo>
                    <a:pt x="153" y="225"/>
                    <a:pt x="152" y="223"/>
                    <a:pt x="152" y="224"/>
                  </a:cubicBezTo>
                  <a:close/>
                  <a:moveTo>
                    <a:pt x="158" y="220"/>
                  </a:moveTo>
                  <a:cubicBezTo>
                    <a:pt x="158" y="220"/>
                    <a:pt x="157" y="220"/>
                    <a:pt x="158" y="219"/>
                  </a:cubicBezTo>
                  <a:cubicBezTo>
                    <a:pt x="157" y="219"/>
                    <a:pt x="156" y="219"/>
                    <a:pt x="156" y="220"/>
                  </a:cubicBezTo>
                  <a:cubicBezTo>
                    <a:pt x="155" y="219"/>
                    <a:pt x="155" y="219"/>
                    <a:pt x="154" y="218"/>
                  </a:cubicBezTo>
                  <a:cubicBezTo>
                    <a:pt x="155" y="217"/>
                    <a:pt x="156" y="218"/>
                    <a:pt x="157" y="216"/>
                  </a:cubicBezTo>
                  <a:cubicBezTo>
                    <a:pt x="157" y="216"/>
                    <a:pt x="157" y="217"/>
                    <a:pt x="157" y="217"/>
                  </a:cubicBezTo>
                  <a:cubicBezTo>
                    <a:pt x="157" y="217"/>
                    <a:pt x="157" y="217"/>
                    <a:pt x="158" y="217"/>
                  </a:cubicBezTo>
                  <a:cubicBezTo>
                    <a:pt x="158" y="218"/>
                    <a:pt x="157" y="219"/>
                    <a:pt x="158" y="219"/>
                  </a:cubicBezTo>
                  <a:lnTo>
                    <a:pt x="158" y="220"/>
                  </a:lnTo>
                  <a:close/>
                  <a:moveTo>
                    <a:pt x="175" y="252"/>
                  </a:moveTo>
                  <a:cubicBezTo>
                    <a:pt x="176" y="252"/>
                    <a:pt x="175" y="253"/>
                    <a:pt x="175" y="254"/>
                  </a:cubicBezTo>
                  <a:cubicBezTo>
                    <a:pt x="174" y="254"/>
                    <a:pt x="175" y="253"/>
                    <a:pt x="175" y="252"/>
                  </a:cubicBezTo>
                  <a:close/>
                  <a:moveTo>
                    <a:pt x="171" y="248"/>
                  </a:moveTo>
                  <a:cubicBezTo>
                    <a:pt x="169" y="247"/>
                    <a:pt x="169" y="244"/>
                    <a:pt x="170" y="243"/>
                  </a:cubicBezTo>
                  <a:cubicBezTo>
                    <a:pt x="171" y="243"/>
                    <a:pt x="172" y="245"/>
                    <a:pt x="172" y="245"/>
                  </a:cubicBezTo>
                  <a:cubicBezTo>
                    <a:pt x="172" y="246"/>
                    <a:pt x="170" y="246"/>
                    <a:pt x="171" y="248"/>
                  </a:cubicBezTo>
                  <a:close/>
                  <a:moveTo>
                    <a:pt x="167" y="255"/>
                  </a:moveTo>
                  <a:cubicBezTo>
                    <a:pt x="168" y="255"/>
                    <a:pt x="169" y="255"/>
                    <a:pt x="169" y="255"/>
                  </a:cubicBezTo>
                  <a:cubicBezTo>
                    <a:pt x="169" y="256"/>
                    <a:pt x="169" y="256"/>
                    <a:pt x="169" y="256"/>
                  </a:cubicBezTo>
                  <a:cubicBezTo>
                    <a:pt x="168" y="256"/>
                    <a:pt x="168" y="256"/>
                    <a:pt x="167" y="256"/>
                  </a:cubicBezTo>
                  <a:cubicBezTo>
                    <a:pt x="167" y="256"/>
                    <a:pt x="168" y="256"/>
                    <a:pt x="167" y="255"/>
                  </a:cubicBezTo>
                  <a:close/>
                  <a:moveTo>
                    <a:pt x="165" y="280"/>
                  </a:moveTo>
                  <a:cubicBezTo>
                    <a:pt x="166" y="277"/>
                    <a:pt x="166" y="276"/>
                    <a:pt x="167" y="273"/>
                  </a:cubicBezTo>
                  <a:cubicBezTo>
                    <a:pt x="169" y="273"/>
                    <a:pt x="170" y="273"/>
                    <a:pt x="171" y="272"/>
                  </a:cubicBezTo>
                  <a:cubicBezTo>
                    <a:pt x="170" y="275"/>
                    <a:pt x="169" y="277"/>
                    <a:pt x="167" y="280"/>
                  </a:cubicBezTo>
                  <a:cubicBezTo>
                    <a:pt x="169" y="279"/>
                    <a:pt x="169" y="278"/>
                    <a:pt x="170" y="276"/>
                  </a:cubicBezTo>
                  <a:cubicBezTo>
                    <a:pt x="170" y="279"/>
                    <a:pt x="169" y="280"/>
                    <a:pt x="169" y="283"/>
                  </a:cubicBezTo>
                  <a:cubicBezTo>
                    <a:pt x="167" y="282"/>
                    <a:pt x="168" y="283"/>
                    <a:pt x="167" y="283"/>
                  </a:cubicBezTo>
                  <a:cubicBezTo>
                    <a:pt x="167" y="282"/>
                    <a:pt x="167" y="282"/>
                    <a:pt x="167" y="281"/>
                  </a:cubicBezTo>
                  <a:cubicBezTo>
                    <a:pt x="166" y="282"/>
                    <a:pt x="165" y="285"/>
                    <a:pt x="164" y="287"/>
                  </a:cubicBezTo>
                  <a:cubicBezTo>
                    <a:pt x="162" y="285"/>
                    <a:pt x="164" y="282"/>
                    <a:pt x="165" y="280"/>
                  </a:cubicBezTo>
                  <a:close/>
                  <a:moveTo>
                    <a:pt x="163" y="287"/>
                  </a:moveTo>
                  <a:cubicBezTo>
                    <a:pt x="163" y="287"/>
                    <a:pt x="163" y="287"/>
                    <a:pt x="163" y="288"/>
                  </a:cubicBezTo>
                  <a:cubicBezTo>
                    <a:pt x="162" y="288"/>
                    <a:pt x="163" y="287"/>
                    <a:pt x="163" y="287"/>
                  </a:cubicBezTo>
                  <a:close/>
                  <a:moveTo>
                    <a:pt x="161" y="288"/>
                  </a:moveTo>
                  <a:cubicBezTo>
                    <a:pt x="162" y="288"/>
                    <a:pt x="162" y="288"/>
                    <a:pt x="163" y="289"/>
                  </a:cubicBezTo>
                  <a:cubicBezTo>
                    <a:pt x="163" y="289"/>
                    <a:pt x="161" y="289"/>
                    <a:pt x="161" y="290"/>
                  </a:cubicBezTo>
                  <a:cubicBezTo>
                    <a:pt x="161" y="290"/>
                    <a:pt x="161" y="289"/>
                    <a:pt x="161" y="288"/>
                  </a:cubicBezTo>
                  <a:close/>
                  <a:moveTo>
                    <a:pt x="161" y="297"/>
                  </a:moveTo>
                  <a:cubicBezTo>
                    <a:pt x="161" y="297"/>
                    <a:pt x="161" y="297"/>
                    <a:pt x="162" y="297"/>
                  </a:cubicBezTo>
                  <a:cubicBezTo>
                    <a:pt x="162" y="297"/>
                    <a:pt x="162" y="299"/>
                    <a:pt x="161" y="299"/>
                  </a:cubicBezTo>
                  <a:cubicBezTo>
                    <a:pt x="160" y="298"/>
                    <a:pt x="161" y="298"/>
                    <a:pt x="161" y="297"/>
                  </a:cubicBezTo>
                  <a:close/>
                  <a:moveTo>
                    <a:pt x="156" y="306"/>
                  </a:moveTo>
                  <a:cubicBezTo>
                    <a:pt x="156" y="307"/>
                    <a:pt x="157" y="307"/>
                    <a:pt x="157" y="307"/>
                  </a:cubicBezTo>
                  <a:cubicBezTo>
                    <a:pt x="156" y="308"/>
                    <a:pt x="156" y="309"/>
                    <a:pt x="156" y="310"/>
                  </a:cubicBezTo>
                  <a:cubicBezTo>
                    <a:pt x="155" y="310"/>
                    <a:pt x="155" y="309"/>
                    <a:pt x="154" y="309"/>
                  </a:cubicBezTo>
                  <a:cubicBezTo>
                    <a:pt x="155" y="309"/>
                    <a:pt x="156" y="308"/>
                    <a:pt x="156" y="306"/>
                  </a:cubicBezTo>
                  <a:close/>
                  <a:moveTo>
                    <a:pt x="160" y="310"/>
                  </a:moveTo>
                  <a:cubicBezTo>
                    <a:pt x="160" y="310"/>
                    <a:pt x="160" y="313"/>
                    <a:pt x="157" y="313"/>
                  </a:cubicBezTo>
                  <a:cubicBezTo>
                    <a:pt x="157" y="312"/>
                    <a:pt x="157" y="312"/>
                    <a:pt x="157" y="312"/>
                  </a:cubicBezTo>
                  <a:cubicBezTo>
                    <a:pt x="156" y="314"/>
                    <a:pt x="154" y="316"/>
                    <a:pt x="153" y="319"/>
                  </a:cubicBezTo>
                  <a:cubicBezTo>
                    <a:pt x="153" y="317"/>
                    <a:pt x="153" y="315"/>
                    <a:pt x="154" y="315"/>
                  </a:cubicBezTo>
                  <a:cubicBezTo>
                    <a:pt x="154" y="313"/>
                    <a:pt x="155" y="312"/>
                    <a:pt x="156" y="310"/>
                  </a:cubicBezTo>
                  <a:cubicBezTo>
                    <a:pt x="157" y="311"/>
                    <a:pt x="159" y="309"/>
                    <a:pt x="159" y="309"/>
                  </a:cubicBezTo>
                  <a:cubicBezTo>
                    <a:pt x="159" y="309"/>
                    <a:pt x="160" y="309"/>
                    <a:pt x="160" y="310"/>
                  </a:cubicBezTo>
                  <a:close/>
                  <a:moveTo>
                    <a:pt x="171" y="288"/>
                  </a:moveTo>
                  <a:cubicBezTo>
                    <a:pt x="170" y="288"/>
                    <a:pt x="170" y="288"/>
                    <a:pt x="170" y="289"/>
                  </a:cubicBezTo>
                  <a:cubicBezTo>
                    <a:pt x="170" y="289"/>
                    <a:pt x="170" y="289"/>
                    <a:pt x="170" y="288"/>
                  </a:cubicBezTo>
                  <a:cubicBezTo>
                    <a:pt x="168" y="289"/>
                    <a:pt x="170" y="289"/>
                    <a:pt x="170" y="290"/>
                  </a:cubicBezTo>
                  <a:cubicBezTo>
                    <a:pt x="168" y="295"/>
                    <a:pt x="164" y="298"/>
                    <a:pt x="164" y="301"/>
                  </a:cubicBezTo>
                  <a:cubicBezTo>
                    <a:pt x="163" y="301"/>
                    <a:pt x="163" y="302"/>
                    <a:pt x="162" y="303"/>
                  </a:cubicBezTo>
                  <a:cubicBezTo>
                    <a:pt x="162" y="303"/>
                    <a:pt x="162" y="301"/>
                    <a:pt x="162" y="301"/>
                  </a:cubicBezTo>
                  <a:cubicBezTo>
                    <a:pt x="162" y="300"/>
                    <a:pt x="161" y="301"/>
                    <a:pt x="161" y="300"/>
                  </a:cubicBezTo>
                  <a:cubicBezTo>
                    <a:pt x="161" y="300"/>
                    <a:pt x="162" y="299"/>
                    <a:pt x="162" y="300"/>
                  </a:cubicBezTo>
                  <a:cubicBezTo>
                    <a:pt x="163" y="298"/>
                    <a:pt x="165" y="292"/>
                    <a:pt x="162" y="290"/>
                  </a:cubicBezTo>
                  <a:cubicBezTo>
                    <a:pt x="164" y="289"/>
                    <a:pt x="165" y="287"/>
                    <a:pt x="166" y="285"/>
                  </a:cubicBezTo>
                  <a:cubicBezTo>
                    <a:pt x="166" y="285"/>
                    <a:pt x="166" y="286"/>
                    <a:pt x="166" y="286"/>
                  </a:cubicBezTo>
                  <a:cubicBezTo>
                    <a:pt x="168" y="287"/>
                    <a:pt x="169" y="286"/>
                    <a:pt x="170" y="285"/>
                  </a:cubicBezTo>
                  <a:cubicBezTo>
                    <a:pt x="170" y="280"/>
                    <a:pt x="173" y="277"/>
                    <a:pt x="175" y="273"/>
                  </a:cubicBezTo>
                  <a:cubicBezTo>
                    <a:pt x="175" y="279"/>
                    <a:pt x="174" y="282"/>
                    <a:pt x="171" y="288"/>
                  </a:cubicBezTo>
                  <a:close/>
                  <a:moveTo>
                    <a:pt x="171" y="272"/>
                  </a:moveTo>
                  <a:cubicBezTo>
                    <a:pt x="172" y="272"/>
                    <a:pt x="172" y="271"/>
                    <a:pt x="173" y="271"/>
                  </a:cubicBezTo>
                  <a:cubicBezTo>
                    <a:pt x="172" y="272"/>
                    <a:pt x="172" y="273"/>
                    <a:pt x="171" y="274"/>
                  </a:cubicBezTo>
                  <a:cubicBezTo>
                    <a:pt x="172" y="273"/>
                    <a:pt x="171" y="273"/>
                    <a:pt x="171" y="272"/>
                  </a:cubicBezTo>
                  <a:close/>
                  <a:moveTo>
                    <a:pt x="175" y="273"/>
                  </a:moveTo>
                  <a:cubicBezTo>
                    <a:pt x="174" y="272"/>
                    <a:pt x="175" y="271"/>
                    <a:pt x="176" y="270"/>
                  </a:cubicBezTo>
                  <a:cubicBezTo>
                    <a:pt x="176" y="271"/>
                    <a:pt x="175" y="271"/>
                    <a:pt x="175" y="273"/>
                  </a:cubicBezTo>
                  <a:close/>
                  <a:moveTo>
                    <a:pt x="173" y="263"/>
                  </a:moveTo>
                  <a:cubicBezTo>
                    <a:pt x="173" y="263"/>
                    <a:pt x="174" y="263"/>
                    <a:pt x="174" y="264"/>
                  </a:cubicBezTo>
                  <a:cubicBezTo>
                    <a:pt x="174" y="264"/>
                    <a:pt x="173" y="264"/>
                    <a:pt x="173" y="265"/>
                  </a:cubicBezTo>
                  <a:cubicBezTo>
                    <a:pt x="172" y="265"/>
                    <a:pt x="173" y="264"/>
                    <a:pt x="172" y="264"/>
                  </a:cubicBezTo>
                  <a:cubicBezTo>
                    <a:pt x="172" y="262"/>
                    <a:pt x="173" y="261"/>
                    <a:pt x="173" y="260"/>
                  </a:cubicBezTo>
                  <a:cubicBezTo>
                    <a:pt x="172" y="261"/>
                    <a:pt x="172" y="261"/>
                    <a:pt x="172" y="263"/>
                  </a:cubicBezTo>
                  <a:cubicBezTo>
                    <a:pt x="171" y="263"/>
                    <a:pt x="171" y="262"/>
                    <a:pt x="170" y="262"/>
                  </a:cubicBezTo>
                  <a:cubicBezTo>
                    <a:pt x="171" y="264"/>
                    <a:pt x="172" y="265"/>
                    <a:pt x="173" y="267"/>
                  </a:cubicBezTo>
                  <a:cubicBezTo>
                    <a:pt x="172" y="270"/>
                    <a:pt x="171" y="272"/>
                    <a:pt x="168" y="272"/>
                  </a:cubicBezTo>
                  <a:cubicBezTo>
                    <a:pt x="168" y="270"/>
                    <a:pt x="169" y="268"/>
                    <a:pt x="170" y="266"/>
                  </a:cubicBezTo>
                  <a:cubicBezTo>
                    <a:pt x="169" y="267"/>
                    <a:pt x="169" y="268"/>
                    <a:pt x="168" y="269"/>
                  </a:cubicBezTo>
                  <a:cubicBezTo>
                    <a:pt x="166" y="269"/>
                    <a:pt x="167" y="270"/>
                    <a:pt x="165" y="270"/>
                  </a:cubicBezTo>
                  <a:cubicBezTo>
                    <a:pt x="164" y="268"/>
                    <a:pt x="167" y="265"/>
                    <a:pt x="165" y="263"/>
                  </a:cubicBezTo>
                  <a:cubicBezTo>
                    <a:pt x="165" y="262"/>
                    <a:pt x="166" y="261"/>
                    <a:pt x="166" y="262"/>
                  </a:cubicBezTo>
                  <a:cubicBezTo>
                    <a:pt x="165" y="260"/>
                    <a:pt x="166" y="259"/>
                    <a:pt x="167" y="257"/>
                  </a:cubicBezTo>
                  <a:cubicBezTo>
                    <a:pt x="169" y="257"/>
                    <a:pt x="169" y="257"/>
                    <a:pt x="170" y="256"/>
                  </a:cubicBezTo>
                  <a:cubicBezTo>
                    <a:pt x="171" y="256"/>
                    <a:pt x="171" y="256"/>
                    <a:pt x="172" y="256"/>
                  </a:cubicBezTo>
                  <a:cubicBezTo>
                    <a:pt x="171" y="254"/>
                    <a:pt x="172" y="253"/>
                    <a:pt x="172" y="251"/>
                  </a:cubicBezTo>
                  <a:cubicBezTo>
                    <a:pt x="173" y="252"/>
                    <a:pt x="172" y="254"/>
                    <a:pt x="173" y="256"/>
                  </a:cubicBezTo>
                  <a:cubicBezTo>
                    <a:pt x="174" y="257"/>
                    <a:pt x="174" y="256"/>
                    <a:pt x="175" y="256"/>
                  </a:cubicBezTo>
                  <a:cubicBezTo>
                    <a:pt x="175" y="255"/>
                    <a:pt x="175" y="254"/>
                    <a:pt x="176" y="253"/>
                  </a:cubicBezTo>
                  <a:cubicBezTo>
                    <a:pt x="176" y="256"/>
                    <a:pt x="177" y="262"/>
                    <a:pt x="173" y="263"/>
                  </a:cubicBezTo>
                  <a:close/>
                  <a:moveTo>
                    <a:pt x="189" y="261"/>
                  </a:moveTo>
                  <a:cubicBezTo>
                    <a:pt x="189" y="261"/>
                    <a:pt x="189" y="261"/>
                    <a:pt x="188" y="261"/>
                  </a:cubicBezTo>
                  <a:cubicBezTo>
                    <a:pt x="188" y="265"/>
                    <a:pt x="184" y="266"/>
                    <a:pt x="186" y="270"/>
                  </a:cubicBezTo>
                  <a:cubicBezTo>
                    <a:pt x="185" y="269"/>
                    <a:pt x="185" y="269"/>
                    <a:pt x="184" y="269"/>
                  </a:cubicBezTo>
                  <a:cubicBezTo>
                    <a:pt x="185" y="272"/>
                    <a:pt x="182" y="274"/>
                    <a:pt x="181" y="276"/>
                  </a:cubicBezTo>
                  <a:cubicBezTo>
                    <a:pt x="180" y="277"/>
                    <a:pt x="179" y="276"/>
                    <a:pt x="179" y="276"/>
                  </a:cubicBezTo>
                  <a:cubicBezTo>
                    <a:pt x="179" y="276"/>
                    <a:pt x="179" y="275"/>
                    <a:pt x="179" y="275"/>
                  </a:cubicBezTo>
                  <a:cubicBezTo>
                    <a:pt x="179" y="275"/>
                    <a:pt x="179" y="275"/>
                    <a:pt x="178" y="275"/>
                  </a:cubicBezTo>
                  <a:cubicBezTo>
                    <a:pt x="178" y="276"/>
                    <a:pt x="178" y="276"/>
                    <a:pt x="178" y="276"/>
                  </a:cubicBezTo>
                  <a:cubicBezTo>
                    <a:pt x="176" y="275"/>
                    <a:pt x="180" y="270"/>
                    <a:pt x="179" y="268"/>
                  </a:cubicBezTo>
                  <a:cubicBezTo>
                    <a:pt x="180" y="268"/>
                    <a:pt x="180" y="268"/>
                    <a:pt x="180" y="268"/>
                  </a:cubicBezTo>
                  <a:cubicBezTo>
                    <a:pt x="180" y="266"/>
                    <a:pt x="180" y="265"/>
                    <a:pt x="180" y="263"/>
                  </a:cubicBezTo>
                  <a:cubicBezTo>
                    <a:pt x="178" y="263"/>
                    <a:pt x="178" y="265"/>
                    <a:pt x="177" y="266"/>
                  </a:cubicBezTo>
                  <a:cubicBezTo>
                    <a:pt x="177" y="264"/>
                    <a:pt x="179" y="260"/>
                    <a:pt x="179" y="257"/>
                  </a:cubicBezTo>
                  <a:cubicBezTo>
                    <a:pt x="181" y="258"/>
                    <a:pt x="182" y="259"/>
                    <a:pt x="183" y="260"/>
                  </a:cubicBezTo>
                  <a:cubicBezTo>
                    <a:pt x="184" y="260"/>
                    <a:pt x="184" y="259"/>
                    <a:pt x="184" y="259"/>
                  </a:cubicBezTo>
                  <a:cubicBezTo>
                    <a:pt x="184" y="259"/>
                    <a:pt x="184" y="260"/>
                    <a:pt x="184" y="260"/>
                  </a:cubicBezTo>
                  <a:cubicBezTo>
                    <a:pt x="185" y="258"/>
                    <a:pt x="188" y="258"/>
                    <a:pt x="188" y="257"/>
                  </a:cubicBezTo>
                  <a:cubicBezTo>
                    <a:pt x="189" y="259"/>
                    <a:pt x="190" y="259"/>
                    <a:pt x="189" y="261"/>
                  </a:cubicBezTo>
                  <a:close/>
                  <a:moveTo>
                    <a:pt x="189" y="255"/>
                  </a:moveTo>
                  <a:cubicBezTo>
                    <a:pt x="188" y="255"/>
                    <a:pt x="191" y="256"/>
                    <a:pt x="190" y="254"/>
                  </a:cubicBezTo>
                  <a:cubicBezTo>
                    <a:pt x="191" y="255"/>
                    <a:pt x="191" y="256"/>
                    <a:pt x="193" y="256"/>
                  </a:cubicBezTo>
                  <a:cubicBezTo>
                    <a:pt x="192" y="258"/>
                    <a:pt x="190" y="256"/>
                    <a:pt x="189" y="255"/>
                  </a:cubicBezTo>
                  <a:close/>
                  <a:moveTo>
                    <a:pt x="210" y="77"/>
                  </a:moveTo>
                  <a:cubicBezTo>
                    <a:pt x="209" y="78"/>
                    <a:pt x="211" y="78"/>
                    <a:pt x="211" y="80"/>
                  </a:cubicBezTo>
                  <a:cubicBezTo>
                    <a:pt x="211" y="80"/>
                    <a:pt x="208" y="77"/>
                    <a:pt x="210" y="77"/>
                  </a:cubicBezTo>
                  <a:close/>
                  <a:moveTo>
                    <a:pt x="218" y="264"/>
                  </a:moveTo>
                  <a:cubicBezTo>
                    <a:pt x="216" y="265"/>
                    <a:pt x="216" y="266"/>
                    <a:pt x="213" y="268"/>
                  </a:cubicBezTo>
                  <a:cubicBezTo>
                    <a:pt x="213" y="267"/>
                    <a:pt x="213" y="267"/>
                    <a:pt x="213" y="266"/>
                  </a:cubicBezTo>
                  <a:cubicBezTo>
                    <a:pt x="213" y="266"/>
                    <a:pt x="212" y="266"/>
                    <a:pt x="212" y="266"/>
                  </a:cubicBezTo>
                  <a:cubicBezTo>
                    <a:pt x="212" y="265"/>
                    <a:pt x="213" y="263"/>
                    <a:pt x="212" y="262"/>
                  </a:cubicBezTo>
                  <a:cubicBezTo>
                    <a:pt x="213" y="261"/>
                    <a:pt x="215" y="263"/>
                    <a:pt x="215" y="261"/>
                  </a:cubicBezTo>
                  <a:cubicBezTo>
                    <a:pt x="215" y="262"/>
                    <a:pt x="216" y="261"/>
                    <a:pt x="217" y="262"/>
                  </a:cubicBezTo>
                  <a:cubicBezTo>
                    <a:pt x="217" y="262"/>
                    <a:pt x="217" y="261"/>
                    <a:pt x="217" y="261"/>
                  </a:cubicBezTo>
                  <a:cubicBezTo>
                    <a:pt x="218" y="261"/>
                    <a:pt x="218" y="262"/>
                    <a:pt x="218" y="261"/>
                  </a:cubicBezTo>
                  <a:cubicBezTo>
                    <a:pt x="219" y="262"/>
                    <a:pt x="217" y="263"/>
                    <a:pt x="218" y="264"/>
                  </a:cubicBezTo>
                  <a:close/>
                  <a:moveTo>
                    <a:pt x="219" y="263"/>
                  </a:moveTo>
                  <a:cubicBezTo>
                    <a:pt x="218" y="262"/>
                    <a:pt x="220" y="261"/>
                    <a:pt x="220" y="261"/>
                  </a:cubicBezTo>
                  <a:cubicBezTo>
                    <a:pt x="220" y="260"/>
                    <a:pt x="221" y="263"/>
                    <a:pt x="219" y="263"/>
                  </a:cubicBezTo>
                  <a:close/>
                  <a:moveTo>
                    <a:pt x="238" y="69"/>
                  </a:moveTo>
                  <a:cubicBezTo>
                    <a:pt x="238" y="68"/>
                    <a:pt x="239" y="66"/>
                    <a:pt x="240" y="65"/>
                  </a:cubicBezTo>
                  <a:cubicBezTo>
                    <a:pt x="240" y="66"/>
                    <a:pt x="239" y="69"/>
                    <a:pt x="238" y="69"/>
                  </a:cubicBezTo>
                  <a:close/>
                  <a:moveTo>
                    <a:pt x="402" y="299"/>
                  </a:moveTo>
                  <a:cubicBezTo>
                    <a:pt x="403" y="299"/>
                    <a:pt x="403" y="300"/>
                    <a:pt x="404" y="299"/>
                  </a:cubicBezTo>
                  <a:cubicBezTo>
                    <a:pt x="403" y="299"/>
                    <a:pt x="404" y="299"/>
                    <a:pt x="404" y="299"/>
                  </a:cubicBezTo>
                  <a:cubicBezTo>
                    <a:pt x="404" y="300"/>
                    <a:pt x="403" y="299"/>
                    <a:pt x="402" y="300"/>
                  </a:cubicBezTo>
                  <a:cubicBezTo>
                    <a:pt x="402" y="300"/>
                    <a:pt x="402" y="299"/>
                    <a:pt x="402" y="299"/>
                  </a:cubicBezTo>
                  <a:close/>
                  <a:moveTo>
                    <a:pt x="368" y="242"/>
                  </a:moveTo>
                  <a:cubicBezTo>
                    <a:pt x="369" y="242"/>
                    <a:pt x="369" y="241"/>
                    <a:pt x="369" y="241"/>
                  </a:cubicBezTo>
                  <a:cubicBezTo>
                    <a:pt x="370" y="241"/>
                    <a:pt x="369" y="242"/>
                    <a:pt x="369" y="242"/>
                  </a:cubicBezTo>
                  <a:cubicBezTo>
                    <a:pt x="369" y="242"/>
                    <a:pt x="368" y="243"/>
                    <a:pt x="368" y="242"/>
                  </a:cubicBezTo>
                  <a:cubicBezTo>
                    <a:pt x="368" y="242"/>
                    <a:pt x="368" y="242"/>
                    <a:pt x="368" y="242"/>
                  </a:cubicBezTo>
                  <a:close/>
                  <a:moveTo>
                    <a:pt x="240" y="276"/>
                  </a:moveTo>
                  <a:cubicBezTo>
                    <a:pt x="241" y="277"/>
                    <a:pt x="242" y="277"/>
                    <a:pt x="242" y="279"/>
                  </a:cubicBezTo>
                  <a:cubicBezTo>
                    <a:pt x="241" y="279"/>
                    <a:pt x="240" y="277"/>
                    <a:pt x="240" y="276"/>
                  </a:cubicBezTo>
                  <a:close/>
                  <a:moveTo>
                    <a:pt x="250" y="73"/>
                  </a:moveTo>
                  <a:cubicBezTo>
                    <a:pt x="250" y="75"/>
                    <a:pt x="250" y="76"/>
                    <a:pt x="249" y="77"/>
                  </a:cubicBezTo>
                  <a:cubicBezTo>
                    <a:pt x="248" y="77"/>
                    <a:pt x="249" y="77"/>
                    <a:pt x="249" y="75"/>
                  </a:cubicBezTo>
                  <a:cubicBezTo>
                    <a:pt x="248" y="76"/>
                    <a:pt x="247" y="76"/>
                    <a:pt x="247" y="77"/>
                  </a:cubicBezTo>
                  <a:cubicBezTo>
                    <a:pt x="247" y="76"/>
                    <a:pt x="247" y="76"/>
                    <a:pt x="247" y="76"/>
                  </a:cubicBezTo>
                  <a:cubicBezTo>
                    <a:pt x="247" y="76"/>
                    <a:pt x="247" y="75"/>
                    <a:pt x="246" y="75"/>
                  </a:cubicBezTo>
                  <a:cubicBezTo>
                    <a:pt x="247" y="75"/>
                    <a:pt x="247" y="74"/>
                    <a:pt x="248" y="74"/>
                  </a:cubicBezTo>
                  <a:cubicBezTo>
                    <a:pt x="248" y="73"/>
                    <a:pt x="248" y="72"/>
                    <a:pt x="248" y="71"/>
                  </a:cubicBezTo>
                  <a:cubicBezTo>
                    <a:pt x="247" y="71"/>
                    <a:pt x="248" y="72"/>
                    <a:pt x="247" y="72"/>
                  </a:cubicBezTo>
                  <a:cubicBezTo>
                    <a:pt x="247" y="71"/>
                    <a:pt x="247" y="71"/>
                    <a:pt x="246" y="71"/>
                  </a:cubicBezTo>
                  <a:cubicBezTo>
                    <a:pt x="246" y="70"/>
                    <a:pt x="246" y="69"/>
                    <a:pt x="246" y="68"/>
                  </a:cubicBezTo>
                  <a:cubicBezTo>
                    <a:pt x="246" y="69"/>
                    <a:pt x="246" y="70"/>
                    <a:pt x="245" y="70"/>
                  </a:cubicBezTo>
                  <a:cubicBezTo>
                    <a:pt x="246" y="69"/>
                    <a:pt x="245" y="69"/>
                    <a:pt x="244" y="69"/>
                  </a:cubicBezTo>
                  <a:cubicBezTo>
                    <a:pt x="244" y="68"/>
                    <a:pt x="243" y="67"/>
                    <a:pt x="244" y="66"/>
                  </a:cubicBezTo>
                  <a:cubicBezTo>
                    <a:pt x="243" y="66"/>
                    <a:pt x="243" y="66"/>
                    <a:pt x="242" y="66"/>
                  </a:cubicBezTo>
                  <a:cubicBezTo>
                    <a:pt x="242" y="67"/>
                    <a:pt x="242" y="67"/>
                    <a:pt x="242" y="68"/>
                  </a:cubicBezTo>
                  <a:cubicBezTo>
                    <a:pt x="241" y="68"/>
                    <a:pt x="241" y="66"/>
                    <a:pt x="241" y="66"/>
                  </a:cubicBezTo>
                  <a:cubicBezTo>
                    <a:pt x="241" y="62"/>
                    <a:pt x="242" y="59"/>
                    <a:pt x="245" y="57"/>
                  </a:cubicBezTo>
                  <a:cubicBezTo>
                    <a:pt x="245" y="55"/>
                    <a:pt x="245" y="51"/>
                    <a:pt x="246" y="50"/>
                  </a:cubicBezTo>
                  <a:cubicBezTo>
                    <a:pt x="246" y="50"/>
                    <a:pt x="248" y="52"/>
                    <a:pt x="247" y="53"/>
                  </a:cubicBezTo>
                  <a:cubicBezTo>
                    <a:pt x="247" y="54"/>
                    <a:pt x="247" y="54"/>
                    <a:pt x="247" y="55"/>
                  </a:cubicBezTo>
                  <a:cubicBezTo>
                    <a:pt x="248" y="55"/>
                    <a:pt x="247" y="54"/>
                    <a:pt x="248" y="54"/>
                  </a:cubicBezTo>
                  <a:cubicBezTo>
                    <a:pt x="249" y="53"/>
                    <a:pt x="247" y="57"/>
                    <a:pt x="248" y="57"/>
                  </a:cubicBezTo>
                  <a:cubicBezTo>
                    <a:pt x="248" y="58"/>
                    <a:pt x="247" y="57"/>
                    <a:pt x="247" y="57"/>
                  </a:cubicBezTo>
                  <a:cubicBezTo>
                    <a:pt x="247" y="59"/>
                    <a:pt x="248" y="60"/>
                    <a:pt x="249" y="62"/>
                  </a:cubicBezTo>
                  <a:cubicBezTo>
                    <a:pt x="249" y="61"/>
                    <a:pt x="249" y="61"/>
                    <a:pt x="250" y="61"/>
                  </a:cubicBezTo>
                  <a:cubicBezTo>
                    <a:pt x="250" y="61"/>
                    <a:pt x="250" y="62"/>
                    <a:pt x="251" y="62"/>
                  </a:cubicBezTo>
                  <a:cubicBezTo>
                    <a:pt x="251" y="63"/>
                    <a:pt x="250" y="62"/>
                    <a:pt x="250" y="63"/>
                  </a:cubicBezTo>
                  <a:cubicBezTo>
                    <a:pt x="250" y="65"/>
                    <a:pt x="253" y="66"/>
                    <a:pt x="253" y="67"/>
                  </a:cubicBezTo>
                  <a:cubicBezTo>
                    <a:pt x="253" y="67"/>
                    <a:pt x="253" y="67"/>
                    <a:pt x="253" y="67"/>
                  </a:cubicBezTo>
                  <a:cubicBezTo>
                    <a:pt x="254" y="67"/>
                    <a:pt x="255" y="68"/>
                    <a:pt x="256" y="68"/>
                  </a:cubicBezTo>
                  <a:cubicBezTo>
                    <a:pt x="255" y="69"/>
                    <a:pt x="256" y="70"/>
                    <a:pt x="256" y="71"/>
                  </a:cubicBezTo>
                  <a:cubicBezTo>
                    <a:pt x="255" y="71"/>
                    <a:pt x="254" y="71"/>
                    <a:pt x="254" y="70"/>
                  </a:cubicBezTo>
                  <a:cubicBezTo>
                    <a:pt x="254" y="72"/>
                    <a:pt x="254" y="73"/>
                    <a:pt x="254" y="75"/>
                  </a:cubicBezTo>
                  <a:cubicBezTo>
                    <a:pt x="254" y="75"/>
                    <a:pt x="253" y="76"/>
                    <a:pt x="253" y="76"/>
                  </a:cubicBezTo>
                  <a:cubicBezTo>
                    <a:pt x="252" y="75"/>
                    <a:pt x="252" y="72"/>
                    <a:pt x="252" y="70"/>
                  </a:cubicBezTo>
                  <a:cubicBezTo>
                    <a:pt x="251" y="71"/>
                    <a:pt x="252" y="71"/>
                    <a:pt x="251" y="73"/>
                  </a:cubicBezTo>
                  <a:cubicBezTo>
                    <a:pt x="251" y="73"/>
                    <a:pt x="250" y="73"/>
                    <a:pt x="250" y="73"/>
                  </a:cubicBezTo>
                  <a:close/>
                  <a:moveTo>
                    <a:pt x="262" y="258"/>
                  </a:moveTo>
                  <a:cubicBezTo>
                    <a:pt x="262" y="258"/>
                    <a:pt x="262" y="258"/>
                    <a:pt x="262" y="258"/>
                  </a:cubicBezTo>
                  <a:cubicBezTo>
                    <a:pt x="261" y="257"/>
                    <a:pt x="261" y="258"/>
                    <a:pt x="260" y="259"/>
                  </a:cubicBezTo>
                  <a:cubicBezTo>
                    <a:pt x="260" y="257"/>
                    <a:pt x="260" y="255"/>
                    <a:pt x="258" y="255"/>
                  </a:cubicBezTo>
                  <a:cubicBezTo>
                    <a:pt x="258" y="255"/>
                    <a:pt x="258" y="254"/>
                    <a:pt x="258" y="254"/>
                  </a:cubicBezTo>
                  <a:cubicBezTo>
                    <a:pt x="259" y="253"/>
                    <a:pt x="260" y="254"/>
                    <a:pt x="260" y="252"/>
                  </a:cubicBezTo>
                  <a:cubicBezTo>
                    <a:pt x="261" y="252"/>
                    <a:pt x="261" y="252"/>
                    <a:pt x="261" y="252"/>
                  </a:cubicBezTo>
                  <a:cubicBezTo>
                    <a:pt x="261" y="252"/>
                    <a:pt x="262" y="255"/>
                    <a:pt x="261" y="254"/>
                  </a:cubicBezTo>
                  <a:cubicBezTo>
                    <a:pt x="261" y="255"/>
                    <a:pt x="261" y="255"/>
                    <a:pt x="260" y="256"/>
                  </a:cubicBezTo>
                  <a:cubicBezTo>
                    <a:pt x="261" y="257"/>
                    <a:pt x="262" y="256"/>
                    <a:pt x="262" y="257"/>
                  </a:cubicBezTo>
                  <a:lnTo>
                    <a:pt x="262" y="258"/>
                  </a:lnTo>
                  <a:close/>
                  <a:moveTo>
                    <a:pt x="263" y="85"/>
                  </a:moveTo>
                  <a:cubicBezTo>
                    <a:pt x="261" y="85"/>
                    <a:pt x="261" y="86"/>
                    <a:pt x="260" y="87"/>
                  </a:cubicBezTo>
                  <a:cubicBezTo>
                    <a:pt x="259" y="86"/>
                    <a:pt x="259" y="86"/>
                    <a:pt x="259" y="85"/>
                  </a:cubicBezTo>
                  <a:cubicBezTo>
                    <a:pt x="260" y="85"/>
                    <a:pt x="261" y="85"/>
                    <a:pt x="260" y="83"/>
                  </a:cubicBezTo>
                  <a:cubicBezTo>
                    <a:pt x="261" y="83"/>
                    <a:pt x="262" y="82"/>
                    <a:pt x="263" y="82"/>
                  </a:cubicBezTo>
                  <a:cubicBezTo>
                    <a:pt x="264" y="84"/>
                    <a:pt x="263" y="83"/>
                    <a:pt x="263" y="85"/>
                  </a:cubicBezTo>
                  <a:close/>
                  <a:moveTo>
                    <a:pt x="264" y="263"/>
                  </a:moveTo>
                  <a:cubicBezTo>
                    <a:pt x="263" y="262"/>
                    <a:pt x="265" y="260"/>
                    <a:pt x="266" y="260"/>
                  </a:cubicBezTo>
                  <a:cubicBezTo>
                    <a:pt x="267" y="260"/>
                    <a:pt x="267" y="263"/>
                    <a:pt x="265" y="263"/>
                  </a:cubicBezTo>
                  <a:cubicBezTo>
                    <a:pt x="265" y="262"/>
                    <a:pt x="265" y="262"/>
                    <a:pt x="265" y="261"/>
                  </a:cubicBezTo>
                  <a:cubicBezTo>
                    <a:pt x="264" y="262"/>
                    <a:pt x="264" y="262"/>
                    <a:pt x="264" y="263"/>
                  </a:cubicBezTo>
                  <a:close/>
                  <a:moveTo>
                    <a:pt x="266" y="257"/>
                  </a:moveTo>
                  <a:cubicBezTo>
                    <a:pt x="267" y="257"/>
                    <a:pt x="267" y="257"/>
                    <a:pt x="268" y="256"/>
                  </a:cubicBezTo>
                  <a:cubicBezTo>
                    <a:pt x="269" y="256"/>
                    <a:pt x="270" y="258"/>
                    <a:pt x="271" y="257"/>
                  </a:cubicBezTo>
                  <a:cubicBezTo>
                    <a:pt x="272" y="258"/>
                    <a:pt x="270" y="261"/>
                    <a:pt x="269" y="261"/>
                  </a:cubicBezTo>
                  <a:cubicBezTo>
                    <a:pt x="267" y="260"/>
                    <a:pt x="267" y="259"/>
                    <a:pt x="266" y="257"/>
                  </a:cubicBezTo>
                  <a:close/>
                  <a:moveTo>
                    <a:pt x="267" y="278"/>
                  </a:moveTo>
                  <a:cubicBezTo>
                    <a:pt x="265" y="278"/>
                    <a:pt x="265" y="276"/>
                    <a:pt x="265" y="275"/>
                  </a:cubicBezTo>
                  <a:cubicBezTo>
                    <a:pt x="266" y="275"/>
                    <a:pt x="267" y="277"/>
                    <a:pt x="267" y="278"/>
                  </a:cubicBezTo>
                  <a:close/>
                  <a:moveTo>
                    <a:pt x="266" y="264"/>
                  </a:moveTo>
                  <a:cubicBezTo>
                    <a:pt x="267" y="264"/>
                    <a:pt x="268" y="266"/>
                    <a:pt x="268" y="267"/>
                  </a:cubicBezTo>
                  <a:cubicBezTo>
                    <a:pt x="266" y="266"/>
                    <a:pt x="267" y="265"/>
                    <a:pt x="266" y="264"/>
                  </a:cubicBezTo>
                  <a:close/>
                  <a:moveTo>
                    <a:pt x="269" y="276"/>
                  </a:moveTo>
                  <a:cubicBezTo>
                    <a:pt x="268" y="276"/>
                    <a:pt x="268" y="275"/>
                    <a:pt x="268" y="274"/>
                  </a:cubicBezTo>
                  <a:cubicBezTo>
                    <a:pt x="268" y="274"/>
                    <a:pt x="268" y="275"/>
                    <a:pt x="268" y="275"/>
                  </a:cubicBezTo>
                  <a:cubicBezTo>
                    <a:pt x="269" y="275"/>
                    <a:pt x="267" y="274"/>
                    <a:pt x="269" y="274"/>
                  </a:cubicBezTo>
                  <a:cubicBezTo>
                    <a:pt x="269" y="275"/>
                    <a:pt x="269" y="276"/>
                    <a:pt x="269" y="276"/>
                  </a:cubicBezTo>
                  <a:close/>
                  <a:moveTo>
                    <a:pt x="271" y="271"/>
                  </a:moveTo>
                  <a:cubicBezTo>
                    <a:pt x="270" y="271"/>
                    <a:pt x="270" y="270"/>
                    <a:pt x="271" y="270"/>
                  </a:cubicBezTo>
                  <a:cubicBezTo>
                    <a:pt x="270" y="270"/>
                    <a:pt x="269" y="270"/>
                    <a:pt x="269" y="269"/>
                  </a:cubicBezTo>
                  <a:cubicBezTo>
                    <a:pt x="269" y="269"/>
                    <a:pt x="269" y="270"/>
                    <a:pt x="269" y="271"/>
                  </a:cubicBezTo>
                  <a:cubicBezTo>
                    <a:pt x="270" y="272"/>
                    <a:pt x="271" y="273"/>
                    <a:pt x="270" y="274"/>
                  </a:cubicBezTo>
                  <a:cubicBezTo>
                    <a:pt x="270" y="274"/>
                    <a:pt x="270" y="273"/>
                    <a:pt x="269" y="274"/>
                  </a:cubicBezTo>
                  <a:cubicBezTo>
                    <a:pt x="268" y="272"/>
                    <a:pt x="268" y="267"/>
                    <a:pt x="270" y="267"/>
                  </a:cubicBezTo>
                  <a:cubicBezTo>
                    <a:pt x="269" y="267"/>
                    <a:pt x="269" y="268"/>
                    <a:pt x="269" y="268"/>
                  </a:cubicBezTo>
                  <a:cubicBezTo>
                    <a:pt x="270" y="268"/>
                    <a:pt x="270" y="268"/>
                    <a:pt x="270" y="268"/>
                  </a:cubicBezTo>
                  <a:cubicBezTo>
                    <a:pt x="271" y="269"/>
                    <a:pt x="271" y="270"/>
                    <a:pt x="271" y="271"/>
                  </a:cubicBezTo>
                  <a:close/>
                  <a:moveTo>
                    <a:pt x="272" y="265"/>
                  </a:moveTo>
                  <a:cubicBezTo>
                    <a:pt x="273" y="263"/>
                    <a:pt x="270" y="263"/>
                    <a:pt x="270" y="261"/>
                  </a:cubicBezTo>
                  <a:cubicBezTo>
                    <a:pt x="271" y="261"/>
                    <a:pt x="272" y="262"/>
                    <a:pt x="272" y="262"/>
                  </a:cubicBezTo>
                  <a:cubicBezTo>
                    <a:pt x="273" y="263"/>
                    <a:pt x="272" y="264"/>
                    <a:pt x="274" y="264"/>
                  </a:cubicBezTo>
                  <a:cubicBezTo>
                    <a:pt x="273" y="265"/>
                    <a:pt x="273" y="265"/>
                    <a:pt x="272" y="265"/>
                  </a:cubicBezTo>
                  <a:close/>
                  <a:moveTo>
                    <a:pt x="274" y="261"/>
                  </a:moveTo>
                  <a:cubicBezTo>
                    <a:pt x="274" y="262"/>
                    <a:pt x="273" y="262"/>
                    <a:pt x="273" y="263"/>
                  </a:cubicBezTo>
                  <a:cubicBezTo>
                    <a:pt x="272" y="262"/>
                    <a:pt x="273" y="262"/>
                    <a:pt x="272" y="261"/>
                  </a:cubicBezTo>
                  <a:cubicBezTo>
                    <a:pt x="273" y="261"/>
                    <a:pt x="273" y="261"/>
                    <a:pt x="273" y="261"/>
                  </a:cubicBezTo>
                  <a:cubicBezTo>
                    <a:pt x="273" y="261"/>
                    <a:pt x="273" y="261"/>
                    <a:pt x="273" y="261"/>
                  </a:cubicBezTo>
                  <a:cubicBezTo>
                    <a:pt x="273" y="261"/>
                    <a:pt x="273" y="262"/>
                    <a:pt x="274" y="261"/>
                  </a:cubicBezTo>
                  <a:close/>
                  <a:moveTo>
                    <a:pt x="277" y="268"/>
                  </a:moveTo>
                  <a:cubicBezTo>
                    <a:pt x="277" y="267"/>
                    <a:pt x="278" y="267"/>
                    <a:pt x="277" y="266"/>
                  </a:cubicBezTo>
                  <a:cubicBezTo>
                    <a:pt x="277" y="266"/>
                    <a:pt x="277" y="267"/>
                    <a:pt x="276" y="267"/>
                  </a:cubicBezTo>
                  <a:cubicBezTo>
                    <a:pt x="277" y="269"/>
                    <a:pt x="277" y="271"/>
                    <a:pt x="275" y="271"/>
                  </a:cubicBezTo>
                  <a:cubicBezTo>
                    <a:pt x="275" y="271"/>
                    <a:pt x="275" y="270"/>
                    <a:pt x="275" y="270"/>
                  </a:cubicBezTo>
                  <a:cubicBezTo>
                    <a:pt x="275" y="270"/>
                    <a:pt x="275" y="270"/>
                    <a:pt x="275" y="270"/>
                  </a:cubicBezTo>
                  <a:cubicBezTo>
                    <a:pt x="275" y="268"/>
                    <a:pt x="276" y="268"/>
                    <a:pt x="276" y="266"/>
                  </a:cubicBezTo>
                  <a:cubicBezTo>
                    <a:pt x="275" y="266"/>
                    <a:pt x="275" y="267"/>
                    <a:pt x="275" y="268"/>
                  </a:cubicBezTo>
                  <a:cubicBezTo>
                    <a:pt x="274" y="268"/>
                    <a:pt x="274" y="268"/>
                    <a:pt x="274" y="268"/>
                  </a:cubicBezTo>
                  <a:cubicBezTo>
                    <a:pt x="274" y="267"/>
                    <a:pt x="274" y="266"/>
                    <a:pt x="273" y="266"/>
                  </a:cubicBezTo>
                  <a:cubicBezTo>
                    <a:pt x="274" y="265"/>
                    <a:pt x="274" y="264"/>
                    <a:pt x="274" y="263"/>
                  </a:cubicBezTo>
                  <a:cubicBezTo>
                    <a:pt x="276" y="263"/>
                    <a:pt x="276" y="266"/>
                    <a:pt x="278" y="266"/>
                  </a:cubicBezTo>
                  <a:cubicBezTo>
                    <a:pt x="278" y="267"/>
                    <a:pt x="278" y="267"/>
                    <a:pt x="277" y="268"/>
                  </a:cubicBezTo>
                  <a:close/>
                  <a:moveTo>
                    <a:pt x="287" y="298"/>
                  </a:moveTo>
                  <a:cubicBezTo>
                    <a:pt x="286" y="296"/>
                    <a:pt x="285" y="295"/>
                    <a:pt x="285" y="293"/>
                  </a:cubicBezTo>
                  <a:cubicBezTo>
                    <a:pt x="288" y="292"/>
                    <a:pt x="290" y="294"/>
                    <a:pt x="291" y="296"/>
                  </a:cubicBezTo>
                  <a:cubicBezTo>
                    <a:pt x="289" y="296"/>
                    <a:pt x="288" y="298"/>
                    <a:pt x="287" y="298"/>
                  </a:cubicBezTo>
                  <a:close/>
                  <a:moveTo>
                    <a:pt x="295" y="291"/>
                  </a:moveTo>
                  <a:cubicBezTo>
                    <a:pt x="294" y="291"/>
                    <a:pt x="292" y="291"/>
                    <a:pt x="291" y="291"/>
                  </a:cubicBezTo>
                  <a:cubicBezTo>
                    <a:pt x="293" y="292"/>
                    <a:pt x="294" y="292"/>
                    <a:pt x="295" y="292"/>
                  </a:cubicBezTo>
                  <a:cubicBezTo>
                    <a:pt x="295" y="294"/>
                    <a:pt x="293" y="294"/>
                    <a:pt x="292" y="295"/>
                  </a:cubicBezTo>
                  <a:cubicBezTo>
                    <a:pt x="289" y="294"/>
                    <a:pt x="289" y="291"/>
                    <a:pt x="285" y="292"/>
                  </a:cubicBezTo>
                  <a:cubicBezTo>
                    <a:pt x="283" y="290"/>
                    <a:pt x="282" y="287"/>
                    <a:pt x="281" y="285"/>
                  </a:cubicBezTo>
                  <a:cubicBezTo>
                    <a:pt x="283" y="284"/>
                    <a:pt x="284" y="284"/>
                    <a:pt x="286" y="285"/>
                  </a:cubicBezTo>
                  <a:cubicBezTo>
                    <a:pt x="285" y="286"/>
                    <a:pt x="285" y="286"/>
                    <a:pt x="285" y="287"/>
                  </a:cubicBezTo>
                  <a:cubicBezTo>
                    <a:pt x="284" y="286"/>
                    <a:pt x="284" y="286"/>
                    <a:pt x="284" y="286"/>
                  </a:cubicBezTo>
                  <a:cubicBezTo>
                    <a:pt x="281" y="289"/>
                    <a:pt x="287" y="289"/>
                    <a:pt x="289" y="290"/>
                  </a:cubicBezTo>
                  <a:cubicBezTo>
                    <a:pt x="288" y="289"/>
                    <a:pt x="288" y="290"/>
                    <a:pt x="288" y="289"/>
                  </a:cubicBezTo>
                  <a:cubicBezTo>
                    <a:pt x="288" y="289"/>
                    <a:pt x="289" y="288"/>
                    <a:pt x="290" y="287"/>
                  </a:cubicBezTo>
                  <a:cubicBezTo>
                    <a:pt x="290" y="287"/>
                    <a:pt x="290" y="288"/>
                    <a:pt x="291" y="288"/>
                  </a:cubicBezTo>
                  <a:cubicBezTo>
                    <a:pt x="292" y="287"/>
                    <a:pt x="290" y="287"/>
                    <a:pt x="291" y="285"/>
                  </a:cubicBezTo>
                  <a:cubicBezTo>
                    <a:pt x="292" y="287"/>
                    <a:pt x="293" y="288"/>
                    <a:pt x="295" y="288"/>
                  </a:cubicBezTo>
                  <a:cubicBezTo>
                    <a:pt x="295" y="289"/>
                    <a:pt x="295" y="289"/>
                    <a:pt x="296" y="288"/>
                  </a:cubicBezTo>
                  <a:cubicBezTo>
                    <a:pt x="295" y="289"/>
                    <a:pt x="296" y="289"/>
                    <a:pt x="296" y="290"/>
                  </a:cubicBezTo>
                  <a:cubicBezTo>
                    <a:pt x="296" y="291"/>
                    <a:pt x="295" y="290"/>
                    <a:pt x="295" y="291"/>
                  </a:cubicBezTo>
                  <a:close/>
                  <a:moveTo>
                    <a:pt x="312" y="302"/>
                  </a:moveTo>
                  <a:cubicBezTo>
                    <a:pt x="311" y="302"/>
                    <a:pt x="312" y="301"/>
                    <a:pt x="312" y="300"/>
                  </a:cubicBezTo>
                  <a:cubicBezTo>
                    <a:pt x="313" y="300"/>
                    <a:pt x="313" y="302"/>
                    <a:pt x="312" y="302"/>
                  </a:cubicBezTo>
                  <a:close/>
                  <a:moveTo>
                    <a:pt x="316" y="280"/>
                  </a:moveTo>
                  <a:cubicBezTo>
                    <a:pt x="316" y="279"/>
                    <a:pt x="314" y="280"/>
                    <a:pt x="314" y="279"/>
                  </a:cubicBezTo>
                  <a:cubicBezTo>
                    <a:pt x="313" y="281"/>
                    <a:pt x="311" y="281"/>
                    <a:pt x="310" y="282"/>
                  </a:cubicBezTo>
                  <a:cubicBezTo>
                    <a:pt x="309" y="281"/>
                    <a:pt x="308" y="281"/>
                    <a:pt x="306" y="280"/>
                  </a:cubicBezTo>
                  <a:cubicBezTo>
                    <a:pt x="305" y="280"/>
                    <a:pt x="306" y="281"/>
                    <a:pt x="306" y="281"/>
                  </a:cubicBezTo>
                  <a:cubicBezTo>
                    <a:pt x="306" y="283"/>
                    <a:pt x="309" y="282"/>
                    <a:pt x="309" y="282"/>
                  </a:cubicBezTo>
                  <a:cubicBezTo>
                    <a:pt x="305" y="286"/>
                    <a:pt x="310" y="292"/>
                    <a:pt x="314" y="293"/>
                  </a:cubicBezTo>
                  <a:cubicBezTo>
                    <a:pt x="314" y="294"/>
                    <a:pt x="315" y="294"/>
                    <a:pt x="315" y="294"/>
                  </a:cubicBezTo>
                  <a:cubicBezTo>
                    <a:pt x="314" y="297"/>
                    <a:pt x="312" y="295"/>
                    <a:pt x="310" y="296"/>
                  </a:cubicBezTo>
                  <a:cubicBezTo>
                    <a:pt x="310" y="293"/>
                    <a:pt x="310" y="290"/>
                    <a:pt x="307" y="290"/>
                  </a:cubicBezTo>
                  <a:cubicBezTo>
                    <a:pt x="307" y="289"/>
                    <a:pt x="306" y="287"/>
                    <a:pt x="305" y="287"/>
                  </a:cubicBezTo>
                  <a:cubicBezTo>
                    <a:pt x="304" y="284"/>
                    <a:pt x="304" y="279"/>
                    <a:pt x="305" y="276"/>
                  </a:cubicBezTo>
                  <a:cubicBezTo>
                    <a:pt x="305" y="277"/>
                    <a:pt x="306" y="278"/>
                    <a:pt x="307" y="278"/>
                  </a:cubicBezTo>
                  <a:cubicBezTo>
                    <a:pt x="308" y="278"/>
                    <a:pt x="307" y="277"/>
                    <a:pt x="308" y="277"/>
                  </a:cubicBezTo>
                  <a:cubicBezTo>
                    <a:pt x="309" y="277"/>
                    <a:pt x="309" y="278"/>
                    <a:pt x="310" y="278"/>
                  </a:cubicBezTo>
                  <a:cubicBezTo>
                    <a:pt x="311" y="278"/>
                    <a:pt x="311" y="278"/>
                    <a:pt x="311" y="277"/>
                  </a:cubicBezTo>
                  <a:cubicBezTo>
                    <a:pt x="311" y="278"/>
                    <a:pt x="312" y="279"/>
                    <a:pt x="313" y="279"/>
                  </a:cubicBezTo>
                  <a:cubicBezTo>
                    <a:pt x="314" y="278"/>
                    <a:pt x="314" y="277"/>
                    <a:pt x="315" y="277"/>
                  </a:cubicBezTo>
                  <a:cubicBezTo>
                    <a:pt x="316" y="277"/>
                    <a:pt x="317" y="277"/>
                    <a:pt x="317" y="279"/>
                  </a:cubicBezTo>
                  <a:cubicBezTo>
                    <a:pt x="317" y="279"/>
                    <a:pt x="316" y="279"/>
                    <a:pt x="316" y="280"/>
                  </a:cubicBezTo>
                  <a:close/>
                  <a:moveTo>
                    <a:pt x="324" y="272"/>
                  </a:moveTo>
                  <a:cubicBezTo>
                    <a:pt x="324" y="273"/>
                    <a:pt x="324" y="273"/>
                    <a:pt x="324" y="274"/>
                  </a:cubicBezTo>
                  <a:cubicBezTo>
                    <a:pt x="324" y="274"/>
                    <a:pt x="323" y="274"/>
                    <a:pt x="323" y="275"/>
                  </a:cubicBezTo>
                  <a:cubicBezTo>
                    <a:pt x="322" y="274"/>
                    <a:pt x="321" y="275"/>
                    <a:pt x="321" y="273"/>
                  </a:cubicBezTo>
                  <a:cubicBezTo>
                    <a:pt x="322" y="273"/>
                    <a:pt x="322" y="271"/>
                    <a:pt x="324" y="272"/>
                  </a:cubicBezTo>
                  <a:close/>
                  <a:moveTo>
                    <a:pt x="330" y="84"/>
                  </a:moveTo>
                  <a:cubicBezTo>
                    <a:pt x="330" y="84"/>
                    <a:pt x="329" y="84"/>
                    <a:pt x="329" y="84"/>
                  </a:cubicBezTo>
                  <a:cubicBezTo>
                    <a:pt x="327" y="85"/>
                    <a:pt x="325" y="85"/>
                    <a:pt x="323" y="85"/>
                  </a:cubicBezTo>
                  <a:cubicBezTo>
                    <a:pt x="321" y="85"/>
                    <a:pt x="320" y="86"/>
                    <a:pt x="318" y="86"/>
                  </a:cubicBezTo>
                  <a:cubicBezTo>
                    <a:pt x="317" y="83"/>
                    <a:pt x="315" y="84"/>
                    <a:pt x="313" y="84"/>
                  </a:cubicBezTo>
                  <a:cubicBezTo>
                    <a:pt x="309" y="84"/>
                    <a:pt x="306" y="81"/>
                    <a:pt x="302" y="82"/>
                  </a:cubicBezTo>
                  <a:cubicBezTo>
                    <a:pt x="299" y="79"/>
                    <a:pt x="299" y="74"/>
                    <a:pt x="296" y="72"/>
                  </a:cubicBezTo>
                  <a:cubicBezTo>
                    <a:pt x="294" y="73"/>
                    <a:pt x="294" y="71"/>
                    <a:pt x="292" y="71"/>
                  </a:cubicBezTo>
                  <a:cubicBezTo>
                    <a:pt x="291" y="71"/>
                    <a:pt x="292" y="73"/>
                    <a:pt x="291" y="73"/>
                  </a:cubicBezTo>
                  <a:cubicBezTo>
                    <a:pt x="289" y="72"/>
                    <a:pt x="289" y="74"/>
                    <a:pt x="287" y="75"/>
                  </a:cubicBezTo>
                  <a:cubicBezTo>
                    <a:pt x="287" y="75"/>
                    <a:pt x="287" y="74"/>
                    <a:pt x="286" y="74"/>
                  </a:cubicBezTo>
                  <a:cubicBezTo>
                    <a:pt x="284" y="75"/>
                    <a:pt x="285" y="78"/>
                    <a:pt x="283" y="80"/>
                  </a:cubicBezTo>
                  <a:cubicBezTo>
                    <a:pt x="283" y="79"/>
                    <a:pt x="282" y="79"/>
                    <a:pt x="282" y="79"/>
                  </a:cubicBezTo>
                  <a:cubicBezTo>
                    <a:pt x="278" y="80"/>
                    <a:pt x="275" y="79"/>
                    <a:pt x="272" y="81"/>
                  </a:cubicBezTo>
                  <a:cubicBezTo>
                    <a:pt x="272" y="80"/>
                    <a:pt x="269" y="81"/>
                    <a:pt x="269" y="80"/>
                  </a:cubicBezTo>
                  <a:cubicBezTo>
                    <a:pt x="269" y="81"/>
                    <a:pt x="268" y="80"/>
                    <a:pt x="267" y="81"/>
                  </a:cubicBezTo>
                  <a:cubicBezTo>
                    <a:pt x="267" y="82"/>
                    <a:pt x="268" y="81"/>
                    <a:pt x="268" y="81"/>
                  </a:cubicBezTo>
                  <a:cubicBezTo>
                    <a:pt x="268" y="82"/>
                    <a:pt x="267" y="83"/>
                    <a:pt x="266" y="83"/>
                  </a:cubicBezTo>
                  <a:cubicBezTo>
                    <a:pt x="266" y="82"/>
                    <a:pt x="266" y="81"/>
                    <a:pt x="267" y="82"/>
                  </a:cubicBezTo>
                  <a:cubicBezTo>
                    <a:pt x="266" y="81"/>
                    <a:pt x="265" y="81"/>
                    <a:pt x="264" y="82"/>
                  </a:cubicBezTo>
                  <a:cubicBezTo>
                    <a:pt x="265" y="83"/>
                    <a:pt x="265" y="83"/>
                    <a:pt x="264" y="84"/>
                  </a:cubicBezTo>
                  <a:cubicBezTo>
                    <a:pt x="264" y="83"/>
                    <a:pt x="263" y="82"/>
                    <a:pt x="264" y="82"/>
                  </a:cubicBezTo>
                  <a:cubicBezTo>
                    <a:pt x="263" y="81"/>
                    <a:pt x="261" y="82"/>
                    <a:pt x="259" y="81"/>
                  </a:cubicBezTo>
                  <a:cubicBezTo>
                    <a:pt x="258" y="81"/>
                    <a:pt x="259" y="80"/>
                    <a:pt x="258" y="81"/>
                  </a:cubicBezTo>
                  <a:cubicBezTo>
                    <a:pt x="258" y="80"/>
                    <a:pt x="258" y="80"/>
                    <a:pt x="259" y="80"/>
                  </a:cubicBezTo>
                  <a:cubicBezTo>
                    <a:pt x="258" y="79"/>
                    <a:pt x="257" y="80"/>
                    <a:pt x="257" y="81"/>
                  </a:cubicBezTo>
                  <a:cubicBezTo>
                    <a:pt x="256" y="80"/>
                    <a:pt x="256" y="80"/>
                    <a:pt x="255" y="80"/>
                  </a:cubicBezTo>
                  <a:cubicBezTo>
                    <a:pt x="256" y="79"/>
                    <a:pt x="255" y="78"/>
                    <a:pt x="255" y="77"/>
                  </a:cubicBezTo>
                  <a:cubicBezTo>
                    <a:pt x="255" y="76"/>
                    <a:pt x="254" y="78"/>
                    <a:pt x="255" y="76"/>
                  </a:cubicBezTo>
                  <a:cubicBezTo>
                    <a:pt x="253" y="77"/>
                    <a:pt x="254" y="80"/>
                    <a:pt x="251" y="79"/>
                  </a:cubicBezTo>
                  <a:cubicBezTo>
                    <a:pt x="251" y="77"/>
                    <a:pt x="254" y="78"/>
                    <a:pt x="253" y="76"/>
                  </a:cubicBezTo>
                  <a:cubicBezTo>
                    <a:pt x="255" y="77"/>
                    <a:pt x="255" y="74"/>
                    <a:pt x="256" y="75"/>
                  </a:cubicBezTo>
                  <a:cubicBezTo>
                    <a:pt x="256" y="72"/>
                    <a:pt x="259" y="71"/>
                    <a:pt x="259" y="68"/>
                  </a:cubicBezTo>
                  <a:cubicBezTo>
                    <a:pt x="262" y="68"/>
                    <a:pt x="262" y="67"/>
                    <a:pt x="264" y="67"/>
                  </a:cubicBezTo>
                  <a:cubicBezTo>
                    <a:pt x="264" y="66"/>
                    <a:pt x="263" y="66"/>
                    <a:pt x="263" y="66"/>
                  </a:cubicBezTo>
                  <a:cubicBezTo>
                    <a:pt x="265" y="65"/>
                    <a:pt x="266" y="64"/>
                    <a:pt x="268" y="63"/>
                  </a:cubicBezTo>
                  <a:cubicBezTo>
                    <a:pt x="269" y="63"/>
                    <a:pt x="268" y="63"/>
                    <a:pt x="268" y="62"/>
                  </a:cubicBezTo>
                  <a:cubicBezTo>
                    <a:pt x="269" y="62"/>
                    <a:pt x="269" y="62"/>
                    <a:pt x="270" y="62"/>
                  </a:cubicBezTo>
                  <a:cubicBezTo>
                    <a:pt x="269" y="63"/>
                    <a:pt x="269" y="64"/>
                    <a:pt x="269" y="65"/>
                  </a:cubicBezTo>
                  <a:cubicBezTo>
                    <a:pt x="270" y="65"/>
                    <a:pt x="271" y="62"/>
                    <a:pt x="270" y="62"/>
                  </a:cubicBezTo>
                  <a:cubicBezTo>
                    <a:pt x="276" y="60"/>
                    <a:pt x="282" y="57"/>
                    <a:pt x="290" y="57"/>
                  </a:cubicBezTo>
                  <a:cubicBezTo>
                    <a:pt x="290" y="56"/>
                    <a:pt x="289" y="56"/>
                    <a:pt x="290" y="56"/>
                  </a:cubicBezTo>
                  <a:cubicBezTo>
                    <a:pt x="287" y="56"/>
                    <a:pt x="287" y="56"/>
                    <a:pt x="287" y="56"/>
                  </a:cubicBezTo>
                  <a:cubicBezTo>
                    <a:pt x="290" y="54"/>
                    <a:pt x="292" y="52"/>
                    <a:pt x="295" y="52"/>
                  </a:cubicBezTo>
                  <a:cubicBezTo>
                    <a:pt x="295" y="51"/>
                    <a:pt x="295" y="51"/>
                    <a:pt x="296" y="50"/>
                  </a:cubicBezTo>
                  <a:cubicBezTo>
                    <a:pt x="300" y="50"/>
                    <a:pt x="305" y="45"/>
                    <a:pt x="311" y="44"/>
                  </a:cubicBezTo>
                  <a:cubicBezTo>
                    <a:pt x="315" y="43"/>
                    <a:pt x="317" y="46"/>
                    <a:pt x="320" y="47"/>
                  </a:cubicBezTo>
                  <a:cubicBezTo>
                    <a:pt x="321" y="45"/>
                    <a:pt x="319" y="44"/>
                    <a:pt x="320" y="42"/>
                  </a:cubicBezTo>
                  <a:cubicBezTo>
                    <a:pt x="319" y="42"/>
                    <a:pt x="319" y="43"/>
                    <a:pt x="318" y="42"/>
                  </a:cubicBezTo>
                  <a:cubicBezTo>
                    <a:pt x="318" y="42"/>
                    <a:pt x="318" y="42"/>
                    <a:pt x="318" y="42"/>
                  </a:cubicBezTo>
                  <a:cubicBezTo>
                    <a:pt x="319" y="41"/>
                    <a:pt x="320" y="41"/>
                    <a:pt x="322" y="40"/>
                  </a:cubicBezTo>
                  <a:cubicBezTo>
                    <a:pt x="323" y="42"/>
                    <a:pt x="325" y="44"/>
                    <a:pt x="328" y="45"/>
                  </a:cubicBezTo>
                  <a:cubicBezTo>
                    <a:pt x="327" y="46"/>
                    <a:pt x="325" y="48"/>
                    <a:pt x="323" y="48"/>
                  </a:cubicBezTo>
                  <a:cubicBezTo>
                    <a:pt x="323" y="49"/>
                    <a:pt x="325" y="48"/>
                    <a:pt x="324" y="50"/>
                  </a:cubicBezTo>
                  <a:cubicBezTo>
                    <a:pt x="325" y="48"/>
                    <a:pt x="327" y="47"/>
                    <a:pt x="329" y="45"/>
                  </a:cubicBezTo>
                  <a:cubicBezTo>
                    <a:pt x="330" y="47"/>
                    <a:pt x="333" y="46"/>
                    <a:pt x="334" y="47"/>
                  </a:cubicBezTo>
                  <a:cubicBezTo>
                    <a:pt x="334" y="47"/>
                    <a:pt x="335" y="48"/>
                    <a:pt x="335" y="47"/>
                  </a:cubicBezTo>
                  <a:cubicBezTo>
                    <a:pt x="338" y="50"/>
                    <a:pt x="344" y="50"/>
                    <a:pt x="343" y="56"/>
                  </a:cubicBezTo>
                  <a:cubicBezTo>
                    <a:pt x="345" y="58"/>
                    <a:pt x="347" y="56"/>
                    <a:pt x="349" y="58"/>
                  </a:cubicBezTo>
                  <a:cubicBezTo>
                    <a:pt x="350" y="62"/>
                    <a:pt x="354" y="63"/>
                    <a:pt x="353" y="68"/>
                  </a:cubicBezTo>
                  <a:cubicBezTo>
                    <a:pt x="354" y="69"/>
                    <a:pt x="354" y="71"/>
                    <a:pt x="355" y="74"/>
                  </a:cubicBezTo>
                  <a:cubicBezTo>
                    <a:pt x="353" y="75"/>
                    <a:pt x="351" y="76"/>
                    <a:pt x="348" y="77"/>
                  </a:cubicBezTo>
                  <a:cubicBezTo>
                    <a:pt x="346" y="79"/>
                    <a:pt x="346" y="80"/>
                    <a:pt x="344" y="80"/>
                  </a:cubicBezTo>
                  <a:cubicBezTo>
                    <a:pt x="342" y="80"/>
                    <a:pt x="340" y="82"/>
                    <a:pt x="338" y="82"/>
                  </a:cubicBezTo>
                  <a:cubicBezTo>
                    <a:pt x="336" y="83"/>
                    <a:pt x="334" y="84"/>
                    <a:pt x="331" y="84"/>
                  </a:cubicBezTo>
                  <a:cubicBezTo>
                    <a:pt x="331" y="84"/>
                    <a:pt x="330" y="84"/>
                    <a:pt x="330" y="84"/>
                  </a:cubicBezTo>
                  <a:close/>
                  <a:moveTo>
                    <a:pt x="349" y="90"/>
                  </a:moveTo>
                  <a:cubicBezTo>
                    <a:pt x="344" y="92"/>
                    <a:pt x="334" y="95"/>
                    <a:pt x="332" y="88"/>
                  </a:cubicBezTo>
                  <a:cubicBezTo>
                    <a:pt x="335" y="84"/>
                    <a:pt x="340" y="84"/>
                    <a:pt x="343" y="83"/>
                  </a:cubicBezTo>
                  <a:cubicBezTo>
                    <a:pt x="343" y="83"/>
                    <a:pt x="343" y="84"/>
                    <a:pt x="343" y="84"/>
                  </a:cubicBezTo>
                  <a:cubicBezTo>
                    <a:pt x="344" y="84"/>
                    <a:pt x="345" y="83"/>
                    <a:pt x="345" y="82"/>
                  </a:cubicBezTo>
                  <a:cubicBezTo>
                    <a:pt x="348" y="83"/>
                    <a:pt x="354" y="83"/>
                    <a:pt x="355" y="87"/>
                  </a:cubicBezTo>
                  <a:cubicBezTo>
                    <a:pt x="353" y="88"/>
                    <a:pt x="350" y="89"/>
                    <a:pt x="349" y="90"/>
                  </a:cubicBezTo>
                  <a:close/>
                  <a:moveTo>
                    <a:pt x="327" y="22"/>
                  </a:moveTo>
                  <a:cubicBezTo>
                    <a:pt x="327" y="21"/>
                    <a:pt x="327" y="21"/>
                    <a:pt x="327" y="20"/>
                  </a:cubicBezTo>
                  <a:cubicBezTo>
                    <a:pt x="325" y="22"/>
                    <a:pt x="324" y="23"/>
                    <a:pt x="323" y="25"/>
                  </a:cubicBezTo>
                  <a:cubicBezTo>
                    <a:pt x="325" y="24"/>
                    <a:pt x="325" y="22"/>
                    <a:pt x="327" y="22"/>
                  </a:cubicBezTo>
                  <a:close/>
                  <a:moveTo>
                    <a:pt x="328" y="20"/>
                  </a:moveTo>
                  <a:cubicBezTo>
                    <a:pt x="328" y="20"/>
                    <a:pt x="328" y="20"/>
                    <a:pt x="327" y="20"/>
                  </a:cubicBezTo>
                  <a:cubicBezTo>
                    <a:pt x="328" y="20"/>
                    <a:pt x="328" y="20"/>
                    <a:pt x="328" y="20"/>
                  </a:cubicBezTo>
                  <a:cubicBezTo>
                    <a:pt x="328" y="20"/>
                    <a:pt x="328" y="20"/>
                    <a:pt x="328" y="20"/>
                  </a:cubicBezTo>
                  <a:close/>
                  <a:moveTo>
                    <a:pt x="332" y="15"/>
                  </a:moveTo>
                  <a:cubicBezTo>
                    <a:pt x="329" y="16"/>
                    <a:pt x="327" y="18"/>
                    <a:pt x="328" y="20"/>
                  </a:cubicBezTo>
                  <a:cubicBezTo>
                    <a:pt x="329" y="18"/>
                    <a:pt x="332" y="18"/>
                    <a:pt x="332" y="15"/>
                  </a:cubicBezTo>
                  <a:close/>
                  <a:moveTo>
                    <a:pt x="419" y="19"/>
                  </a:moveTo>
                  <a:cubicBezTo>
                    <a:pt x="419" y="20"/>
                    <a:pt x="417" y="21"/>
                    <a:pt x="419" y="21"/>
                  </a:cubicBezTo>
                  <a:cubicBezTo>
                    <a:pt x="419" y="19"/>
                    <a:pt x="420" y="20"/>
                    <a:pt x="421" y="20"/>
                  </a:cubicBezTo>
                  <a:cubicBezTo>
                    <a:pt x="421" y="18"/>
                    <a:pt x="421" y="18"/>
                    <a:pt x="420" y="16"/>
                  </a:cubicBezTo>
                  <a:cubicBezTo>
                    <a:pt x="418" y="16"/>
                    <a:pt x="416" y="19"/>
                    <a:pt x="415" y="20"/>
                  </a:cubicBezTo>
                  <a:cubicBezTo>
                    <a:pt x="416" y="20"/>
                    <a:pt x="416" y="21"/>
                    <a:pt x="416" y="21"/>
                  </a:cubicBezTo>
                  <a:cubicBezTo>
                    <a:pt x="417" y="19"/>
                    <a:pt x="418" y="20"/>
                    <a:pt x="419" y="19"/>
                  </a:cubicBezTo>
                  <a:close/>
                  <a:moveTo>
                    <a:pt x="415" y="21"/>
                  </a:moveTo>
                  <a:cubicBezTo>
                    <a:pt x="415" y="21"/>
                    <a:pt x="415" y="20"/>
                    <a:pt x="415" y="20"/>
                  </a:cubicBezTo>
                  <a:cubicBezTo>
                    <a:pt x="415" y="20"/>
                    <a:pt x="415" y="20"/>
                    <a:pt x="415" y="21"/>
                  </a:cubicBezTo>
                  <a:close/>
                  <a:moveTo>
                    <a:pt x="274" y="74"/>
                  </a:moveTo>
                  <a:cubicBezTo>
                    <a:pt x="273" y="74"/>
                    <a:pt x="273" y="73"/>
                    <a:pt x="272" y="74"/>
                  </a:cubicBezTo>
                  <a:cubicBezTo>
                    <a:pt x="272" y="73"/>
                    <a:pt x="272" y="73"/>
                    <a:pt x="272" y="72"/>
                  </a:cubicBezTo>
                  <a:cubicBezTo>
                    <a:pt x="273" y="72"/>
                    <a:pt x="273" y="71"/>
                    <a:pt x="273" y="71"/>
                  </a:cubicBezTo>
                  <a:cubicBezTo>
                    <a:pt x="272" y="72"/>
                    <a:pt x="272" y="71"/>
                    <a:pt x="271" y="72"/>
                  </a:cubicBezTo>
                  <a:cubicBezTo>
                    <a:pt x="271" y="72"/>
                    <a:pt x="271" y="73"/>
                    <a:pt x="271" y="73"/>
                  </a:cubicBezTo>
                  <a:cubicBezTo>
                    <a:pt x="270" y="73"/>
                    <a:pt x="269" y="74"/>
                    <a:pt x="269" y="74"/>
                  </a:cubicBezTo>
                  <a:cubicBezTo>
                    <a:pt x="271" y="74"/>
                    <a:pt x="272" y="75"/>
                    <a:pt x="274" y="74"/>
                  </a:cubicBezTo>
                  <a:cubicBezTo>
                    <a:pt x="274" y="75"/>
                    <a:pt x="273" y="75"/>
                    <a:pt x="273" y="75"/>
                  </a:cubicBezTo>
                  <a:cubicBezTo>
                    <a:pt x="274" y="75"/>
                    <a:pt x="274" y="76"/>
                    <a:pt x="275" y="75"/>
                  </a:cubicBezTo>
                  <a:cubicBezTo>
                    <a:pt x="275" y="74"/>
                    <a:pt x="274" y="75"/>
                    <a:pt x="274" y="74"/>
                  </a:cubicBezTo>
                  <a:close/>
                  <a:moveTo>
                    <a:pt x="563" y="128"/>
                  </a:moveTo>
                  <a:cubicBezTo>
                    <a:pt x="563" y="128"/>
                    <a:pt x="563" y="128"/>
                    <a:pt x="563" y="128"/>
                  </a:cubicBezTo>
                  <a:cubicBezTo>
                    <a:pt x="563" y="128"/>
                    <a:pt x="563" y="128"/>
                    <a:pt x="563" y="128"/>
                  </a:cubicBezTo>
                  <a:cubicBezTo>
                    <a:pt x="563" y="128"/>
                    <a:pt x="563" y="128"/>
                    <a:pt x="563" y="128"/>
                  </a:cubicBezTo>
                  <a:close/>
                  <a:moveTo>
                    <a:pt x="563" y="126"/>
                  </a:moveTo>
                  <a:cubicBezTo>
                    <a:pt x="563" y="127"/>
                    <a:pt x="563" y="127"/>
                    <a:pt x="563" y="126"/>
                  </a:cubicBezTo>
                  <a:cubicBezTo>
                    <a:pt x="563" y="127"/>
                    <a:pt x="563" y="128"/>
                    <a:pt x="563" y="128"/>
                  </a:cubicBezTo>
                  <a:cubicBezTo>
                    <a:pt x="564" y="127"/>
                    <a:pt x="564" y="127"/>
                    <a:pt x="563" y="126"/>
                  </a:cubicBezTo>
                  <a:close/>
                  <a:moveTo>
                    <a:pt x="567" y="129"/>
                  </a:moveTo>
                  <a:cubicBezTo>
                    <a:pt x="568" y="129"/>
                    <a:pt x="568" y="129"/>
                    <a:pt x="568" y="130"/>
                  </a:cubicBezTo>
                  <a:cubicBezTo>
                    <a:pt x="567" y="129"/>
                    <a:pt x="567" y="130"/>
                    <a:pt x="567" y="131"/>
                  </a:cubicBezTo>
                  <a:cubicBezTo>
                    <a:pt x="567" y="129"/>
                    <a:pt x="565" y="128"/>
                    <a:pt x="565" y="126"/>
                  </a:cubicBezTo>
                  <a:cubicBezTo>
                    <a:pt x="564" y="127"/>
                    <a:pt x="565" y="128"/>
                    <a:pt x="563" y="128"/>
                  </a:cubicBezTo>
                  <a:cubicBezTo>
                    <a:pt x="564" y="128"/>
                    <a:pt x="564" y="129"/>
                    <a:pt x="564" y="129"/>
                  </a:cubicBezTo>
                  <a:cubicBezTo>
                    <a:pt x="563" y="128"/>
                    <a:pt x="563" y="130"/>
                    <a:pt x="563" y="130"/>
                  </a:cubicBezTo>
                  <a:cubicBezTo>
                    <a:pt x="562" y="129"/>
                    <a:pt x="562" y="129"/>
                    <a:pt x="562" y="128"/>
                  </a:cubicBezTo>
                  <a:cubicBezTo>
                    <a:pt x="561" y="128"/>
                    <a:pt x="561" y="129"/>
                    <a:pt x="560" y="129"/>
                  </a:cubicBezTo>
                  <a:cubicBezTo>
                    <a:pt x="559" y="131"/>
                    <a:pt x="559" y="133"/>
                    <a:pt x="559" y="135"/>
                  </a:cubicBezTo>
                  <a:cubicBezTo>
                    <a:pt x="560" y="135"/>
                    <a:pt x="561" y="135"/>
                    <a:pt x="560" y="136"/>
                  </a:cubicBezTo>
                  <a:cubicBezTo>
                    <a:pt x="560" y="137"/>
                    <a:pt x="561" y="136"/>
                    <a:pt x="561" y="135"/>
                  </a:cubicBezTo>
                  <a:cubicBezTo>
                    <a:pt x="562" y="136"/>
                    <a:pt x="563" y="137"/>
                    <a:pt x="563" y="137"/>
                  </a:cubicBezTo>
                  <a:cubicBezTo>
                    <a:pt x="563" y="137"/>
                    <a:pt x="563" y="136"/>
                    <a:pt x="564" y="136"/>
                  </a:cubicBezTo>
                  <a:cubicBezTo>
                    <a:pt x="564" y="136"/>
                    <a:pt x="564" y="137"/>
                    <a:pt x="564" y="137"/>
                  </a:cubicBezTo>
                  <a:cubicBezTo>
                    <a:pt x="565" y="136"/>
                    <a:pt x="564" y="135"/>
                    <a:pt x="565" y="135"/>
                  </a:cubicBezTo>
                  <a:cubicBezTo>
                    <a:pt x="565" y="136"/>
                    <a:pt x="566" y="136"/>
                    <a:pt x="566" y="137"/>
                  </a:cubicBezTo>
                  <a:cubicBezTo>
                    <a:pt x="566" y="136"/>
                    <a:pt x="567" y="135"/>
                    <a:pt x="566" y="135"/>
                  </a:cubicBezTo>
                  <a:cubicBezTo>
                    <a:pt x="566" y="136"/>
                    <a:pt x="566" y="136"/>
                    <a:pt x="566" y="135"/>
                  </a:cubicBezTo>
                  <a:cubicBezTo>
                    <a:pt x="566" y="134"/>
                    <a:pt x="568" y="135"/>
                    <a:pt x="568" y="134"/>
                  </a:cubicBezTo>
                  <a:cubicBezTo>
                    <a:pt x="569" y="133"/>
                    <a:pt x="568" y="130"/>
                    <a:pt x="569" y="130"/>
                  </a:cubicBezTo>
                  <a:cubicBezTo>
                    <a:pt x="568" y="130"/>
                    <a:pt x="568" y="128"/>
                    <a:pt x="567" y="129"/>
                  </a:cubicBezTo>
                  <a:close/>
                  <a:moveTo>
                    <a:pt x="567" y="134"/>
                  </a:moveTo>
                  <a:cubicBezTo>
                    <a:pt x="567" y="134"/>
                    <a:pt x="566" y="134"/>
                    <a:pt x="566" y="134"/>
                  </a:cubicBezTo>
                  <a:cubicBezTo>
                    <a:pt x="566" y="133"/>
                    <a:pt x="566" y="132"/>
                    <a:pt x="567" y="132"/>
                  </a:cubicBezTo>
                  <a:cubicBezTo>
                    <a:pt x="568" y="133"/>
                    <a:pt x="566" y="133"/>
                    <a:pt x="567" y="134"/>
                  </a:cubicBezTo>
                  <a:close/>
                  <a:moveTo>
                    <a:pt x="553" y="136"/>
                  </a:moveTo>
                  <a:cubicBezTo>
                    <a:pt x="553" y="135"/>
                    <a:pt x="554" y="135"/>
                    <a:pt x="554" y="134"/>
                  </a:cubicBezTo>
                  <a:cubicBezTo>
                    <a:pt x="553" y="134"/>
                    <a:pt x="552" y="132"/>
                    <a:pt x="552" y="133"/>
                  </a:cubicBezTo>
                  <a:cubicBezTo>
                    <a:pt x="551" y="132"/>
                    <a:pt x="551" y="130"/>
                    <a:pt x="549" y="131"/>
                  </a:cubicBezTo>
                  <a:cubicBezTo>
                    <a:pt x="549" y="131"/>
                    <a:pt x="549" y="130"/>
                    <a:pt x="549" y="129"/>
                  </a:cubicBezTo>
                  <a:cubicBezTo>
                    <a:pt x="548" y="130"/>
                    <a:pt x="548" y="131"/>
                    <a:pt x="547" y="131"/>
                  </a:cubicBezTo>
                  <a:cubicBezTo>
                    <a:pt x="549" y="132"/>
                    <a:pt x="547" y="133"/>
                    <a:pt x="547" y="134"/>
                  </a:cubicBezTo>
                  <a:cubicBezTo>
                    <a:pt x="547" y="135"/>
                    <a:pt x="548" y="134"/>
                    <a:pt x="547" y="135"/>
                  </a:cubicBezTo>
                  <a:cubicBezTo>
                    <a:pt x="550" y="135"/>
                    <a:pt x="549" y="135"/>
                    <a:pt x="551" y="135"/>
                  </a:cubicBezTo>
                  <a:cubicBezTo>
                    <a:pt x="551" y="135"/>
                    <a:pt x="552" y="136"/>
                    <a:pt x="553" y="136"/>
                  </a:cubicBezTo>
                  <a:close/>
                  <a:moveTo>
                    <a:pt x="20" y="139"/>
                  </a:moveTo>
                  <a:cubicBezTo>
                    <a:pt x="19" y="139"/>
                    <a:pt x="19" y="138"/>
                    <a:pt x="19" y="138"/>
                  </a:cubicBezTo>
                  <a:cubicBezTo>
                    <a:pt x="17" y="138"/>
                    <a:pt x="15" y="139"/>
                    <a:pt x="14" y="138"/>
                  </a:cubicBezTo>
                  <a:cubicBezTo>
                    <a:pt x="14" y="137"/>
                    <a:pt x="15" y="138"/>
                    <a:pt x="14" y="136"/>
                  </a:cubicBezTo>
                  <a:cubicBezTo>
                    <a:pt x="13" y="136"/>
                    <a:pt x="14" y="138"/>
                    <a:pt x="13" y="138"/>
                  </a:cubicBezTo>
                  <a:cubicBezTo>
                    <a:pt x="13" y="137"/>
                    <a:pt x="14" y="137"/>
                    <a:pt x="13" y="137"/>
                  </a:cubicBezTo>
                  <a:cubicBezTo>
                    <a:pt x="8" y="138"/>
                    <a:pt x="4" y="136"/>
                    <a:pt x="0" y="138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" y="140"/>
                    <a:pt x="4" y="140"/>
                    <a:pt x="5" y="141"/>
                  </a:cubicBezTo>
                  <a:cubicBezTo>
                    <a:pt x="7" y="139"/>
                    <a:pt x="10" y="141"/>
                    <a:pt x="12" y="140"/>
                  </a:cubicBezTo>
                  <a:cubicBezTo>
                    <a:pt x="11" y="140"/>
                    <a:pt x="11" y="141"/>
                    <a:pt x="11" y="141"/>
                  </a:cubicBezTo>
                  <a:cubicBezTo>
                    <a:pt x="12" y="142"/>
                    <a:pt x="13" y="140"/>
                    <a:pt x="12" y="141"/>
                  </a:cubicBezTo>
                  <a:cubicBezTo>
                    <a:pt x="13" y="142"/>
                    <a:pt x="14" y="140"/>
                    <a:pt x="13" y="140"/>
                  </a:cubicBezTo>
                  <a:cubicBezTo>
                    <a:pt x="14" y="140"/>
                    <a:pt x="14" y="139"/>
                    <a:pt x="15" y="139"/>
                  </a:cubicBezTo>
                  <a:cubicBezTo>
                    <a:pt x="15" y="139"/>
                    <a:pt x="17" y="139"/>
                    <a:pt x="17" y="140"/>
                  </a:cubicBezTo>
                  <a:cubicBezTo>
                    <a:pt x="18" y="139"/>
                    <a:pt x="19" y="141"/>
                    <a:pt x="20" y="139"/>
                  </a:cubicBezTo>
                  <a:close/>
                  <a:moveTo>
                    <a:pt x="556" y="138"/>
                  </a:moveTo>
                  <a:cubicBezTo>
                    <a:pt x="556" y="140"/>
                    <a:pt x="554" y="139"/>
                    <a:pt x="554" y="140"/>
                  </a:cubicBezTo>
                  <a:cubicBezTo>
                    <a:pt x="554" y="141"/>
                    <a:pt x="554" y="142"/>
                    <a:pt x="553" y="142"/>
                  </a:cubicBezTo>
                  <a:cubicBezTo>
                    <a:pt x="553" y="141"/>
                    <a:pt x="553" y="141"/>
                    <a:pt x="552" y="141"/>
                  </a:cubicBezTo>
                  <a:cubicBezTo>
                    <a:pt x="552" y="142"/>
                    <a:pt x="553" y="144"/>
                    <a:pt x="554" y="144"/>
                  </a:cubicBezTo>
                  <a:cubicBezTo>
                    <a:pt x="553" y="144"/>
                    <a:pt x="553" y="143"/>
                    <a:pt x="554" y="143"/>
                  </a:cubicBezTo>
                  <a:cubicBezTo>
                    <a:pt x="554" y="144"/>
                    <a:pt x="555" y="146"/>
                    <a:pt x="556" y="147"/>
                  </a:cubicBezTo>
                  <a:cubicBezTo>
                    <a:pt x="556" y="146"/>
                    <a:pt x="557" y="146"/>
                    <a:pt x="557" y="146"/>
                  </a:cubicBezTo>
                  <a:cubicBezTo>
                    <a:pt x="556" y="147"/>
                    <a:pt x="558" y="148"/>
                    <a:pt x="559" y="148"/>
                  </a:cubicBezTo>
                  <a:cubicBezTo>
                    <a:pt x="560" y="144"/>
                    <a:pt x="557" y="142"/>
                    <a:pt x="557" y="138"/>
                  </a:cubicBezTo>
                  <a:cubicBezTo>
                    <a:pt x="557" y="138"/>
                    <a:pt x="556" y="138"/>
                    <a:pt x="556" y="138"/>
                  </a:cubicBezTo>
                  <a:close/>
                  <a:moveTo>
                    <a:pt x="555" y="141"/>
                  </a:moveTo>
                  <a:cubicBezTo>
                    <a:pt x="555" y="140"/>
                    <a:pt x="558" y="141"/>
                    <a:pt x="557" y="142"/>
                  </a:cubicBezTo>
                  <a:cubicBezTo>
                    <a:pt x="557" y="142"/>
                    <a:pt x="557" y="141"/>
                    <a:pt x="557" y="142"/>
                  </a:cubicBezTo>
                  <a:cubicBezTo>
                    <a:pt x="555" y="143"/>
                    <a:pt x="556" y="141"/>
                    <a:pt x="555" y="141"/>
                  </a:cubicBezTo>
                  <a:close/>
                  <a:moveTo>
                    <a:pt x="558" y="145"/>
                  </a:moveTo>
                  <a:cubicBezTo>
                    <a:pt x="558" y="145"/>
                    <a:pt x="558" y="146"/>
                    <a:pt x="557" y="146"/>
                  </a:cubicBezTo>
                  <a:cubicBezTo>
                    <a:pt x="557" y="145"/>
                    <a:pt x="557" y="144"/>
                    <a:pt x="556" y="144"/>
                  </a:cubicBezTo>
                  <a:cubicBezTo>
                    <a:pt x="556" y="143"/>
                    <a:pt x="557" y="143"/>
                    <a:pt x="557" y="143"/>
                  </a:cubicBezTo>
                  <a:cubicBezTo>
                    <a:pt x="558" y="144"/>
                    <a:pt x="557" y="145"/>
                    <a:pt x="558" y="145"/>
                  </a:cubicBezTo>
                  <a:close/>
                  <a:moveTo>
                    <a:pt x="131" y="141"/>
                  </a:moveTo>
                  <a:cubicBezTo>
                    <a:pt x="132" y="141"/>
                    <a:pt x="131" y="142"/>
                    <a:pt x="132" y="143"/>
                  </a:cubicBezTo>
                  <a:cubicBezTo>
                    <a:pt x="132" y="142"/>
                    <a:pt x="131" y="140"/>
                    <a:pt x="131" y="141"/>
                  </a:cubicBezTo>
                  <a:close/>
                  <a:moveTo>
                    <a:pt x="90" y="227"/>
                  </a:moveTo>
                  <a:cubicBezTo>
                    <a:pt x="90" y="229"/>
                    <a:pt x="88" y="229"/>
                    <a:pt x="88" y="232"/>
                  </a:cubicBezTo>
                  <a:cubicBezTo>
                    <a:pt x="90" y="231"/>
                    <a:pt x="90" y="228"/>
                    <a:pt x="90" y="227"/>
                  </a:cubicBezTo>
                  <a:close/>
                  <a:moveTo>
                    <a:pt x="490" y="284"/>
                  </a:moveTo>
                  <a:cubicBezTo>
                    <a:pt x="492" y="285"/>
                    <a:pt x="493" y="287"/>
                    <a:pt x="493" y="289"/>
                  </a:cubicBezTo>
                  <a:cubicBezTo>
                    <a:pt x="496" y="291"/>
                    <a:pt x="497" y="295"/>
                    <a:pt x="499" y="297"/>
                  </a:cubicBezTo>
                  <a:cubicBezTo>
                    <a:pt x="499" y="297"/>
                    <a:pt x="499" y="297"/>
                    <a:pt x="499" y="297"/>
                  </a:cubicBezTo>
                  <a:cubicBezTo>
                    <a:pt x="500" y="297"/>
                    <a:pt x="501" y="300"/>
                    <a:pt x="501" y="301"/>
                  </a:cubicBezTo>
                  <a:cubicBezTo>
                    <a:pt x="504" y="301"/>
                    <a:pt x="505" y="306"/>
                    <a:pt x="507" y="308"/>
                  </a:cubicBezTo>
                  <a:cubicBezTo>
                    <a:pt x="507" y="307"/>
                    <a:pt x="507" y="307"/>
                    <a:pt x="507" y="307"/>
                  </a:cubicBezTo>
                  <a:cubicBezTo>
                    <a:pt x="508" y="308"/>
                    <a:pt x="508" y="309"/>
                    <a:pt x="510" y="309"/>
                  </a:cubicBezTo>
                  <a:cubicBezTo>
                    <a:pt x="509" y="303"/>
                    <a:pt x="503" y="300"/>
                    <a:pt x="503" y="295"/>
                  </a:cubicBezTo>
                  <a:cubicBezTo>
                    <a:pt x="501" y="293"/>
                    <a:pt x="498" y="291"/>
                    <a:pt x="498" y="288"/>
                  </a:cubicBezTo>
                  <a:cubicBezTo>
                    <a:pt x="497" y="288"/>
                    <a:pt x="497" y="288"/>
                    <a:pt x="497" y="288"/>
                  </a:cubicBezTo>
                  <a:cubicBezTo>
                    <a:pt x="492" y="281"/>
                    <a:pt x="487" y="274"/>
                    <a:pt x="483" y="267"/>
                  </a:cubicBezTo>
                  <a:cubicBezTo>
                    <a:pt x="483" y="266"/>
                    <a:pt x="483" y="266"/>
                    <a:pt x="483" y="265"/>
                  </a:cubicBezTo>
                  <a:cubicBezTo>
                    <a:pt x="482" y="265"/>
                    <a:pt x="483" y="266"/>
                    <a:pt x="482" y="266"/>
                  </a:cubicBezTo>
                  <a:cubicBezTo>
                    <a:pt x="481" y="264"/>
                    <a:pt x="479" y="262"/>
                    <a:pt x="478" y="260"/>
                  </a:cubicBezTo>
                  <a:cubicBezTo>
                    <a:pt x="477" y="258"/>
                    <a:pt x="477" y="255"/>
                    <a:pt x="474" y="256"/>
                  </a:cubicBezTo>
                  <a:cubicBezTo>
                    <a:pt x="473" y="257"/>
                    <a:pt x="473" y="258"/>
                    <a:pt x="473" y="259"/>
                  </a:cubicBezTo>
                  <a:cubicBezTo>
                    <a:pt x="474" y="260"/>
                    <a:pt x="475" y="261"/>
                    <a:pt x="476" y="263"/>
                  </a:cubicBezTo>
                  <a:cubicBezTo>
                    <a:pt x="476" y="262"/>
                    <a:pt x="476" y="262"/>
                    <a:pt x="476" y="262"/>
                  </a:cubicBezTo>
                  <a:cubicBezTo>
                    <a:pt x="481" y="269"/>
                    <a:pt x="486" y="276"/>
                    <a:pt x="491" y="283"/>
                  </a:cubicBezTo>
                  <a:cubicBezTo>
                    <a:pt x="491" y="284"/>
                    <a:pt x="490" y="284"/>
                    <a:pt x="490" y="284"/>
                  </a:cubicBezTo>
                  <a:close/>
                  <a:moveTo>
                    <a:pt x="232" y="273"/>
                  </a:moveTo>
                  <a:cubicBezTo>
                    <a:pt x="232" y="273"/>
                    <a:pt x="231" y="272"/>
                    <a:pt x="231" y="272"/>
                  </a:cubicBezTo>
                  <a:cubicBezTo>
                    <a:pt x="231" y="273"/>
                    <a:pt x="232" y="275"/>
                    <a:pt x="233" y="275"/>
                  </a:cubicBezTo>
                  <a:cubicBezTo>
                    <a:pt x="232" y="275"/>
                    <a:pt x="231" y="273"/>
                    <a:pt x="232" y="273"/>
                  </a:cubicBezTo>
                  <a:close/>
                  <a:moveTo>
                    <a:pt x="157" y="274"/>
                  </a:moveTo>
                  <a:cubicBezTo>
                    <a:pt x="157" y="276"/>
                    <a:pt x="156" y="278"/>
                    <a:pt x="156" y="279"/>
                  </a:cubicBezTo>
                  <a:cubicBezTo>
                    <a:pt x="156" y="277"/>
                    <a:pt x="158" y="275"/>
                    <a:pt x="157" y="274"/>
                  </a:cubicBezTo>
                  <a:close/>
                  <a:moveTo>
                    <a:pt x="201" y="296"/>
                  </a:moveTo>
                  <a:cubicBezTo>
                    <a:pt x="201" y="293"/>
                    <a:pt x="202" y="290"/>
                    <a:pt x="203" y="288"/>
                  </a:cubicBezTo>
                  <a:cubicBezTo>
                    <a:pt x="202" y="288"/>
                    <a:pt x="202" y="287"/>
                    <a:pt x="202" y="287"/>
                  </a:cubicBezTo>
                  <a:cubicBezTo>
                    <a:pt x="202" y="286"/>
                    <a:pt x="203" y="286"/>
                    <a:pt x="203" y="285"/>
                  </a:cubicBezTo>
                  <a:cubicBezTo>
                    <a:pt x="202" y="284"/>
                    <a:pt x="203" y="281"/>
                    <a:pt x="203" y="279"/>
                  </a:cubicBezTo>
                  <a:cubicBezTo>
                    <a:pt x="202" y="280"/>
                    <a:pt x="203" y="281"/>
                    <a:pt x="201" y="282"/>
                  </a:cubicBezTo>
                  <a:cubicBezTo>
                    <a:pt x="201" y="283"/>
                    <a:pt x="202" y="283"/>
                    <a:pt x="202" y="285"/>
                  </a:cubicBezTo>
                  <a:cubicBezTo>
                    <a:pt x="201" y="285"/>
                    <a:pt x="201" y="285"/>
                    <a:pt x="201" y="285"/>
                  </a:cubicBezTo>
                  <a:cubicBezTo>
                    <a:pt x="200" y="286"/>
                    <a:pt x="201" y="287"/>
                    <a:pt x="201" y="287"/>
                  </a:cubicBezTo>
                  <a:cubicBezTo>
                    <a:pt x="200" y="287"/>
                    <a:pt x="201" y="286"/>
                    <a:pt x="200" y="287"/>
                  </a:cubicBezTo>
                  <a:cubicBezTo>
                    <a:pt x="198" y="288"/>
                    <a:pt x="200" y="289"/>
                    <a:pt x="200" y="291"/>
                  </a:cubicBezTo>
                  <a:cubicBezTo>
                    <a:pt x="199" y="295"/>
                    <a:pt x="198" y="302"/>
                    <a:pt x="198" y="307"/>
                  </a:cubicBezTo>
                  <a:cubicBezTo>
                    <a:pt x="197" y="306"/>
                    <a:pt x="196" y="306"/>
                    <a:pt x="196" y="305"/>
                  </a:cubicBezTo>
                  <a:cubicBezTo>
                    <a:pt x="197" y="305"/>
                    <a:pt x="195" y="305"/>
                    <a:pt x="196" y="305"/>
                  </a:cubicBezTo>
                  <a:cubicBezTo>
                    <a:pt x="196" y="305"/>
                    <a:pt x="196" y="306"/>
                    <a:pt x="197" y="305"/>
                  </a:cubicBezTo>
                  <a:cubicBezTo>
                    <a:pt x="195" y="301"/>
                    <a:pt x="199" y="298"/>
                    <a:pt x="198" y="293"/>
                  </a:cubicBezTo>
                  <a:cubicBezTo>
                    <a:pt x="197" y="294"/>
                    <a:pt x="197" y="294"/>
                    <a:pt x="198" y="295"/>
                  </a:cubicBezTo>
                  <a:cubicBezTo>
                    <a:pt x="197" y="296"/>
                    <a:pt x="197" y="297"/>
                    <a:pt x="196" y="297"/>
                  </a:cubicBezTo>
                  <a:cubicBezTo>
                    <a:pt x="197" y="298"/>
                    <a:pt x="196" y="297"/>
                    <a:pt x="196" y="298"/>
                  </a:cubicBezTo>
                  <a:cubicBezTo>
                    <a:pt x="196" y="298"/>
                    <a:pt x="196" y="299"/>
                    <a:pt x="196" y="300"/>
                  </a:cubicBezTo>
                  <a:cubicBezTo>
                    <a:pt x="196" y="300"/>
                    <a:pt x="196" y="299"/>
                    <a:pt x="196" y="299"/>
                  </a:cubicBezTo>
                  <a:cubicBezTo>
                    <a:pt x="196" y="303"/>
                    <a:pt x="194" y="307"/>
                    <a:pt x="195" y="310"/>
                  </a:cubicBezTo>
                  <a:cubicBezTo>
                    <a:pt x="195" y="309"/>
                    <a:pt x="195" y="308"/>
                    <a:pt x="196" y="308"/>
                  </a:cubicBezTo>
                  <a:cubicBezTo>
                    <a:pt x="197" y="308"/>
                    <a:pt x="197" y="307"/>
                    <a:pt x="197" y="308"/>
                  </a:cubicBezTo>
                  <a:cubicBezTo>
                    <a:pt x="197" y="312"/>
                    <a:pt x="197" y="315"/>
                    <a:pt x="196" y="319"/>
                  </a:cubicBezTo>
                  <a:cubicBezTo>
                    <a:pt x="197" y="314"/>
                    <a:pt x="199" y="308"/>
                    <a:pt x="199" y="303"/>
                  </a:cubicBezTo>
                  <a:cubicBezTo>
                    <a:pt x="199" y="302"/>
                    <a:pt x="199" y="303"/>
                    <a:pt x="199" y="303"/>
                  </a:cubicBezTo>
                  <a:cubicBezTo>
                    <a:pt x="200" y="302"/>
                    <a:pt x="200" y="301"/>
                    <a:pt x="199" y="300"/>
                  </a:cubicBezTo>
                  <a:cubicBezTo>
                    <a:pt x="199" y="300"/>
                    <a:pt x="200" y="300"/>
                    <a:pt x="200" y="300"/>
                  </a:cubicBezTo>
                  <a:cubicBezTo>
                    <a:pt x="200" y="299"/>
                    <a:pt x="199" y="300"/>
                    <a:pt x="199" y="299"/>
                  </a:cubicBezTo>
                  <a:cubicBezTo>
                    <a:pt x="200" y="299"/>
                    <a:pt x="200" y="296"/>
                    <a:pt x="201" y="296"/>
                  </a:cubicBezTo>
                  <a:close/>
                  <a:moveTo>
                    <a:pt x="178" y="285"/>
                  </a:moveTo>
                  <a:cubicBezTo>
                    <a:pt x="179" y="284"/>
                    <a:pt x="179" y="283"/>
                    <a:pt x="180" y="283"/>
                  </a:cubicBezTo>
                  <a:cubicBezTo>
                    <a:pt x="179" y="283"/>
                    <a:pt x="179" y="283"/>
                    <a:pt x="179" y="283"/>
                  </a:cubicBezTo>
                  <a:cubicBezTo>
                    <a:pt x="179" y="283"/>
                    <a:pt x="178" y="284"/>
                    <a:pt x="178" y="285"/>
                  </a:cubicBezTo>
                  <a:close/>
                  <a:moveTo>
                    <a:pt x="184" y="289"/>
                  </a:moveTo>
                  <a:cubicBezTo>
                    <a:pt x="185" y="289"/>
                    <a:pt x="185" y="287"/>
                    <a:pt x="185" y="287"/>
                  </a:cubicBezTo>
                  <a:cubicBezTo>
                    <a:pt x="184" y="287"/>
                    <a:pt x="184" y="288"/>
                    <a:pt x="184" y="289"/>
                  </a:cubicBezTo>
                  <a:close/>
                  <a:moveTo>
                    <a:pt x="198" y="293"/>
                  </a:moveTo>
                  <a:cubicBezTo>
                    <a:pt x="198" y="293"/>
                    <a:pt x="198" y="292"/>
                    <a:pt x="199" y="292"/>
                  </a:cubicBezTo>
                  <a:cubicBezTo>
                    <a:pt x="199" y="292"/>
                    <a:pt x="198" y="290"/>
                    <a:pt x="198" y="291"/>
                  </a:cubicBezTo>
                  <a:cubicBezTo>
                    <a:pt x="199" y="292"/>
                    <a:pt x="197" y="293"/>
                    <a:pt x="198" y="293"/>
                  </a:cubicBezTo>
                  <a:close/>
                  <a:moveTo>
                    <a:pt x="376" y="303"/>
                  </a:moveTo>
                  <a:cubicBezTo>
                    <a:pt x="376" y="305"/>
                    <a:pt x="376" y="306"/>
                    <a:pt x="375" y="308"/>
                  </a:cubicBezTo>
                  <a:cubicBezTo>
                    <a:pt x="376" y="308"/>
                    <a:pt x="376" y="308"/>
                    <a:pt x="377" y="308"/>
                  </a:cubicBezTo>
                  <a:cubicBezTo>
                    <a:pt x="376" y="309"/>
                    <a:pt x="376" y="308"/>
                    <a:pt x="375" y="308"/>
                  </a:cubicBezTo>
                  <a:cubicBezTo>
                    <a:pt x="378" y="310"/>
                    <a:pt x="379" y="310"/>
                    <a:pt x="383" y="310"/>
                  </a:cubicBezTo>
                  <a:cubicBezTo>
                    <a:pt x="383" y="310"/>
                    <a:pt x="382" y="310"/>
                    <a:pt x="382" y="310"/>
                  </a:cubicBezTo>
                  <a:cubicBezTo>
                    <a:pt x="385" y="310"/>
                    <a:pt x="386" y="306"/>
                    <a:pt x="386" y="305"/>
                  </a:cubicBezTo>
                  <a:cubicBezTo>
                    <a:pt x="386" y="304"/>
                    <a:pt x="385" y="305"/>
                    <a:pt x="385" y="304"/>
                  </a:cubicBezTo>
                  <a:cubicBezTo>
                    <a:pt x="386" y="304"/>
                    <a:pt x="386" y="304"/>
                    <a:pt x="386" y="304"/>
                  </a:cubicBezTo>
                  <a:cubicBezTo>
                    <a:pt x="386" y="302"/>
                    <a:pt x="385" y="300"/>
                    <a:pt x="385" y="298"/>
                  </a:cubicBezTo>
                  <a:cubicBezTo>
                    <a:pt x="382" y="298"/>
                    <a:pt x="382" y="294"/>
                    <a:pt x="381" y="292"/>
                  </a:cubicBezTo>
                  <a:cubicBezTo>
                    <a:pt x="379" y="292"/>
                    <a:pt x="377" y="294"/>
                    <a:pt x="377" y="295"/>
                  </a:cubicBezTo>
                  <a:cubicBezTo>
                    <a:pt x="377" y="294"/>
                    <a:pt x="377" y="293"/>
                    <a:pt x="376" y="293"/>
                  </a:cubicBezTo>
                  <a:cubicBezTo>
                    <a:pt x="377" y="295"/>
                    <a:pt x="376" y="294"/>
                    <a:pt x="376" y="295"/>
                  </a:cubicBezTo>
                  <a:cubicBezTo>
                    <a:pt x="382" y="297"/>
                    <a:pt x="370" y="301"/>
                    <a:pt x="376" y="303"/>
                  </a:cubicBezTo>
                  <a:close/>
                  <a:moveTo>
                    <a:pt x="384" y="304"/>
                  </a:moveTo>
                  <a:cubicBezTo>
                    <a:pt x="384" y="304"/>
                    <a:pt x="385" y="304"/>
                    <a:pt x="385" y="304"/>
                  </a:cubicBezTo>
                  <a:cubicBezTo>
                    <a:pt x="385" y="305"/>
                    <a:pt x="384" y="305"/>
                    <a:pt x="383" y="305"/>
                  </a:cubicBezTo>
                  <a:cubicBezTo>
                    <a:pt x="383" y="304"/>
                    <a:pt x="384" y="305"/>
                    <a:pt x="384" y="304"/>
                  </a:cubicBezTo>
                  <a:close/>
                  <a:moveTo>
                    <a:pt x="196" y="296"/>
                  </a:moveTo>
                  <a:cubicBezTo>
                    <a:pt x="196" y="296"/>
                    <a:pt x="196" y="296"/>
                    <a:pt x="196" y="296"/>
                  </a:cubicBezTo>
                  <a:cubicBezTo>
                    <a:pt x="196" y="295"/>
                    <a:pt x="197" y="294"/>
                    <a:pt x="196" y="293"/>
                  </a:cubicBezTo>
                  <a:cubicBezTo>
                    <a:pt x="196" y="294"/>
                    <a:pt x="196" y="294"/>
                    <a:pt x="196" y="293"/>
                  </a:cubicBezTo>
                  <a:cubicBezTo>
                    <a:pt x="196" y="294"/>
                    <a:pt x="196" y="294"/>
                    <a:pt x="196" y="295"/>
                  </a:cubicBezTo>
                  <a:cubicBezTo>
                    <a:pt x="196" y="295"/>
                    <a:pt x="196" y="295"/>
                    <a:pt x="196" y="296"/>
                  </a:cubicBezTo>
                  <a:close/>
                  <a:moveTo>
                    <a:pt x="372" y="294"/>
                  </a:moveTo>
                  <a:cubicBezTo>
                    <a:pt x="372" y="295"/>
                    <a:pt x="374" y="297"/>
                    <a:pt x="375" y="296"/>
                  </a:cubicBezTo>
                  <a:cubicBezTo>
                    <a:pt x="374" y="296"/>
                    <a:pt x="374" y="295"/>
                    <a:pt x="373" y="295"/>
                  </a:cubicBezTo>
                  <a:cubicBezTo>
                    <a:pt x="373" y="294"/>
                    <a:pt x="373" y="294"/>
                    <a:pt x="372" y="294"/>
                  </a:cubicBezTo>
                  <a:close/>
                  <a:moveTo>
                    <a:pt x="150" y="301"/>
                  </a:moveTo>
                  <a:cubicBezTo>
                    <a:pt x="150" y="302"/>
                    <a:pt x="149" y="303"/>
                    <a:pt x="149" y="305"/>
                  </a:cubicBezTo>
                  <a:cubicBezTo>
                    <a:pt x="150" y="304"/>
                    <a:pt x="151" y="302"/>
                    <a:pt x="150" y="301"/>
                  </a:cubicBezTo>
                  <a:close/>
                  <a:moveTo>
                    <a:pt x="359" y="305"/>
                  </a:moveTo>
                  <a:cubicBezTo>
                    <a:pt x="359" y="306"/>
                    <a:pt x="362" y="306"/>
                    <a:pt x="362" y="306"/>
                  </a:cubicBezTo>
                  <a:cubicBezTo>
                    <a:pt x="363" y="305"/>
                    <a:pt x="362" y="305"/>
                    <a:pt x="362" y="305"/>
                  </a:cubicBezTo>
                  <a:cubicBezTo>
                    <a:pt x="360" y="305"/>
                    <a:pt x="359" y="305"/>
                    <a:pt x="358" y="304"/>
                  </a:cubicBezTo>
                  <a:cubicBezTo>
                    <a:pt x="358" y="305"/>
                    <a:pt x="357" y="305"/>
                    <a:pt x="358" y="306"/>
                  </a:cubicBezTo>
                  <a:cubicBezTo>
                    <a:pt x="359" y="306"/>
                    <a:pt x="359" y="305"/>
                    <a:pt x="359" y="305"/>
                  </a:cubicBezTo>
                  <a:close/>
                  <a:moveTo>
                    <a:pt x="135" y="315"/>
                  </a:moveTo>
                  <a:cubicBezTo>
                    <a:pt x="136" y="316"/>
                    <a:pt x="136" y="315"/>
                    <a:pt x="137" y="315"/>
                  </a:cubicBezTo>
                  <a:cubicBezTo>
                    <a:pt x="137" y="314"/>
                    <a:pt x="136" y="313"/>
                    <a:pt x="135" y="314"/>
                  </a:cubicBezTo>
                  <a:cubicBezTo>
                    <a:pt x="136" y="314"/>
                    <a:pt x="134" y="314"/>
                    <a:pt x="135" y="315"/>
                  </a:cubicBezTo>
                  <a:close/>
                  <a:moveTo>
                    <a:pt x="311" y="314"/>
                  </a:moveTo>
                  <a:cubicBezTo>
                    <a:pt x="312" y="317"/>
                    <a:pt x="313" y="315"/>
                    <a:pt x="311" y="314"/>
                  </a:cubicBezTo>
                  <a:close/>
                  <a:moveTo>
                    <a:pt x="396" y="315"/>
                  </a:moveTo>
                  <a:cubicBezTo>
                    <a:pt x="396" y="315"/>
                    <a:pt x="397" y="315"/>
                    <a:pt x="396" y="316"/>
                  </a:cubicBezTo>
                  <a:cubicBezTo>
                    <a:pt x="397" y="316"/>
                    <a:pt x="397" y="317"/>
                    <a:pt x="398" y="317"/>
                  </a:cubicBezTo>
                  <a:cubicBezTo>
                    <a:pt x="398" y="315"/>
                    <a:pt x="398" y="313"/>
                    <a:pt x="396" y="315"/>
                  </a:cubicBezTo>
                  <a:close/>
                  <a:moveTo>
                    <a:pt x="401" y="316"/>
                  </a:moveTo>
                  <a:cubicBezTo>
                    <a:pt x="401" y="316"/>
                    <a:pt x="401" y="316"/>
                    <a:pt x="400" y="316"/>
                  </a:cubicBezTo>
                  <a:cubicBezTo>
                    <a:pt x="400" y="317"/>
                    <a:pt x="400" y="317"/>
                    <a:pt x="401" y="317"/>
                  </a:cubicBezTo>
                  <a:cubicBezTo>
                    <a:pt x="401" y="317"/>
                    <a:pt x="402" y="316"/>
                    <a:pt x="402" y="315"/>
                  </a:cubicBezTo>
                  <a:cubicBezTo>
                    <a:pt x="401" y="315"/>
                    <a:pt x="402" y="316"/>
                    <a:pt x="401" y="316"/>
                  </a:cubicBezTo>
                  <a:close/>
                  <a:moveTo>
                    <a:pt x="400" y="317"/>
                  </a:moveTo>
                  <a:cubicBezTo>
                    <a:pt x="399" y="318"/>
                    <a:pt x="399" y="318"/>
                    <a:pt x="398" y="317"/>
                  </a:cubicBezTo>
                  <a:cubicBezTo>
                    <a:pt x="398" y="318"/>
                    <a:pt x="397" y="319"/>
                    <a:pt x="398" y="319"/>
                  </a:cubicBezTo>
                  <a:cubicBezTo>
                    <a:pt x="398" y="318"/>
                    <a:pt x="398" y="320"/>
                    <a:pt x="399" y="319"/>
                  </a:cubicBezTo>
                  <a:cubicBezTo>
                    <a:pt x="399" y="319"/>
                    <a:pt x="399" y="318"/>
                    <a:pt x="400" y="319"/>
                  </a:cubicBezTo>
                  <a:cubicBezTo>
                    <a:pt x="400" y="318"/>
                    <a:pt x="400" y="317"/>
                    <a:pt x="400" y="317"/>
                  </a:cubicBezTo>
                  <a:close/>
                  <a:moveTo>
                    <a:pt x="399" y="320"/>
                  </a:moveTo>
                  <a:cubicBezTo>
                    <a:pt x="399" y="320"/>
                    <a:pt x="400" y="320"/>
                    <a:pt x="400" y="320"/>
                  </a:cubicBezTo>
                  <a:cubicBezTo>
                    <a:pt x="400" y="320"/>
                    <a:pt x="400" y="319"/>
                    <a:pt x="399" y="319"/>
                  </a:cubicBezTo>
                  <a:cubicBezTo>
                    <a:pt x="399" y="320"/>
                    <a:pt x="399" y="320"/>
                    <a:pt x="399" y="320"/>
                  </a:cubicBezTo>
                  <a:close/>
                  <a:moveTo>
                    <a:pt x="141" y="329"/>
                  </a:moveTo>
                  <a:cubicBezTo>
                    <a:pt x="141" y="330"/>
                    <a:pt x="141" y="330"/>
                    <a:pt x="141" y="330"/>
                  </a:cubicBezTo>
                  <a:cubicBezTo>
                    <a:pt x="141" y="330"/>
                    <a:pt x="142" y="330"/>
                    <a:pt x="142" y="330"/>
                  </a:cubicBezTo>
                  <a:cubicBezTo>
                    <a:pt x="142" y="330"/>
                    <a:pt x="142" y="331"/>
                    <a:pt x="142" y="331"/>
                  </a:cubicBezTo>
                  <a:cubicBezTo>
                    <a:pt x="142" y="330"/>
                    <a:pt x="144" y="328"/>
                    <a:pt x="143" y="327"/>
                  </a:cubicBezTo>
                  <a:cubicBezTo>
                    <a:pt x="144" y="326"/>
                    <a:pt x="144" y="325"/>
                    <a:pt x="144" y="323"/>
                  </a:cubicBezTo>
                  <a:cubicBezTo>
                    <a:pt x="142" y="323"/>
                    <a:pt x="143" y="327"/>
                    <a:pt x="141" y="328"/>
                  </a:cubicBezTo>
                  <a:cubicBezTo>
                    <a:pt x="141" y="328"/>
                    <a:pt x="141" y="328"/>
                    <a:pt x="141" y="329"/>
                  </a:cubicBezTo>
                  <a:cubicBezTo>
                    <a:pt x="142" y="329"/>
                    <a:pt x="142" y="328"/>
                    <a:pt x="142" y="329"/>
                  </a:cubicBezTo>
                  <a:cubicBezTo>
                    <a:pt x="141" y="329"/>
                    <a:pt x="142" y="329"/>
                    <a:pt x="141" y="329"/>
                  </a:cubicBezTo>
                  <a:close/>
                  <a:moveTo>
                    <a:pt x="371" y="325"/>
                  </a:moveTo>
                  <a:cubicBezTo>
                    <a:pt x="371" y="327"/>
                    <a:pt x="372" y="327"/>
                    <a:pt x="372" y="327"/>
                  </a:cubicBezTo>
                  <a:cubicBezTo>
                    <a:pt x="372" y="327"/>
                    <a:pt x="372" y="328"/>
                    <a:pt x="372" y="328"/>
                  </a:cubicBezTo>
                  <a:cubicBezTo>
                    <a:pt x="372" y="329"/>
                    <a:pt x="372" y="329"/>
                    <a:pt x="373" y="329"/>
                  </a:cubicBezTo>
                  <a:cubicBezTo>
                    <a:pt x="373" y="329"/>
                    <a:pt x="373" y="329"/>
                    <a:pt x="373" y="329"/>
                  </a:cubicBezTo>
                  <a:cubicBezTo>
                    <a:pt x="373" y="327"/>
                    <a:pt x="373" y="325"/>
                    <a:pt x="372" y="325"/>
                  </a:cubicBezTo>
                  <a:cubicBezTo>
                    <a:pt x="372" y="325"/>
                    <a:pt x="373" y="325"/>
                    <a:pt x="373" y="325"/>
                  </a:cubicBezTo>
                  <a:cubicBezTo>
                    <a:pt x="372" y="325"/>
                    <a:pt x="372" y="325"/>
                    <a:pt x="372" y="325"/>
                  </a:cubicBezTo>
                  <a:cubicBezTo>
                    <a:pt x="372" y="325"/>
                    <a:pt x="372" y="326"/>
                    <a:pt x="372" y="326"/>
                  </a:cubicBezTo>
                  <a:cubicBezTo>
                    <a:pt x="372" y="326"/>
                    <a:pt x="372" y="327"/>
                    <a:pt x="372" y="327"/>
                  </a:cubicBezTo>
                  <a:cubicBezTo>
                    <a:pt x="372" y="326"/>
                    <a:pt x="371" y="326"/>
                    <a:pt x="371" y="325"/>
                  </a:cubicBezTo>
                  <a:close/>
                  <a:moveTo>
                    <a:pt x="132" y="334"/>
                  </a:moveTo>
                  <a:cubicBezTo>
                    <a:pt x="132" y="334"/>
                    <a:pt x="132" y="333"/>
                    <a:pt x="132" y="333"/>
                  </a:cubicBezTo>
                  <a:cubicBezTo>
                    <a:pt x="131" y="334"/>
                    <a:pt x="131" y="335"/>
                    <a:pt x="131" y="335"/>
                  </a:cubicBezTo>
                  <a:cubicBezTo>
                    <a:pt x="132" y="335"/>
                    <a:pt x="131" y="334"/>
                    <a:pt x="132" y="334"/>
                  </a:cubicBezTo>
                  <a:close/>
                  <a:moveTo>
                    <a:pt x="188" y="340"/>
                  </a:moveTo>
                  <a:cubicBezTo>
                    <a:pt x="189" y="338"/>
                    <a:pt x="190" y="337"/>
                    <a:pt x="189" y="335"/>
                  </a:cubicBezTo>
                  <a:cubicBezTo>
                    <a:pt x="189" y="336"/>
                    <a:pt x="188" y="339"/>
                    <a:pt x="188" y="340"/>
                  </a:cubicBezTo>
                  <a:close/>
                  <a:moveTo>
                    <a:pt x="128" y="338"/>
                  </a:moveTo>
                  <a:cubicBezTo>
                    <a:pt x="129" y="339"/>
                    <a:pt x="127" y="340"/>
                    <a:pt x="127" y="341"/>
                  </a:cubicBezTo>
                  <a:cubicBezTo>
                    <a:pt x="128" y="340"/>
                    <a:pt x="130" y="338"/>
                    <a:pt x="130" y="336"/>
                  </a:cubicBezTo>
                  <a:cubicBezTo>
                    <a:pt x="130" y="337"/>
                    <a:pt x="129" y="338"/>
                    <a:pt x="128" y="338"/>
                  </a:cubicBezTo>
                  <a:close/>
                  <a:moveTo>
                    <a:pt x="137" y="357"/>
                  </a:moveTo>
                  <a:cubicBezTo>
                    <a:pt x="139" y="355"/>
                    <a:pt x="139" y="351"/>
                    <a:pt x="142" y="349"/>
                  </a:cubicBezTo>
                  <a:cubicBezTo>
                    <a:pt x="141" y="346"/>
                    <a:pt x="145" y="342"/>
                    <a:pt x="146" y="339"/>
                  </a:cubicBezTo>
                  <a:cubicBezTo>
                    <a:pt x="142" y="345"/>
                    <a:pt x="139" y="351"/>
                    <a:pt x="137" y="357"/>
                  </a:cubicBezTo>
                  <a:close/>
                  <a:moveTo>
                    <a:pt x="188" y="343"/>
                  </a:moveTo>
                  <a:cubicBezTo>
                    <a:pt x="188" y="342"/>
                    <a:pt x="188" y="342"/>
                    <a:pt x="188" y="341"/>
                  </a:cubicBezTo>
                  <a:cubicBezTo>
                    <a:pt x="188" y="341"/>
                    <a:pt x="187" y="343"/>
                    <a:pt x="188" y="343"/>
                  </a:cubicBezTo>
                  <a:close/>
                  <a:moveTo>
                    <a:pt x="360" y="382"/>
                  </a:moveTo>
                  <a:cubicBezTo>
                    <a:pt x="360" y="381"/>
                    <a:pt x="361" y="380"/>
                    <a:pt x="361" y="379"/>
                  </a:cubicBezTo>
                  <a:cubicBezTo>
                    <a:pt x="361" y="379"/>
                    <a:pt x="360" y="380"/>
                    <a:pt x="360" y="379"/>
                  </a:cubicBezTo>
                  <a:cubicBezTo>
                    <a:pt x="362" y="376"/>
                    <a:pt x="364" y="374"/>
                    <a:pt x="366" y="371"/>
                  </a:cubicBezTo>
                  <a:cubicBezTo>
                    <a:pt x="365" y="371"/>
                    <a:pt x="366" y="371"/>
                    <a:pt x="366" y="371"/>
                  </a:cubicBezTo>
                  <a:cubicBezTo>
                    <a:pt x="366" y="369"/>
                    <a:pt x="366" y="368"/>
                    <a:pt x="366" y="367"/>
                  </a:cubicBezTo>
                  <a:cubicBezTo>
                    <a:pt x="366" y="365"/>
                    <a:pt x="364" y="363"/>
                    <a:pt x="363" y="360"/>
                  </a:cubicBezTo>
                  <a:cubicBezTo>
                    <a:pt x="365" y="358"/>
                    <a:pt x="367" y="358"/>
                    <a:pt x="369" y="356"/>
                  </a:cubicBezTo>
                  <a:cubicBezTo>
                    <a:pt x="368" y="354"/>
                    <a:pt x="372" y="352"/>
                    <a:pt x="372" y="351"/>
                  </a:cubicBezTo>
                  <a:cubicBezTo>
                    <a:pt x="370" y="351"/>
                    <a:pt x="370" y="353"/>
                    <a:pt x="369" y="354"/>
                  </a:cubicBezTo>
                  <a:cubicBezTo>
                    <a:pt x="369" y="353"/>
                    <a:pt x="369" y="352"/>
                    <a:pt x="368" y="352"/>
                  </a:cubicBezTo>
                  <a:cubicBezTo>
                    <a:pt x="368" y="353"/>
                    <a:pt x="366" y="355"/>
                    <a:pt x="367" y="356"/>
                  </a:cubicBezTo>
                  <a:cubicBezTo>
                    <a:pt x="364" y="357"/>
                    <a:pt x="362" y="361"/>
                    <a:pt x="357" y="358"/>
                  </a:cubicBezTo>
                  <a:cubicBezTo>
                    <a:pt x="357" y="357"/>
                    <a:pt x="358" y="357"/>
                    <a:pt x="358" y="356"/>
                  </a:cubicBezTo>
                  <a:cubicBezTo>
                    <a:pt x="356" y="351"/>
                    <a:pt x="361" y="345"/>
                    <a:pt x="359" y="341"/>
                  </a:cubicBezTo>
                  <a:cubicBezTo>
                    <a:pt x="357" y="346"/>
                    <a:pt x="358" y="351"/>
                    <a:pt x="356" y="355"/>
                  </a:cubicBezTo>
                  <a:cubicBezTo>
                    <a:pt x="358" y="358"/>
                    <a:pt x="355" y="360"/>
                    <a:pt x="352" y="360"/>
                  </a:cubicBezTo>
                  <a:cubicBezTo>
                    <a:pt x="351" y="361"/>
                    <a:pt x="348" y="364"/>
                    <a:pt x="349" y="366"/>
                  </a:cubicBezTo>
                  <a:cubicBezTo>
                    <a:pt x="349" y="365"/>
                    <a:pt x="348" y="365"/>
                    <a:pt x="348" y="365"/>
                  </a:cubicBezTo>
                  <a:cubicBezTo>
                    <a:pt x="348" y="366"/>
                    <a:pt x="347" y="368"/>
                    <a:pt x="348" y="370"/>
                  </a:cubicBezTo>
                  <a:cubicBezTo>
                    <a:pt x="348" y="370"/>
                    <a:pt x="349" y="369"/>
                    <a:pt x="349" y="370"/>
                  </a:cubicBezTo>
                  <a:cubicBezTo>
                    <a:pt x="347" y="370"/>
                    <a:pt x="349" y="374"/>
                    <a:pt x="347" y="373"/>
                  </a:cubicBezTo>
                  <a:cubicBezTo>
                    <a:pt x="348" y="373"/>
                    <a:pt x="348" y="374"/>
                    <a:pt x="348" y="374"/>
                  </a:cubicBezTo>
                  <a:cubicBezTo>
                    <a:pt x="349" y="375"/>
                    <a:pt x="348" y="375"/>
                    <a:pt x="348" y="374"/>
                  </a:cubicBezTo>
                  <a:cubicBezTo>
                    <a:pt x="349" y="375"/>
                    <a:pt x="348" y="377"/>
                    <a:pt x="349" y="376"/>
                  </a:cubicBezTo>
                  <a:cubicBezTo>
                    <a:pt x="348" y="376"/>
                    <a:pt x="350" y="378"/>
                    <a:pt x="349" y="378"/>
                  </a:cubicBezTo>
                  <a:cubicBezTo>
                    <a:pt x="347" y="378"/>
                    <a:pt x="348" y="375"/>
                    <a:pt x="347" y="377"/>
                  </a:cubicBezTo>
                  <a:cubicBezTo>
                    <a:pt x="347" y="376"/>
                    <a:pt x="346" y="376"/>
                    <a:pt x="346" y="375"/>
                  </a:cubicBezTo>
                  <a:cubicBezTo>
                    <a:pt x="346" y="375"/>
                    <a:pt x="346" y="375"/>
                    <a:pt x="346" y="376"/>
                  </a:cubicBezTo>
                  <a:cubicBezTo>
                    <a:pt x="346" y="375"/>
                    <a:pt x="345" y="375"/>
                    <a:pt x="345" y="374"/>
                  </a:cubicBezTo>
                  <a:cubicBezTo>
                    <a:pt x="345" y="374"/>
                    <a:pt x="346" y="375"/>
                    <a:pt x="346" y="374"/>
                  </a:cubicBezTo>
                  <a:cubicBezTo>
                    <a:pt x="346" y="374"/>
                    <a:pt x="348" y="373"/>
                    <a:pt x="346" y="373"/>
                  </a:cubicBezTo>
                  <a:cubicBezTo>
                    <a:pt x="346" y="375"/>
                    <a:pt x="346" y="373"/>
                    <a:pt x="344" y="374"/>
                  </a:cubicBezTo>
                  <a:cubicBezTo>
                    <a:pt x="344" y="374"/>
                    <a:pt x="345" y="373"/>
                    <a:pt x="344" y="373"/>
                  </a:cubicBezTo>
                  <a:cubicBezTo>
                    <a:pt x="344" y="374"/>
                    <a:pt x="343" y="373"/>
                    <a:pt x="342" y="373"/>
                  </a:cubicBezTo>
                  <a:cubicBezTo>
                    <a:pt x="342" y="374"/>
                    <a:pt x="341" y="374"/>
                    <a:pt x="341" y="375"/>
                  </a:cubicBezTo>
                  <a:cubicBezTo>
                    <a:pt x="344" y="377"/>
                    <a:pt x="343" y="378"/>
                    <a:pt x="345" y="379"/>
                  </a:cubicBezTo>
                  <a:cubicBezTo>
                    <a:pt x="345" y="383"/>
                    <a:pt x="340" y="385"/>
                    <a:pt x="343" y="388"/>
                  </a:cubicBezTo>
                  <a:cubicBezTo>
                    <a:pt x="344" y="388"/>
                    <a:pt x="344" y="388"/>
                    <a:pt x="344" y="388"/>
                  </a:cubicBezTo>
                  <a:cubicBezTo>
                    <a:pt x="344" y="389"/>
                    <a:pt x="343" y="389"/>
                    <a:pt x="344" y="390"/>
                  </a:cubicBezTo>
                  <a:cubicBezTo>
                    <a:pt x="344" y="390"/>
                    <a:pt x="345" y="390"/>
                    <a:pt x="345" y="389"/>
                  </a:cubicBezTo>
                  <a:cubicBezTo>
                    <a:pt x="345" y="390"/>
                    <a:pt x="345" y="390"/>
                    <a:pt x="345" y="390"/>
                  </a:cubicBezTo>
                  <a:cubicBezTo>
                    <a:pt x="346" y="390"/>
                    <a:pt x="347" y="391"/>
                    <a:pt x="348" y="391"/>
                  </a:cubicBezTo>
                  <a:cubicBezTo>
                    <a:pt x="347" y="392"/>
                    <a:pt x="347" y="391"/>
                    <a:pt x="346" y="391"/>
                  </a:cubicBezTo>
                  <a:cubicBezTo>
                    <a:pt x="346" y="392"/>
                    <a:pt x="346" y="392"/>
                    <a:pt x="346" y="393"/>
                  </a:cubicBezTo>
                  <a:cubicBezTo>
                    <a:pt x="346" y="392"/>
                    <a:pt x="347" y="392"/>
                    <a:pt x="348" y="392"/>
                  </a:cubicBezTo>
                  <a:cubicBezTo>
                    <a:pt x="348" y="392"/>
                    <a:pt x="347" y="393"/>
                    <a:pt x="348" y="393"/>
                  </a:cubicBezTo>
                  <a:cubicBezTo>
                    <a:pt x="348" y="392"/>
                    <a:pt x="348" y="392"/>
                    <a:pt x="349" y="392"/>
                  </a:cubicBezTo>
                  <a:cubicBezTo>
                    <a:pt x="349" y="393"/>
                    <a:pt x="350" y="393"/>
                    <a:pt x="351" y="393"/>
                  </a:cubicBezTo>
                  <a:cubicBezTo>
                    <a:pt x="351" y="393"/>
                    <a:pt x="352" y="394"/>
                    <a:pt x="352" y="394"/>
                  </a:cubicBezTo>
                  <a:cubicBezTo>
                    <a:pt x="352" y="394"/>
                    <a:pt x="352" y="393"/>
                    <a:pt x="352" y="393"/>
                  </a:cubicBezTo>
                  <a:cubicBezTo>
                    <a:pt x="353" y="393"/>
                    <a:pt x="355" y="392"/>
                    <a:pt x="356" y="391"/>
                  </a:cubicBezTo>
                  <a:cubicBezTo>
                    <a:pt x="356" y="392"/>
                    <a:pt x="358" y="392"/>
                    <a:pt x="358" y="393"/>
                  </a:cubicBezTo>
                  <a:cubicBezTo>
                    <a:pt x="359" y="391"/>
                    <a:pt x="358" y="390"/>
                    <a:pt x="360" y="388"/>
                  </a:cubicBezTo>
                  <a:cubicBezTo>
                    <a:pt x="359" y="387"/>
                    <a:pt x="361" y="386"/>
                    <a:pt x="360" y="385"/>
                  </a:cubicBezTo>
                  <a:cubicBezTo>
                    <a:pt x="359" y="385"/>
                    <a:pt x="359" y="386"/>
                    <a:pt x="358" y="386"/>
                  </a:cubicBezTo>
                  <a:cubicBezTo>
                    <a:pt x="357" y="384"/>
                    <a:pt x="359" y="382"/>
                    <a:pt x="358" y="381"/>
                  </a:cubicBezTo>
                  <a:cubicBezTo>
                    <a:pt x="359" y="381"/>
                    <a:pt x="359" y="381"/>
                    <a:pt x="360" y="382"/>
                  </a:cubicBezTo>
                  <a:close/>
                  <a:moveTo>
                    <a:pt x="357" y="385"/>
                  </a:moveTo>
                  <a:cubicBezTo>
                    <a:pt x="356" y="384"/>
                    <a:pt x="357" y="385"/>
                    <a:pt x="357" y="385"/>
                  </a:cubicBezTo>
                  <a:cubicBezTo>
                    <a:pt x="356" y="385"/>
                    <a:pt x="356" y="384"/>
                    <a:pt x="356" y="383"/>
                  </a:cubicBezTo>
                  <a:cubicBezTo>
                    <a:pt x="356" y="383"/>
                    <a:pt x="356" y="383"/>
                    <a:pt x="356" y="383"/>
                  </a:cubicBezTo>
                  <a:cubicBezTo>
                    <a:pt x="356" y="384"/>
                    <a:pt x="357" y="384"/>
                    <a:pt x="357" y="384"/>
                  </a:cubicBezTo>
                  <a:cubicBezTo>
                    <a:pt x="357" y="384"/>
                    <a:pt x="357" y="384"/>
                    <a:pt x="357" y="385"/>
                  </a:cubicBezTo>
                  <a:close/>
                  <a:moveTo>
                    <a:pt x="381" y="341"/>
                  </a:moveTo>
                  <a:cubicBezTo>
                    <a:pt x="381" y="342"/>
                    <a:pt x="379" y="342"/>
                    <a:pt x="380" y="342"/>
                  </a:cubicBezTo>
                  <a:cubicBezTo>
                    <a:pt x="380" y="342"/>
                    <a:pt x="381" y="341"/>
                    <a:pt x="381" y="341"/>
                  </a:cubicBezTo>
                  <a:close/>
                  <a:moveTo>
                    <a:pt x="127" y="342"/>
                  </a:moveTo>
                  <a:cubicBezTo>
                    <a:pt x="125" y="343"/>
                    <a:pt x="124" y="344"/>
                    <a:pt x="123" y="347"/>
                  </a:cubicBezTo>
                  <a:cubicBezTo>
                    <a:pt x="126" y="346"/>
                    <a:pt x="125" y="343"/>
                    <a:pt x="127" y="342"/>
                  </a:cubicBezTo>
                  <a:close/>
                  <a:moveTo>
                    <a:pt x="376" y="346"/>
                  </a:moveTo>
                  <a:cubicBezTo>
                    <a:pt x="375" y="347"/>
                    <a:pt x="374" y="348"/>
                    <a:pt x="374" y="349"/>
                  </a:cubicBezTo>
                  <a:cubicBezTo>
                    <a:pt x="375" y="348"/>
                    <a:pt x="376" y="347"/>
                    <a:pt x="376" y="346"/>
                  </a:cubicBezTo>
                  <a:close/>
                  <a:moveTo>
                    <a:pt x="345" y="373"/>
                  </a:moveTo>
                  <a:cubicBezTo>
                    <a:pt x="346" y="372"/>
                    <a:pt x="347" y="372"/>
                    <a:pt x="347" y="372"/>
                  </a:cubicBezTo>
                  <a:cubicBezTo>
                    <a:pt x="347" y="371"/>
                    <a:pt x="345" y="371"/>
                    <a:pt x="346" y="370"/>
                  </a:cubicBezTo>
                  <a:cubicBezTo>
                    <a:pt x="344" y="370"/>
                    <a:pt x="344" y="368"/>
                    <a:pt x="341" y="368"/>
                  </a:cubicBezTo>
                  <a:cubicBezTo>
                    <a:pt x="342" y="367"/>
                    <a:pt x="341" y="367"/>
                    <a:pt x="341" y="367"/>
                  </a:cubicBezTo>
                  <a:cubicBezTo>
                    <a:pt x="340" y="366"/>
                    <a:pt x="339" y="367"/>
                    <a:pt x="339" y="365"/>
                  </a:cubicBezTo>
                  <a:cubicBezTo>
                    <a:pt x="337" y="365"/>
                    <a:pt x="337" y="364"/>
                    <a:pt x="337" y="363"/>
                  </a:cubicBezTo>
                  <a:cubicBezTo>
                    <a:pt x="336" y="363"/>
                    <a:pt x="336" y="363"/>
                    <a:pt x="335" y="362"/>
                  </a:cubicBezTo>
                  <a:cubicBezTo>
                    <a:pt x="335" y="363"/>
                    <a:pt x="334" y="364"/>
                    <a:pt x="335" y="363"/>
                  </a:cubicBezTo>
                  <a:cubicBezTo>
                    <a:pt x="334" y="362"/>
                    <a:pt x="333" y="364"/>
                    <a:pt x="333" y="362"/>
                  </a:cubicBezTo>
                  <a:cubicBezTo>
                    <a:pt x="333" y="362"/>
                    <a:pt x="332" y="361"/>
                    <a:pt x="332" y="362"/>
                  </a:cubicBezTo>
                  <a:cubicBezTo>
                    <a:pt x="333" y="362"/>
                    <a:pt x="331" y="362"/>
                    <a:pt x="331" y="363"/>
                  </a:cubicBezTo>
                  <a:cubicBezTo>
                    <a:pt x="333" y="364"/>
                    <a:pt x="331" y="365"/>
                    <a:pt x="332" y="366"/>
                  </a:cubicBezTo>
                  <a:cubicBezTo>
                    <a:pt x="333" y="365"/>
                    <a:pt x="332" y="366"/>
                    <a:pt x="333" y="366"/>
                  </a:cubicBezTo>
                  <a:cubicBezTo>
                    <a:pt x="333" y="366"/>
                    <a:pt x="333" y="366"/>
                    <a:pt x="334" y="366"/>
                  </a:cubicBezTo>
                  <a:cubicBezTo>
                    <a:pt x="334" y="366"/>
                    <a:pt x="335" y="368"/>
                    <a:pt x="336" y="367"/>
                  </a:cubicBezTo>
                  <a:cubicBezTo>
                    <a:pt x="336" y="368"/>
                    <a:pt x="337" y="368"/>
                    <a:pt x="336" y="369"/>
                  </a:cubicBezTo>
                  <a:cubicBezTo>
                    <a:pt x="338" y="368"/>
                    <a:pt x="338" y="369"/>
                    <a:pt x="340" y="369"/>
                  </a:cubicBezTo>
                  <a:cubicBezTo>
                    <a:pt x="340" y="371"/>
                    <a:pt x="344" y="371"/>
                    <a:pt x="345" y="373"/>
                  </a:cubicBezTo>
                  <a:close/>
                  <a:moveTo>
                    <a:pt x="429" y="362"/>
                  </a:moveTo>
                  <a:cubicBezTo>
                    <a:pt x="428" y="362"/>
                    <a:pt x="429" y="362"/>
                    <a:pt x="429" y="362"/>
                  </a:cubicBezTo>
                  <a:cubicBezTo>
                    <a:pt x="428" y="362"/>
                    <a:pt x="427" y="362"/>
                    <a:pt x="427" y="362"/>
                  </a:cubicBezTo>
                  <a:cubicBezTo>
                    <a:pt x="427" y="363"/>
                    <a:pt x="429" y="363"/>
                    <a:pt x="429" y="362"/>
                  </a:cubicBezTo>
                  <a:close/>
                  <a:moveTo>
                    <a:pt x="430" y="364"/>
                  </a:moveTo>
                  <a:cubicBezTo>
                    <a:pt x="430" y="364"/>
                    <a:pt x="430" y="363"/>
                    <a:pt x="430" y="363"/>
                  </a:cubicBezTo>
                  <a:cubicBezTo>
                    <a:pt x="430" y="364"/>
                    <a:pt x="429" y="363"/>
                    <a:pt x="429" y="363"/>
                  </a:cubicBezTo>
                  <a:cubicBezTo>
                    <a:pt x="429" y="364"/>
                    <a:pt x="429" y="363"/>
                    <a:pt x="429" y="364"/>
                  </a:cubicBezTo>
                  <a:cubicBezTo>
                    <a:pt x="430" y="364"/>
                    <a:pt x="430" y="365"/>
                    <a:pt x="430" y="364"/>
                  </a:cubicBezTo>
                  <a:cubicBezTo>
                    <a:pt x="430" y="364"/>
                    <a:pt x="430" y="364"/>
                    <a:pt x="430" y="364"/>
                  </a:cubicBezTo>
                  <a:close/>
                  <a:moveTo>
                    <a:pt x="132" y="366"/>
                  </a:moveTo>
                  <a:cubicBezTo>
                    <a:pt x="133" y="366"/>
                    <a:pt x="134" y="364"/>
                    <a:pt x="133" y="363"/>
                  </a:cubicBezTo>
                  <a:cubicBezTo>
                    <a:pt x="133" y="364"/>
                    <a:pt x="132" y="365"/>
                    <a:pt x="132" y="366"/>
                  </a:cubicBezTo>
                  <a:close/>
                  <a:moveTo>
                    <a:pt x="376" y="374"/>
                  </a:moveTo>
                  <a:cubicBezTo>
                    <a:pt x="377" y="373"/>
                    <a:pt x="376" y="372"/>
                    <a:pt x="376" y="371"/>
                  </a:cubicBezTo>
                  <a:cubicBezTo>
                    <a:pt x="375" y="372"/>
                    <a:pt x="375" y="374"/>
                    <a:pt x="376" y="374"/>
                  </a:cubicBezTo>
                  <a:cubicBezTo>
                    <a:pt x="376" y="374"/>
                    <a:pt x="376" y="374"/>
                    <a:pt x="376" y="374"/>
                  </a:cubicBezTo>
                  <a:close/>
                  <a:moveTo>
                    <a:pt x="366" y="398"/>
                  </a:moveTo>
                  <a:cubicBezTo>
                    <a:pt x="366" y="398"/>
                    <a:pt x="366" y="397"/>
                    <a:pt x="367" y="397"/>
                  </a:cubicBezTo>
                  <a:cubicBezTo>
                    <a:pt x="367" y="399"/>
                    <a:pt x="369" y="398"/>
                    <a:pt x="370" y="399"/>
                  </a:cubicBezTo>
                  <a:cubicBezTo>
                    <a:pt x="370" y="398"/>
                    <a:pt x="370" y="398"/>
                    <a:pt x="371" y="398"/>
                  </a:cubicBezTo>
                  <a:cubicBezTo>
                    <a:pt x="371" y="398"/>
                    <a:pt x="371" y="399"/>
                    <a:pt x="371" y="398"/>
                  </a:cubicBezTo>
                  <a:cubicBezTo>
                    <a:pt x="371" y="398"/>
                    <a:pt x="372" y="398"/>
                    <a:pt x="372" y="398"/>
                  </a:cubicBezTo>
                  <a:cubicBezTo>
                    <a:pt x="372" y="397"/>
                    <a:pt x="376" y="398"/>
                    <a:pt x="375" y="397"/>
                  </a:cubicBezTo>
                  <a:cubicBezTo>
                    <a:pt x="375" y="397"/>
                    <a:pt x="375" y="397"/>
                    <a:pt x="375" y="397"/>
                  </a:cubicBezTo>
                  <a:cubicBezTo>
                    <a:pt x="374" y="397"/>
                    <a:pt x="373" y="397"/>
                    <a:pt x="373" y="396"/>
                  </a:cubicBezTo>
                  <a:cubicBezTo>
                    <a:pt x="374" y="396"/>
                    <a:pt x="375" y="396"/>
                    <a:pt x="375" y="396"/>
                  </a:cubicBezTo>
                  <a:cubicBezTo>
                    <a:pt x="375" y="396"/>
                    <a:pt x="375" y="396"/>
                    <a:pt x="375" y="395"/>
                  </a:cubicBezTo>
                  <a:cubicBezTo>
                    <a:pt x="374" y="395"/>
                    <a:pt x="374" y="395"/>
                    <a:pt x="374" y="396"/>
                  </a:cubicBezTo>
                  <a:cubicBezTo>
                    <a:pt x="373" y="395"/>
                    <a:pt x="373" y="394"/>
                    <a:pt x="372" y="395"/>
                  </a:cubicBezTo>
                  <a:cubicBezTo>
                    <a:pt x="372" y="394"/>
                    <a:pt x="372" y="392"/>
                    <a:pt x="373" y="391"/>
                  </a:cubicBezTo>
                  <a:cubicBezTo>
                    <a:pt x="373" y="391"/>
                    <a:pt x="372" y="391"/>
                    <a:pt x="372" y="390"/>
                  </a:cubicBezTo>
                  <a:cubicBezTo>
                    <a:pt x="372" y="391"/>
                    <a:pt x="373" y="390"/>
                    <a:pt x="373" y="390"/>
                  </a:cubicBezTo>
                  <a:cubicBezTo>
                    <a:pt x="373" y="391"/>
                    <a:pt x="373" y="391"/>
                    <a:pt x="373" y="391"/>
                  </a:cubicBezTo>
                  <a:cubicBezTo>
                    <a:pt x="374" y="390"/>
                    <a:pt x="373" y="390"/>
                    <a:pt x="373" y="389"/>
                  </a:cubicBezTo>
                  <a:cubicBezTo>
                    <a:pt x="372" y="389"/>
                    <a:pt x="373" y="390"/>
                    <a:pt x="372" y="390"/>
                  </a:cubicBezTo>
                  <a:cubicBezTo>
                    <a:pt x="372" y="389"/>
                    <a:pt x="371" y="388"/>
                    <a:pt x="372" y="388"/>
                  </a:cubicBezTo>
                  <a:cubicBezTo>
                    <a:pt x="372" y="388"/>
                    <a:pt x="372" y="387"/>
                    <a:pt x="372" y="387"/>
                  </a:cubicBezTo>
                  <a:cubicBezTo>
                    <a:pt x="371" y="387"/>
                    <a:pt x="371" y="388"/>
                    <a:pt x="370" y="388"/>
                  </a:cubicBezTo>
                  <a:cubicBezTo>
                    <a:pt x="371" y="387"/>
                    <a:pt x="369" y="387"/>
                    <a:pt x="370" y="386"/>
                  </a:cubicBezTo>
                  <a:cubicBezTo>
                    <a:pt x="370" y="386"/>
                    <a:pt x="370" y="387"/>
                    <a:pt x="371" y="386"/>
                  </a:cubicBezTo>
                  <a:cubicBezTo>
                    <a:pt x="371" y="385"/>
                    <a:pt x="371" y="385"/>
                    <a:pt x="371" y="385"/>
                  </a:cubicBezTo>
                  <a:cubicBezTo>
                    <a:pt x="371" y="385"/>
                    <a:pt x="370" y="385"/>
                    <a:pt x="370" y="385"/>
                  </a:cubicBezTo>
                  <a:cubicBezTo>
                    <a:pt x="371" y="385"/>
                    <a:pt x="371" y="385"/>
                    <a:pt x="370" y="384"/>
                  </a:cubicBezTo>
                  <a:cubicBezTo>
                    <a:pt x="371" y="384"/>
                    <a:pt x="372" y="385"/>
                    <a:pt x="372" y="384"/>
                  </a:cubicBezTo>
                  <a:cubicBezTo>
                    <a:pt x="370" y="384"/>
                    <a:pt x="370" y="383"/>
                    <a:pt x="369" y="384"/>
                  </a:cubicBezTo>
                  <a:cubicBezTo>
                    <a:pt x="368" y="384"/>
                    <a:pt x="369" y="381"/>
                    <a:pt x="368" y="382"/>
                  </a:cubicBezTo>
                  <a:cubicBezTo>
                    <a:pt x="368" y="382"/>
                    <a:pt x="369" y="382"/>
                    <a:pt x="368" y="382"/>
                  </a:cubicBezTo>
                  <a:cubicBezTo>
                    <a:pt x="364" y="383"/>
                    <a:pt x="365" y="384"/>
                    <a:pt x="362" y="384"/>
                  </a:cubicBezTo>
                  <a:cubicBezTo>
                    <a:pt x="363" y="384"/>
                    <a:pt x="363" y="385"/>
                    <a:pt x="363" y="385"/>
                  </a:cubicBezTo>
                  <a:cubicBezTo>
                    <a:pt x="363" y="385"/>
                    <a:pt x="363" y="387"/>
                    <a:pt x="362" y="386"/>
                  </a:cubicBezTo>
                  <a:cubicBezTo>
                    <a:pt x="362" y="386"/>
                    <a:pt x="363" y="385"/>
                    <a:pt x="362" y="386"/>
                  </a:cubicBezTo>
                  <a:cubicBezTo>
                    <a:pt x="361" y="387"/>
                    <a:pt x="362" y="387"/>
                    <a:pt x="362" y="388"/>
                  </a:cubicBezTo>
                  <a:cubicBezTo>
                    <a:pt x="362" y="388"/>
                    <a:pt x="361" y="389"/>
                    <a:pt x="361" y="389"/>
                  </a:cubicBezTo>
                  <a:cubicBezTo>
                    <a:pt x="363" y="389"/>
                    <a:pt x="361" y="392"/>
                    <a:pt x="362" y="393"/>
                  </a:cubicBezTo>
                  <a:cubicBezTo>
                    <a:pt x="363" y="392"/>
                    <a:pt x="362" y="391"/>
                    <a:pt x="363" y="391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2" y="392"/>
                    <a:pt x="363" y="392"/>
                    <a:pt x="363" y="393"/>
                  </a:cubicBezTo>
                  <a:cubicBezTo>
                    <a:pt x="364" y="393"/>
                    <a:pt x="363" y="394"/>
                    <a:pt x="364" y="395"/>
                  </a:cubicBezTo>
                  <a:cubicBezTo>
                    <a:pt x="363" y="394"/>
                    <a:pt x="363" y="396"/>
                    <a:pt x="363" y="396"/>
                  </a:cubicBezTo>
                  <a:cubicBezTo>
                    <a:pt x="363" y="395"/>
                    <a:pt x="365" y="396"/>
                    <a:pt x="365" y="396"/>
                  </a:cubicBezTo>
                  <a:cubicBezTo>
                    <a:pt x="364" y="395"/>
                    <a:pt x="365" y="394"/>
                    <a:pt x="365" y="393"/>
                  </a:cubicBezTo>
                  <a:cubicBezTo>
                    <a:pt x="365" y="394"/>
                    <a:pt x="365" y="394"/>
                    <a:pt x="365" y="394"/>
                  </a:cubicBezTo>
                  <a:cubicBezTo>
                    <a:pt x="365" y="393"/>
                    <a:pt x="366" y="394"/>
                    <a:pt x="367" y="393"/>
                  </a:cubicBezTo>
                  <a:cubicBezTo>
                    <a:pt x="367" y="394"/>
                    <a:pt x="367" y="395"/>
                    <a:pt x="367" y="395"/>
                  </a:cubicBezTo>
                  <a:cubicBezTo>
                    <a:pt x="367" y="395"/>
                    <a:pt x="366" y="395"/>
                    <a:pt x="366" y="394"/>
                  </a:cubicBezTo>
                  <a:cubicBezTo>
                    <a:pt x="365" y="394"/>
                    <a:pt x="365" y="394"/>
                    <a:pt x="365" y="394"/>
                  </a:cubicBezTo>
                  <a:cubicBezTo>
                    <a:pt x="365" y="395"/>
                    <a:pt x="365" y="396"/>
                    <a:pt x="365" y="397"/>
                  </a:cubicBezTo>
                  <a:cubicBezTo>
                    <a:pt x="365" y="397"/>
                    <a:pt x="365" y="397"/>
                    <a:pt x="366" y="398"/>
                  </a:cubicBezTo>
                  <a:close/>
                  <a:moveTo>
                    <a:pt x="370" y="393"/>
                  </a:moveTo>
                  <a:cubicBezTo>
                    <a:pt x="371" y="392"/>
                    <a:pt x="370" y="392"/>
                    <a:pt x="370" y="391"/>
                  </a:cubicBezTo>
                  <a:cubicBezTo>
                    <a:pt x="371" y="391"/>
                    <a:pt x="371" y="393"/>
                    <a:pt x="371" y="392"/>
                  </a:cubicBezTo>
                  <a:cubicBezTo>
                    <a:pt x="372" y="392"/>
                    <a:pt x="371" y="392"/>
                    <a:pt x="372" y="393"/>
                  </a:cubicBezTo>
                  <a:cubicBezTo>
                    <a:pt x="371" y="392"/>
                    <a:pt x="370" y="393"/>
                    <a:pt x="370" y="394"/>
                  </a:cubicBezTo>
                  <a:cubicBezTo>
                    <a:pt x="369" y="394"/>
                    <a:pt x="370" y="393"/>
                    <a:pt x="369" y="393"/>
                  </a:cubicBezTo>
                  <a:cubicBezTo>
                    <a:pt x="369" y="393"/>
                    <a:pt x="369" y="393"/>
                    <a:pt x="369" y="392"/>
                  </a:cubicBezTo>
                  <a:cubicBezTo>
                    <a:pt x="370" y="392"/>
                    <a:pt x="370" y="393"/>
                    <a:pt x="370" y="393"/>
                  </a:cubicBezTo>
                  <a:close/>
                  <a:moveTo>
                    <a:pt x="369" y="388"/>
                  </a:moveTo>
                  <a:cubicBezTo>
                    <a:pt x="369" y="390"/>
                    <a:pt x="367" y="388"/>
                    <a:pt x="369" y="388"/>
                  </a:cubicBezTo>
                  <a:close/>
                  <a:moveTo>
                    <a:pt x="368" y="385"/>
                  </a:moveTo>
                  <a:cubicBezTo>
                    <a:pt x="368" y="385"/>
                    <a:pt x="368" y="386"/>
                    <a:pt x="369" y="385"/>
                  </a:cubicBezTo>
                  <a:cubicBezTo>
                    <a:pt x="369" y="386"/>
                    <a:pt x="369" y="386"/>
                    <a:pt x="369" y="386"/>
                  </a:cubicBezTo>
                  <a:cubicBezTo>
                    <a:pt x="368" y="386"/>
                    <a:pt x="368" y="387"/>
                    <a:pt x="368" y="387"/>
                  </a:cubicBezTo>
                  <a:cubicBezTo>
                    <a:pt x="368" y="386"/>
                    <a:pt x="368" y="386"/>
                    <a:pt x="368" y="385"/>
                  </a:cubicBezTo>
                  <a:close/>
                  <a:moveTo>
                    <a:pt x="369" y="395"/>
                  </a:moveTo>
                  <a:cubicBezTo>
                    <a:pt x="368" y="394"/>
                    <a:pt x="370" y="395"/>
                    <a:pt x="371" y="394"/>
                  </a:cubicBezTo>
                  <a:cubicBezTo>
                    <a:pt x="371" y="395"/>
                    <a:pt x="371" y="395"/>
                    <a:pt x="371" y="396"/>
                  </a:cubicBezTo>
                  <a:cubicBezTo>
                    <a:pt x="372" y="396"/>
                    <a:pt x="372" y="395"/>
                    <a:pt x="372" y="395"/>
                  </a:cubicBezTo>
                  <a:cubicBezTo>
                    <a:pt x="373" y="395"/>
                    <a:pt x="372" y="396"/>
                    <a:pt x="373" y="396"/>
                  </a:cubicBezTo>
                  <a:cubicBezTo>
                    <a:pt x="372" y="398"/>
                    <a:pt x="371" y="395"/>
                    <a:pt x="369" y="396"/>
                  </a:cubicBezTo>
                  <a:cubicBezTo>
                    <a:pt x="369" y="396"/>
                    <a:pt x="370" y="396"/>
                    <a:pt x="370" y="395"/>
                  </a:cubicBezTo>
                  <a:cubicBezTo>
                    <a:pt x="369" y="396"/>
                    <a:pt x="368" y="396"/>
                    <a:pt x="367" y="395"/>
                  </a:cubicBezTo>
                  <a:cubicBezTo>
                    <a:pt x="368" y="394"/>
                    <a:pt x="368" y="395"/>
                    <a:pt x="369" y="395"/>
                  </a:cubicBezTo>
                  <a:close/>
                  <a:moveTo>
                    <a:pt x="365" y="393"/>
                  </a:moveTo>
                  <a:cubicBezTo>
                    <a:pt x="365" y="393"/>
                    <a:pt x="364" y="393"/>
                    <a:pt x="364" y="393"/>
                  </a:cubicBezTo>
                  <a:cubicBezTo>
                    <a:pt x="363" y="393"/>
                    <a:pt x="365" y="392"/>
                    <a:pt x="364" y="391"/>
                  </a:cubicBezTo>
                  <a:cubicBezTo>
                    <a:pt x="364" y="392"/>
                    <a:pt x="364" y="392"/>
                    <a:pt x="364" y="392"/>
                  </a:cubicBezTo>
                  <a:cubicBezTo>
                    <a:pt x="363" y="392"/>
                    <a:pt x="364" y="390"/>
                    <a:pt x="365" y="390"/>
                  </a:cubicBezTo>
                  <a:cubicBezTo>
                    <a:pt x="364" y="389"/>
                    <a:pt x="363" y="390"/>
                    <a:pt x="363" y="390"/>
                  </a:cubicBezTo>
                  <a:cubicBezTo>
                    <a:pt x="363" y="388"/>
                    <a:pt x="363" y="388"/>
                    <a:pt x="363" y="386"/>
                  </a:cubicBezTo>
                  <a:cubicBezTo>
                    <a:pt x="364" y="386"/>
                    <a:pt x="364" y="387"/>
                    <a:pt x="364" y="388"/>
                  </a:cubicBezTo>
                  <a:cubicBezTo>
                    <a:pt x="365" y="388"/>
                    <a:pt x="366" y="388"/>
                    <a:pt x="366" y="387"/>
                  </a:cubicBezTo>
                  <a:cubicBezTo>
                    <a:pt x="367" y="387"/>
                    <a:pt x="365" y="388"/>
                    <a:pt x="366" y="388"/>
                  </a:cubicBezTo>
                  <a:cubicBezTo>
                    <a:pt x="365" y="389"/>
                    <a:pt x="365" y="390"/>
                    <a:pt x="365" y="393"/>
                  </a:cubicBezTo>
                  <a:close/>
                  <a:moveTo>
                    <a:pt x="367" y="391"/>
                  </a:moveTo>
                  <a:cubicBezTo>
                    <a:pt x="367" y="390"/>
                    <a:pt x="366" y="391"/>
                    <a:pt x="366" y="390"/>
                  </a:cubicBezTo>
                  <a:cubicBezTo>
                    <a:pt x="367" y="390"/>
                    <a:pt x="367" y="390"/>
                    <a:pt x="367" y="390"/>
                  </a:cubicBezTo>
                  <a:cubicBezTo>
                    <a:pt x="366" y="391"/>
                    <a:pt x="367" y="390"/>
                    <a:pt x="367" y="391"/>
                  </a:cubicBezTo>
                  <a:close/>
                  <a:moveTo>
                    <a:pt x="413" y="393"/>
                  </a:moveTo>
                  <a:cubicBezTo>
                    <a:pt x="414" y="391"/>
                    <a:pt x="414" y="393"/>
                    <a:pt x="415" y="393"/>
                  </a:cubicBezTo>
                  <a:cubicBezTo>
                    <a:pt x="417" y="392"/>
                    <a:pt x="415" y="390"/>
                    <a:pt x="414" y="389"/>
                  </a:cubicBezTo>
                  <a:cubicBezTo>
                    <a:pt x="411" y="389"/>
                    <a:pt x="412" y="392"/>
                    <a:pt x="413" y="393"/>
                  </a:cubicBezTo>
                  <a:close/>
                  <a:moveTo>
                    <a:pt x="414" y="392"/>
                  </a:moveTo>
                  <a:cubicBezTo>
                    <a:pt x="414" y="392"/>
                    <a:pt x="414" y="392"/>
                    <a:pt x="414" y="392"/>
                  </a:cubicBezTo>
                  <a:cubicBezTo>
                    <a:pt x="414" y="391"/>
                    <a:pt x="414" y="392"/>
                    <a:pt x="414" y="392"/>
                  </a:cubicBezTo>
                  <a:cubicBezTo>
                    <a:pt x="415" y="391"/>
                    <a:pt x="413" y="391"/>
                    <a:pt x="414" y="390"/>
                  </a:cubicBezTo>
                  <a:cubicBezTo>
                    <a:pt x="415" y="390"/>
                    <a:pt x="417" y="392"/>
                    <a:pt x="414" y="392"/>
                  </a:cubicBezTo>
                  <a:close/>
                  <a:moveTo>
                    <a:pt x="446" y="390"/>
                  </a:moveTo>
                  <a:cubicBezTo>
                    <a:pt x="446" y="391"/>
                    <a:pt x="447" y="391"/>
                    <a:pt x="448" y="391"/>
                  </a:cubicBezTo>
                  <a:cubicBezTo>
                    <a:pt x="447" y="391"/>
                    <a:pt x="447" y="390"/>
                    <a:pt x="446" y="390"/>
                  </a:cubicBezTo>
                  <a:close/>
                  <a:moveTo>
                    <a:pt x="382" y="415"/>
                  </a:moveTo>
                  <a:cubicBezTo>
                    <a:pt x="383" y="416"/>
                    <a:pt x="384" y="417"/>
                    <a:pt x="385" y="416"/>
                  </a:cubicBezTo>
                  <a:cubicBezTo>
                    <a:pt x="384" y="415"/>
                    <a:pt x="385" y="413"/>
                    <a:pt x="383" y="412"/>
                  </a:cubicBezTo>
                  <a:cubicBezTo>
                    <a:pt x="383" y="412"/>
                    <a:pt x="383" y="413"/>
                    <a:pt x="383" y="413"/>
                  </a:cubicBezTo>
                  <a:cubicBezTo>
                    <a:pt x="383" y="412"/>
                    <a:pt x="382" y="412"/>
                    <a:pt x="382" y="412"/>
                  </a:cubicBezTo>
                  <a:cubicBezTo>
                    <a:pt x="384" y="412"/>
                    <a:pt x="382" y="410"/>
                    <a:pt x="383" y="411"/>
                  </a:cubicBezTo>
                  <a:cubicBezTo>
                    <a:pt x="383" y="410"/>
                    <a:pt x="383" y="410"/>
                    <a:pt x="383" y="410"/>
                  </a:cubicBezTo>
                  <a:cubicBezTo>
                    <a:pt x="383" y="410"/>
                    <a:pt x="382" y="410"/>
                    <a:pt x="382" y="410"/>
                  </a:cubicBezTo>
                  <a:cubicBezTo>
                    <a:pt x="381" y="410"/>
                    <a:pt x="382" y="410"/>
                    <a:pt x="381" y="411"/>
                  </a:cubicBezTo>
                  <a:cubicBezTo>
                    <a:pt x="381" y="410"/>
                    <a:pt x="380" y="410"/>
                    <a:pt x="380" y="409"/>
                  </a:cubicBezTo>
                  <a:cubicBezTo>
                    <a:pt x="381" y="410"/>
                    <a:pt x="381" y="409"/>
                    <a:pt x="381" y="409"/>
                  </a:cubicBezTo>
                  <a:cubicBezTo>
                    <a:pt x="381" y="409"/>
                    <a:pt x="381" y="409"/>
                    <a:pt x="382" y="409"/>
                  </a:cubicBezTo>
                  <a:cubicBezTo>
                    <a:pt x="381" y="409"/>
                    <a:pt x="382" y="409"/>
                    <a:pt x="382" y="408"/>
                  </a:cubicBezTo>
                  <a:cubicBezTo>
                    <a:pt x="381" y="408"/>
                    <a:pt x="383" y="408"/>
                    <a:pt x="383" y="407"/>
                  </a:cubicBezTo>
                  <a:cubicBezTo>
                    <a:pt x="382" y="406"/>
                    <a:pt x="382" y="405"/>
                    <a:pt x="381" y="404"/>
                  </a:cubicBezTo>
                  <a:cubicBezTo>
                    <a:pt x="381" y="405"/>
                    <a:pt x="381" y="405"/>
                    <a:pt x="381" y="405"/>
                  </a:cubicBezTo>
                  <a:cubicBezTo>
                    <a:pt x="381" y="404"/>
                    <a:pt x="379" y="404"/>
                    <a:pt x="378" y="403"/>
                  </a:cubicBezTo>
                  <a:cubicBezTo>
                    <a:pt x="380" y="403"/>
                    <a:pt x="379" y="401"/>
                    <a:pt x="379" y="400"/>
                  </a:cubicBezTo>
                  <a:cubicBezTo>
                    <a:pt x="378" y="400"/>
                    <a:pt x="378" y="402"/>
                    <a:pt x="377" y="402"/>
                  </a:cubicBezTo>
                  <a:cubicBezTo>
                    <a:pt x="376" y="401"/>
                    <a:pt x="375" y="400"/>
                    <a:pt x="375" y="399"/>
                  </a:cubicBezTo>
                  <a:cubicBezTo>
                    <a:pt x="374" y="400"/>
                    <a:pt x="372" y="398"/>
                    <a:pt x="372" y="400"/>
                  </a:cubicBezTo>
                  <a:cubicBezTo>
                    <a:pt x="373" y="400"/>
                    <a:pt x="372" y="401"/>
                    <a:pt x="372" y="401"/>
                  </a:cubicBezTo>
                  <a:cubicBezTo>
                    <a:pt x="372" y="402"/>
                    <a:pt x="373" y="401"/>
                    <a:pt x="373" y="401"/>
                  </a:cubicBezTo>
                  <a:cubicBezTo>
                    <a:pt x="373" y="404"/>
                    <a:pt x="371" y="399"/>
                    <a:pt x="369" y="400"/>
                  </a:cubicBezTo>
                  <a:cubicBezTo>
                    <a:pt x="370" y="400"/>
                    <a:pt x="369" y="400"/>
                    <a:pt x="370" y="402"/>
                  </a:cubicBezTo>
                  <a:cubicBezTo>
                    <a:pt x="369" y="402"/>
                    <a:pt x="369" y="403"/>
                    <a:pt x="368" y="402"/>
                  </a:cubicBezTo>
                  <a:cubicBezTo>
                    <a:pt x="367" y="404"/>
                    <a:pt x="367" y="403"/>
                    <a:pt x="365" y="405"/>
                  </a:cubicBezTo>
                  <a:cubicBezTo>
                    <a:pt x="365" y="406"/>
                    <a:pt x="365" y="406"/>
                    <a:pt x="365" y="408"/>
                  </a:cubicBezTo>
                  <a:cubicBezTo>
                    <a:pt x="366" y="408"/>
                    <a:pt x="366" y="408"/>
                    <a:pt x="366" y="408"/>
                  </a:cubicBezTo>
                  <a:cubicBezTo>
                    <a:pt x="365" y="409"/>
                    <a:pt x="368" y="411"/>
                    <a:pt x="368" y="411"/>
                  </a:cubicBezTo>
                  <a:cubicBezTo>
                    <a:pt x="368" y="412"/>
                    <a:pt x="367" y="413"/>
                    <a:pt x="368" y="413"/>
                  </a:cubicBezTo>
                  <a:cubicBezTo>
                    <a:pt x="368" y="413"/>
                    <a:pt x="368" y="413"/>
                    <a:pt x="369" y="413"/>
                  </a:cubicBezTo>
                  <a:cubicBezTo>
                    <a:pt x="369" y="412"/>
                    <a:pt x="369" y="412"/>
                    <a:pt x="369" y="412"/>
                  </a:cubicBezTo>
                  <a:cubicBezTo>
                    <a:pt x="370" y="412"/>
                    <a:pt x="370" y="413"/>
                    <a:pt x="370" y="413"/>
                  </a:cubicBezTo>
                  <a:cubicBezTo>
                    <a:pt x="370" y="413"/>
                    <a:pt x="371" y="413"/>
                    <a:pt x="371" y="413"/>
                  </a:cubicBezTo>
                  <a:cubicBezTo>
                    <a:pt x="371" y="412"/>
                    <a:pt x="370" y="411"/>
                    <a:pt x="371" y="411"/>
                  </a:cubicBezTo>
                  <a:cubicBezTo>
                    <a:pt x="371" y="412"/>
                    <a:pt x="372" y="413"/>
                    <a:pt x="372" y="414"/>
                  </a:cubicBezTo>
                  <a:cubicBezTo>
                    <a:pt x="372" y="414"/>
                    <a:pt x="373" y="413"/>
                    <a:pt x="373" y="414"/>
                  </a:cubicBezTo>
                  <a:cubicBezTo>
                    <a:pt x="372" y="415"/>
                    <a:pt x="371" y="417"/>
                    <a:pt x="372" y="418"/>
                  </a:cubicBezTo>
                  <a:cubicBezTo>
                    <a:pt x="373" y="418"/>
                    <a:pt x="372" y="417"/>
                    <a:pt x="372" y="417"/>
                  </a:cubicBezTo>
                  <a:cubicBezTo>
                    <a:pt x="373" y="417"/>
                    <a:pt x="373" y="417"/>
                    <a:pt x="373" y="417"/>
                  </a:cubicBezTo>
                  <a:cubicBezTo>
                    <a:pt x="374" y="418"/>
                    <a:pt x="372" y="418"/>
                    <a:pt x="371" y="419"/>
                  </a:cubicBezTo>
                  <a:cubicBezTo>
                    <a:pt x="372" y="419"/>
                    <a:pt x="372" y="420"/>
                    <a:pt x="371" y="420"/>
                  </a:cubicBezTo>
                  <a:cubicBezTo>
                    <a:pt x="371" y="421"/>
                    <a:pt x="372" y="420"/>
                    <a:pt x="372" y="421"/>
                  </a:cubicBezTo>
                  <a:cubicBezTo>
                    <a:pt x="371" y="421"/>
                    <a:pt x="372" y="422"/>
                    <a:pt x="373" y="423"/>
                  </a:cubicBezTo>
                  <a:cubicBezTo>
                    <a:pt x="373" y="422"/>
                    <a:pt x="372" y="422"/>
                    <a:pt x="372" y="420"/>
                  </a:cubicBezTo>
                  <a:cubicBezTo>
                    <a:pt x="374" y="420"/>
                    <a:pt x="374" y="420"/>
                    <a:pt x="375" y="419"/>
                  </a:cubicBezTo>
                  <a:cubicBezTo>
                    <a:pt x="375" y="420"/>
                    <a:pt x="374" y="420"/>
                    <a:pt x="375" y="421"/>
                  </a:cubicBezTo>
                  <a:cubicBezTo>
                    <a:pt x="374" y="420"/>
                    <a:pt x="374" y="421"/>
                    <a:pt x="373" y="421"/>
                  </a:cubicBezTo>
                  <a:cubicBezTo>
                    <a:pt x="373" y="423"/>
                    <a:pt x="374" y="425"/>
                    <a:pt x="372" y="426"/>
                  </a:cubicBezTo>
                  <a:cubicBezTo>
                    <a:pt x="373" y="426"/>
                    <a:pt x="372" y="426"/>
                    <a:pt x="373" y="427"/>
                  </a:cubicBezTo>
                  <a:cubicBezTo>
                    <a:pt x="373" y="427"/>
                    <a:pt x="373" y="426"/>
                    <a:pt x="374" y="427"/>
                  </a:cubicBezTo>
                  <a:cubicBezTo>
                    <a:pt x="373" y="425"/>
                    <a:pt x="374" y="425"/>
                    <a:pt x="375" y="424"/>
                  </a:cubicBezTo>
                  <a:cubicBezTo>
                    <a:pt x="375" y="425"/>
                    <a:pt x="375" y="425"/>
                    <a:pt x="375" y="425"/>
                  </a:cubicBezTo>
                  <a:cubicBezTo>
                    <a:pt x="376" y="425"/>
                    <a:pt x="376" y="424"/>
                    <a:pt x="375" y="423"/>
                  </a:cubicBezTo>
                  <a:cubicBezTo>
                    <a:pt x="375" y="423"/>
                    <a:pt x="374" y="424"/>
                    <a:pt x="374" y="423"/>
                  </a:cubicBezTo>
                  <a:cubicBezTo>
                    <a:pt x="376" y="423"/>
                    <a:pt x="376" y="424"/>
                    <a:pt x="378" y="424"/>
                  </a:cubicBezTo>
                  <a:cubicBezTo>
                    <a:pt x="378" y="422"/>
                    <a:pt x="379" y="421"/>
                    <a:pt x="380" y="419"/>
                  </a:cubicBezTo>
                  <a:cubicBezTo>
                    <a:pt x="380" y="419"/>
                    <a:pt x="380" y="419"/>
                    <a:pt x="380" y="419"/>
                  </a:cubicBezTo>
                  <a:cubicBezTo>
                    <a:pt x="380" y="419"/>
                    <a:pt x="379" y="419"/>
                    <a:pt x="378" y="418"/>
                  </a:cubicBezTo>
                  <a:cubicBezTo>
                    <a:pt x="380" y="418"/>
                    <a:pt x="379" y="416"/>
                    <a:pt x="380" y="416"/>
                  </a:cubicBezTo>
                  <a:cubicBezTo>
                    <a:pt x="380" y="416"/>
                    <a:pt x="380" y="417"/>
                    <a:pt x="381" y="418"/>
                  </a:cubicBezTo>
                  <a:cubicBezTo>
                    <a:pt x="381" y="417"/>
                    <a:pt x="381" y="417"/>
                    <a:pt x="382" y="417"/>
                  </a:cubicBezTo>
                  <a:cubicBezTo>
                    <a:pt x="382" y="416"/>
                    <a:pt x="382" y="415"/>
                    <a:pt x="382" y="415"/>
                  </a:cubicBezTo>
                  <a:cubicBezTo>
                    <a:pt x="383" y="415"/>
                    <a:pt x="383" y="415"/>
                    <a:pt x="383" y="415"/>
                  </a:cubicBezTo>
                  <a:cubicBezTo>
                    <a:pt x="383" y="416"/>
                    <a:pt x="383" y="415"/>
                    <a:pt x="382" y="415"/>
                  </a:cubicBezTo>
                  <a:close/>
                  <a:moveTo>
                    <a:pt x="371" y="409"/>
                  </a:moveTo>
                  <a:cubicBezTo>
                    <a:pt x="370" y="409"/>
                    <a:pt x="370" y="409"/>
                    <a:pt x="370" y="409"/>
                  </a:cubicBezTo>
                  <a:cubicBezTo>
                    <a:pt x="370" y="409"/>
                    <a:pt x="370" y="409"/>
                    <a:pt x="370" y="409"/>
                  </a:cubicBezTo>
                  <a:cubicBezTo>
                    <a:pt x="370" y="408"/>
                    <a:pt x="370" y="408"/>
                    <a:pt x="369" y="408"/>
                  </a:cubicBezTo>
                  <a:cubicBezTo>
                    <a:pt x="370" y="408"/>
                    <a:pt x="370" y="408"/>
                    <a:pt x="371" y="408"/>
                  </a:cubicBezTo>
                  <a:cubicBezTo>
                    <a:pt x="371" y="408"/>
                    <a:pt x="371" y="409"/>
                    <a:pt x="371" y="409"/>
                  </a:cubicBezTo>
                  <a:close/>
                  <a:moveTo>
                    <a:pt x="379" y="407"/>
                  </a:moveTo>
                  <a:cubicBezTo>
                    <a:pt x="380" y="407"/>
                    <a:pt x="380" y="407"/>
                    <a:pt x="380" y="406"/>
                  </a:cubicBezTo>
                  <a:cubicBezTo>
                    <a:pt x="381" y="407"/>
                    <a:pt x="382" y="407"/>
                    <a:pt x="382" y="408"/>
                  </a:cubicBezTo>
                  <a:cubicBezTo>
                    <a:pt x="381" y="408"/>
                    <a:pt x="381" y="408"/>
                    <a:pt x="381" y="408"/>
                  </a:cubicBezTo>
                  <a:cubicBezTo>
                    <a:pt x="381" y="407"/>
                    <a:pt x="381" y="407"/>
                    <a:pt x="381" y="407"/>
                  </a:cubicBezTo>
                  <a:cubicBezTo>
                    <a:pt x="380" y="407"/>
                    <a:pt x="381" y="408"/>
                    <a:pt x="380" y="408"/>
                  </a:cubicBezTo>
                  <a:cubicBezTo>
                    <a:pt x="379" y="408"/>
                    <a:pt x="379" y="408"/>
                    <a:pt x="379" y="408"/>
                  </a:cubicBezTo>
                  <a:lnTo>
                    <a:pt x="379" y="407"/>
                  </a:lnTo>
                  <a:close/>
                  <a:moveTo>
                    <a:pt x="374" y="401"/>
                  </a:moveTo>
                  <a:cubicBezTo>
                    <a:pt x="375" y="401"/>
                    <a:pt x="375" y="401"/>
                    <a:pt x="375" y="401"/>
                  </a:cubicBezTo>
                  <a:cubicBezTo>
                    <a:pt x="375" y="401"/>
                    <a:pt x="375" y="402"/>
                    <a:pt x="374" y="402"/>
                  </a:cubicBezTo>
                  <a:lnTo>
                    <a:pt x="374" y="401"/>
                  </a:lnTo>
                  <a:close/>
                  <a:moveTo>
                    <a:pt x="376" y="404"/>
                  </a:moveTo>
                  <a:cubicBezTo>
                    <a:pt x="375" y="405"/>
                    <a:pt x="376" y="404"/>
                    <a:pt x="376" y="405"/>
                  </a:cubicBezTo>
                  <a:cubicBezTo>
                    <a:pt x="376" y="405"/>
                    <a:pt x="375" y="404"/>
                    <a:pt x="375" y="405"/>
                  </a:cubicBezTo>
                  <a:cubicBezTo>
                    <a:pt x="374" y="405"/>
                    <a:pt x="374" y="405"/>
                    <a:pt x="374" y="404"/>
                  </a:cubicBezTo>
                  <a:lnTo>
                    <a:pt x="376" y="404"/>
                  </a:lnTo>
                  <a:close/>
                  <a:moveTo>
                    <a:pt x="373" y="411"/>
                  </a:moveTo>
                  <a:cubicBezTo>
                    <a:pt x="371" y="409"/>
                    <a:pt x="373" y="409"/>
                    <a:pt x="372" y="407"/>
                  </a:cubicBezTo>
                  <a:cubicBezTo>
                    <a:pt x="373" y="408"/>
                    <a:pt x="373" y="408"/>
                    <a:pt x="373" y="409"/>
                  </a:cubicBezTo>
                  <a:cubicBezTo>
                    <a:pt x="373" y="410"/>
                    <a:pt x="372" y="410"/>
                    <a:pt x="373" y="411"/>
                  </a:cubicBezTo>
                  <a:close/>
                  <a:moveTo>
                    <a:pt x="373" y="416"/>
                  </a:moveTo>
                  <a:cubicBezTo>
                    <a:pt x="373" y="415"/>
                    <a:pt x="374" y="414"/>
                    <a:pt x="374" y="413"/>
                  </a:cubicBezTo>
                  <a:cubicBezTo>
                    <a:pt x="375" y="413"/>
                    <a:pt x="375" y="413"/>
                    <a:pt x="375" y="413"/>
                  </a:cubicBezTo>
                  <a:cubicBezTo>
                    <a:pt x="374" y="414"/>
                    <a:pt x="375" y="415"/>
                    <a:pt x="373" y="416"/>
                  </a:cubicBezTo>
                  <a:close/>
                  <a:moveTo>
                    <a:pt x="376" y="416"/>
                  </a:moveTo>
                  <a:cubicBezTo>
                    <a:pt x="375" y="417"/>
                    <a:pt x="375" y="415"/>
                    <a:pt x="374" y="416"/>
                  </a:cubicBezTo>
                  <a:cubicBezTo>
                    <a:pt x="374" y="416"/>
                    <a:pt x="375" y="416"/>
                    <a:pt x="374" y="415"/>
                  </a:cubicBezTo>
                  <a:cubicBezTo>
                    <a:pt x="376" y="413"/>
                    <a:pt x="375" y="417"/>
                    <a:pt x="376" y="415"/>
                  </a:cubicBezTo>
                  <a:cubicBezTo>
                    <a:pt x="377" y="415"/>
                    <a:pt x="376" y="416"/>
                    <a:pt x="376" y="416"/>
                  </a:cubicBezTo>
                  <a:close/>
                  <a:moveTo>
                    <a:pt x="376" y="419"/>
                  </a:moveTo>
                  <a:cubicBezTo>
                    <a:pt x="375" y="419"/>
                    <a:pt x="376" y="419"/>
                    <a:pt x="376" y="419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374" y="418"/>
                    <a:pt x="374" y="418"/>
                    <a:pt x="373" y="417"/>
                  </a:cubicBezTo>
                  <a:cubicBezTo>
                    <a:pt x="374" y="417"/>
                    <a:pt x="374" y="417"/>
                    <a:pt x="375" y="417"/>
                  </a:cubicBezTo>
                  <a:cubicBezTo>
                    <a:pt x="374" y="419"/>
                    <a:pt x="376" y="418"/>
                    <a:pt x="376" y="419"/>
                  </a:cubicBezTo>
                  <a:cubicBezTo>
                    <a:pt x="376" y="419"/>
                    <a:pt x="376" y="419"/>
                    <a:pt x="376" y="419"/>
                  </a:cubicBezTo>
                  <a:close/>
                  <a:moveTo>
                    <a:pt x="376" y="415"/>
                  </a:moveTo>
                  <a:cubicBezTo>
                    <a:pt x="376" y="414"/>
                    <a:pt x="375" y="414"/>
                    <a:pt x="375" y="413"/>
                  </a:cubicBezTo>
                  <a:cubicBezTo>
                    <a:pt x="375" y="413"/>
                    <a:pt x="376" y="415"/>
                    <a:pt x="376" y="414"/>
                  </a:cubicBezTo>
                  <a:cubicBezTo>
                    <a:pt x="377" y="414"/>
                    <a:pt x="376" y="415"/>
                    <a:pt x="376" y="415"/>
                  </a:cubicBezTo>
                  <a:close/>
                  <a:moveTo>
                    <a:pt x="378" y="411"/>
                  </a:moveTo>
                  <a:cubicBezTo>
                    <a:pt x="377" y="411"/>
                    <a:pt x="377" y="413"/>
                    <a:pt x="378" y="413"/>
                  </a:cubicBezTo>
                  <a:cubicBezTo>
                    <a:pt x="378" y="413"/>
                    <a:pt x="377" y="413"/>
                    <a:pt x="377" y="413"/>
                  </a:cubicBezTo>
                  <a:cubicBezTo>
                    <a:pt x="377" y="413"/>
                    <a:pt x="377" y="413"/>
                    <a:pt x="377" y="413"/>
                  </a:cubicBezTo>
                  <a:cubicBezTo>
                    <a:pt x="376" y="412"/>
                    <a:pt x="377" y="414"/>
                    <a:pt x="376" y="413"/>
                  </a:cubicBezTo>
                  <a:cubicBezTo>
                    <a:pt x="376" y="413"/>
                    <a:pt x="376" y="413"/>
                    <a:pt x="376" y="413"/>
                  </a:cubicBezTo>
                  <a:cubicBezTo>
                    <a:pt x="376" y="412"/>
                    <a:pt x="375" y="413"/>
                    <a:pt x="375" y="413"/>
                  </a:cubicBezTo>
                  <a:cubicBezTo>
                    <a:pt x="376" y="412"/>
                    <a:pt x="377" y="412"/>
                    <a:pt x="377" y="410"/>
                  </a:cubicBezTo>
                  <a:cubicBezTo>
                    <a:pt x="377" y="411"/>
                    <a:pt x="378" y="411"/>
                    <a:pt x="378" y="410"/>
                  </a:cubicBezTo>
                  <a:cubicBezTo>
                    <a:pt x="378" y="410"/>
                    <a:pt x="379" y="411"/>
                    <a:pt x="379" y="410"/>
                  </a:cubicBezTo>
                  <a:cubicBezTo>
                    <a:pt x="379" y="410"/>
                    <a:pt x="379" y="411"/>
                    <a:pt x="380" y="412"/>
                  </a:cubicBezTo>
                  <a:cubicBezTo>
                    <a:pt x="379" y="412"/>
                    <a:pt x="379" y="411"/>
                    <a:pt x="378" y="411"/>
                  </a:cubicBezTo>
                  <a:close/>
                  <a:moveTo>
                    <a:pt x="111" y="400"/>
                  </a:moveTo>
                  <a:cubicBezTo>
                    <a:pt x="109" y="404"/>
                    <a:pt x="106" y="407"/>
                    <a:pt x="105" y="412"/>
                  </a:cubicBezTo>
                  <a:cubicBezTo>
                    <a:pt x="107" y="411"/>
                    <a:pt x="108" y="408"/>
                    <a:pt x="109" y="406"/>
                  </a:cubicBezTo>
                  <a:cubicBezTo>
                    <a:pt x="109" y="407"/>
                    <a:pt x="108" y="407"/>
                    <a:pt x="108" y="406"/>
                  </a:cubicBezTo>
                  <a:cubicBezTo>
                    <a:pt x="111" y="405"/>
                    <a:pt x="111" y="402"/>
                    <a:pt x="111" y="400"/>
                  </a:cubicBezTo>
                  <a:close/>
                  <a:moveTo>
                    <a:pt x="113" y="407"/>
                  </a:moveTo>
                  <a:cubicBezTo>
                    <a:pt x="114" y="407"/>
                    <a:pt x="115" y="406"/>
                    <a:pt x="114" y="405"/>
                  </a:cubicBezTo>
                  <a:cubicBezTo>
                    <a:pt x="114" y="406"/>
                    <a:pt x="114" y="406"/>
                    <a:pt x="113" y="407"/>
                  </a:cubicBezTo>
                  <a:close/>
                  <a:moveTo>
                    <a:pt x="492" y="409"/>
                  </a:moveTo>
                  <a:cubicBezTo>
                    <a:pt x="491" y="409"/>
                    <a:pt x="492" y="407"/>
                    <a:pt x="491" y="407"/>
                  </a:cubicBezTo>
                  <a:cubicBezTo>
                    <a:pt x="490" y="408"/>
                    <a:pt x="492" y="409"/>
                    <a:pt x="492" y="409"/>
                  </a:cubicBezTo>
                  <a:close/>
                  <a:moveTo>
                    <a:pt x="331" y="414"/>
                  </a:moveTo>
                  <a:cubicBezTo>
                    <a:pt x="333" y="414"/>
                    <a:pt x="334" y="412"/>
                    <a:pt x="333" y="411"/>
                  </a:cubicBezTo>
                  <a:cubicBezTo>
                    <a:pt x="331" y="411"/>
                    <a:pt x="331" y="413"/>
                    <a:pt x="331" y="414"/>
                  </a:cubicBezTo>
                  <a:close/>
                  <a:moveTo>
                    <a:pt x="510" y="415"/>
                  </a:moveTo>
                  <a:cubicBezTo>
                    <a:pt x="511" y="416"/>
                    <a:pt x="512" y="418"/>
                    <a:pt x="512" y="417"/>
                  </a:cubicBezTo>
                  <a:cubicBezTo>
                    <a:pt x="512" y="417"/>
                    <a:pt x="512" y="417"/>
                    <a:pt x="512" y="416"/>
                  </a:cubicBezTo>
                  <a:cubicBezTo>
                    <a:pt x="511" y="416"/>
                    <a:pt x="511" y="415"/>
                    <a:pt x="510" y="415"/>
                  </a:cubicBezTo>
                  <a:close/>
                  <a:moveTo>
                    <a:pt x="405" y="415"/>
                  </a:moveTo>
                  <a:cubicBezTo>
                    <a:pt x="403" y="416"/>
                    <a:pt x="403" y="416"/>
                    <a:pt x="404" y="417"/>
                  </a:cubicBezTo>
                  <a:cubicBezTo>
                    <a:pt x="404" y="417"/>
                    <a:pt x="404" y="417"/>
                    <a:pt x="404" y="417"/>
                  </a:cubicBezTo>
                  <a:cubicBezTo>
                    <a:pt x="405" y="416"/>
                    <a:pt x="404" y="417"/>
                    <a:pt x="404" y="416"/>
                  </a:cubicBezTo>
                  <a:cubicBezTo>
                    <a:pt x="404" y="416"/>
                    <a:pt x="405" y="416"/>
                    <a:pt x="405" y="415"/>
                  </a:cubicBezTo>
                  <a:close/>
                  <a:moveTo>
                    <a:pt x="485" y="418"/>
                  </a:moveTo>
                  <a:cubicBezTo>
                    <a:pt x="485" y="416"/>
                    <a:pt x="484" y="417"/>
                    <a:pt x="484" y="417"/>
                  </a:cubicBezTo>
                  <a:cubicBezTo>
                    <a:pt x="484" y="419"/>
                    <a:pt x="487" y="421"/>
                    <a:pt x="488" y="421"/>
                  </a:cubicBezTo>
                  <a:cubicBezTo>
                    <a:pt x="488" y="419"/>
                    <a:pt x="487" y="418"/>
                    <a:pt x="486" y="417"/>
                  </a:cubicBezTo>
                  <a:cubicBezTo>
                    <a:pt x="485" y="417"/>
                    <a:pt x="485" y="417"/>
                    <a:pt x="485" y="418"/>
                  </a:cubicBezTo>
                  <a:close/>
                  <a:moveTo>
                    <a:pt x="404" y="418"/>
                  </a:moveTo>
                  <a:cubicBezTo>
                    <a:pt x="401" y="415"/>
                    <a:pt x="401" y="421"/>
                    <a:pt x="397" y="421"/>
                  </a:cubicBezTo>
                  <a:cubicBezTo>
                    <a:pt x="396" y="420"/>
                    <a:pt x="394" y="420"/>
                    <a:pt x="392" y="420"/>
                  </a:cubicBezTo>
                  <a:cubicBezTo>
                    <a:pt x="392" y="421"/>
                    <a:pt x="389" y="423"/>
                    <a:pt x="389" y="422"/>
                  </a:cubicBezTo>
                  <a:cubicBezTo>
                    <a:pt x="389" y="422"/>
                    <a:pt x="389" y="422"/>
                    <a:pt x="389" y="423"/>
                  </a:cubicBezTo>
                  <a:cubicBezTo>
                    <a:pt x="387" y="424"/>
                    <a:pt x="386" y="422"/>
                    <a:pt x="385" y="423"/>
                  </a:cubicBezTo>
                  <a:cubicBezTo>
                    <a:pt x="385" y="424"/>
                    <a:pt x="384" y="425"/>
                    <a:pt x="385" y="426"/>
                  </a:cubicBezTo>
                  <a:cubicBezTo>
                    <a:pt x="384" y="427"/>
                    <a:pt x="384" y="428"/>
                    <a:pt x="384" y="430"/>
                  </a:cubicBezTo>
                  <a:cubicBezTo>
                    <a:pt x="384" y="430"/>
                    <a:pt x="385" y="430"/>
                    <a:pt x="385" y="430"/>
                  </a:cubicBezTo>
                  <a:cubicBezTo>
                    <a:pt x="385" y="430"/>
                    <a:pt x="385" y="430"/>
                    <a:pt x="384" y="430"/>
                  </a:cubicBezTo>
                  <a:cubicBezTo>
                    <a:pt x="387" y="431"/>
                    <a:pt x="386" y="436"/>
                    <a:pt x="389" y="435"/>
                  </a:cubicBezTo>
                  <a:cubicBezTo>
                    <a:pt x="389" y="436"/>
                    <a:pt x="388" y="437"/>
                    <a:pt x="389" y="437"/>
                  </a:cubicBezTo>
                  <a:cubicBezTo>
                    <a:pt x="389" y="436"/>
                    <a:pt x="390" y="437"/>
                    <a:pt x="390" y="437"/>
                  </a:cubicBezTo>
                  <a:cubicBezTo>
                    <a:pt x="390" y="436"/>
                    <a:pt x="390" y="435"/>
                    <a:pt x="391" y="435"/>
                  </a:cubicBezTo>
                  <a:cubicBezTo>
                    <a:pt x="391" y="436"/>
                    <a:pt x="392" y="436"/>
                    <a:pt x="393" y="436"/>
                  </a:cubicBezTo>
                  <a:cubicBezTo>
                    <a:pt x="393" y="435"/>
                    <a:pt x="393" y="434"/>
                    <a:pt x="394" y="434"/>
                  </a:cubicBezTo>
                  <a:cubicBezTo>
                    <a:pt x="394" y="432"/>
                    <a:pt x="394" y="430"/>
                    <a:pt x="394" y="430"/>
                  </a:cubicBezTo>
                  <a:cubicBezTo>
                    <a:pt x="394" y="430"/>
                    <a:pt x="394" y="431"/>
                    <a:pt x="395" y="430"/>
                  </a:cubicBezTo>
                  <a:cubicBezTo>
                    <a:pt x="396" y="429"/>
                    <a:pt x="396" y="428"/>
                    <a:pt x="395" y="427"/>
                  </a:cubicBezTo>
                  <a:cubicBezTo>
                    <a:pt x="396" y="427"/>
                    <a:pt x="396" y="427"/>
                    <a:pt x="396" y="427"/>
                  </a:cubicBezTo>
                  <a:cubicBezTo>
                    <a:pt x="396" y="427"/>
                    <a:pt x="396" y="427"/>
                    <a:pt x="396" y="428"/>
                  </a:cubicBezTo>
                  <a:cubicBezTo>
                    <a:pt x="397" y="428"/>
                    <a:pt x="396" y="427"/>
                    <a:pt x="397" y="427"/>
                  </a:cubicBezTo>
                  <a:cubicBezTo>
                    <a:pt x="396" y="428"/>
                    <a:pt x="398" y="427"/>
                    <a:pt x="398" y="428"/>
                  </a:cubicBezTo>
                  <a:cubicBezTo>
                    <a:pt x="398" y="429"/>
                    <a:pt x="397" y="429"/>
                    <a:pt x="397" y="430"/>
                  </a:cubicBezTo>
                  <a:cubicBezTo>
                    <a:pt x="398" y="430"/>
                    <a:pt x="398" y="430"/>
                    <a:pt x="398" y="430"/>
                  </a:cubicBezTo>
                  <a:cubicBezTo>
                    <a:pt x="399" y="429"/>
                    <a:pt x="400" y="428"/>
                    <a:pt x="399" y="427"/>
                  </a:cubicBezTo>
                  <a:cubicBezTo>
                    <a:pt x="400" y="427"/>
                    <a:pt x="400" y="426"/>
                    <a:pt x="400" y="425"/>
                  </a:cubicBezTo>
                  <a:cubicBezTo>
                    <a:pt x="400" y="425"/>
                    <a:pt x="398" y="425"/>
                    <a:pt x="398" y="424"/>
                  </a:cubicBezTo>
                  <a:cubicBezTo>
                    <a:pt x="399" y="424"/>
                    <a:pt x="400" y="424"/>
                    <a:pt x="400" y="424"/>
                  </a:cubicBezTo>
                  <a:cubicBezTo>
                    <a:pt x="400" y="424"/>
                    <a:pt x="399" y="424"/>
                    <a:pt x="399" y="425"/>
                  </a:cubicBezTo>
                  <a:cubicBezTo>
                    <a:pt x="400" y="425"/>
                    <a:pt x="401" y="425"/>
                    <a:pt x="401" y="424"/>
                  </a:cubicBezTo>
                  <a:cubicBezTo>
                    <a:pt x="400" y="424"/>
                    <a:pt x="400" y="424"/>
                    <a:pt x="400" y="423"/>
                  </a:cubicBezTo>
                  <a:cubicBezTo>
                    <a:pt x="400" y="423"/>
                    <a:pt x="400" y="423"/>
                    <a:pt x="401" y="423"/>
                  </a:cubicBezTo>
                  <a:cubicBezTo>
                    <a:pt x="401" y="421"/>
                    <a:pt x="402" y="422"/>
                    <a:pt x="402" y="421"/>
                  </a:cubicBezTo>
                  <a:cubicBezTo>
                    <a:pt x="402" y="420"/>
                    <a:pt x="402" y="421"/>
                    <a:pt x="401" y="420"/>
                  </a:cubicBezTo>
                  <a:cubicBezTo>
                    <a:pt x="402" y="420"/>
                    <a:pt x="402" y="420"/>
                    <a:pt x="403" y="419"/>
                  </a:cubicBezTo>
                  <a:cubicBezTo>
                    <a:pt x="403" y="418"/>
                    <a:pt x="402" y="418"/>
                    <a:pt x="402" y="418"/>
                  </a:cubicBezTo>
                  <a:cubicBezTo>
                    <a:pt x="402" y="418"/>
                    <a:pt x="402" y="418"/>
                    <a:pt x="402" y="418"/>
                  </a:cubicBezTo>
                  <a:cubicBezTo>
                    <a:pt x="403" y="418"/>
                    <a:pt x="403" y="419"/>
                    <a:pt x="403" y="419"/>
                  </a:cubicBezTo>
                  <a:cubicBezTo>
                    <a:pt x="404" y="418"/>
                    <a:pt x="403" y="417"/>
                    <a:pt x="404" y="418"/>
                  </a:cubicBezTo>
                  <a:close/>
                  <a:moveTo>
                    <a:pt x="386" y="429"/>
                  </a:moveTo>
                  <a:cubicBezTo>
                    <a:pt x="387" y="429"/>
                    <a:pt x="387" y="430"/>
                    <a:pt x="387" y="429"/>
                  </a:cubicBezTo>
                  <a:cubicBezTo>
                    <a:pt x="387" y="430"/>
                    <a:pt x="387" y="430"/>
                    <a:pt x="387" y="431"/>
                  </a:cubicBezTo>
                  <a:cubicBezTo>
                    <a:pt x="387" y="430"/>
                    <a:pt x="386" y="430"/>
                    <a:pt x="386" y="429"/>
                  </a:cubicBezTo>
                  <a:close/>
                  <a:moveTo>
                    <a:pt x="395" y="426"/>
                  </a:moveTo>
                  <a:cubicBezTo>
                    <a:pt x="395" y="425"/>
                    <a:pt x="395" y="425"/>
                    <a:pt x="395" y="425"/>
                  </a:cubicBezTo>
                  <a:cubicBezTo>
                    <a:pt x="396" y="425"/>
                    <a:pt x="396" y="425"/>
                    <a:pt x="396" y="425"/>
                  </a:cubicBezTo>
                  <a:cubicBezTo>
                    <a:pt x="396" y="426"/>
                    <a:pt x="396" y="425"/>
                    <a:pt x="397" y="425"/>
                  </a:cubicBezTo>
                  <a:cubicBezTo>
                    <a:pt x="396" y="426"/>
                    <a:pt x="396" y="426"/>
                    <a:pt x="395" y="426"/>
                  </a:cubicBezTo>
                  <a:close/>
                  <a:moveTo>
                    <a:pt x="409" y="425"/>
                  </a:moveTo>
                  <a:cubicBezTo>
                    <a:pt x="409" y="424"/>
                    <a:pt x="409" y="423"/>
                    <a:pt x="409" y="423"/>
                  </a:cubicBezTo>
                  <a:cubicBezTo>
                    <a:pt x="410" y="423"/>
                    <a:pt x="409" y="424"/>
                    <a:pt x="410" y="424"/>
                  </a:cubicBezTo>
                  <a:cubicBezTo>
                    <a:pt x="410" y="424"/>
                    <a:pt x="410" y="424"/>
                    <a:pt x="410" y="424"/>
                  </a:cubicBezTo>
                  <a:cubicBezTo>
                    <a:pt x="410" y="422"/>
                    <a:pt x="412" y="421"/>
                    <a:pt x="412" y="419"/>
                  </a:cubicBezTo>
                  <a:cubicBezTo>
                    <a:pt x="412" y="419"/>
                    <a:pt x="412" y="419"/>
                    <a:pt x="411" y="419"/>
                  </a:cubicBezTo>
                  <a:cubicBezTo>
                    <a:pt x="411" y="419"/>
                    <a:pt x="412" y="419"/>
                    <a:pt x="412" y="420"/>
                  </a:cubicBezTo>
                  <a:cubicBezTo>
                    <a:pt x="410" y="419"/>
                    <a:pt x="412" y="421"/>
                    <a:pt x="411" y="421"/>
                  </a:cubicBezTo>
                  <a:cubicBezTo>
                    <a:pt x="411" y="421"/>
                    <a:pt x="410" y="421"/>
                    <a:pt x="411" y="422"/>
                  </a:cubicBezTo>
                  <a:cubicBezTo>
                    <a:pt x="409" y="422"/>
                    <a:pt x="408" y="423"/>
                    <a:pt x="409" y="425"/>
                  </a:cubicBezTo>
                  <a:close/>
                  <a:moveTo>
                    <a:pt x="496" y="425"/>
                  </a:moveTo>
                  <a:cubicBezTo>
                    <a:pt x="497" y="427"/>
                    <a:pt x="499" y="429"/>
                    <a:pt x="500" y="430"/>
                  </a:cubicBezTo>
                  <a:cubicBezTo>
                    <a:pt x="499" y="428"/>
                    <a:pt x="498" y="426"/>
                    <a:pt x="496" y="425"/>
                  </a:cubicBezTo>
                  <a:close/>
                  <a:moveTo>
                    <a:pt x="407" y="429"/>
                  </a:moveTo>
                  <a:cubicBezTo>
                    <a:pt x="407" y="430"/>
                    <a:pt x="406" y="430"/>
                    <a:pt x="406" y="430"/>
                  </a:cubicBezTo>
                  <a:cubicBezTo>
                    <a:pt x="407" y="430"/>
                    <a:pt x="406" y="431"/>
                    <a:pt x="406" y="431"/>
                  </a:cubicBezTo>
                  <a:cubicBezTo>
                    <a:pt x="407" y="431"/>
                    <a:pt x="407" y="432"/>
                    <a:pt x="407" y="432"/>
                  </a:cubicBezTo>
                  <a:cubicBezTo>
                    <a:pt x="407" y="430"/>
                    <a:pt x="409" y="431"/>
                    <a:pt x="409" y="431"/>
                  </a:cubicBezTo>
                  <a:cubicBezTo>
                    <a:pt x="410" y="430"/>
                    <a:pt x="410" y="430"/>
                    <a:pt x="410" y="429"/>
                  </a:cubicBezTo>
                  <a:cubicBezTo>
                    <a:pt x="410" y="428"/>
                    <a:pt x="410" y="427"/>
                    <a:pt x="410" y="427"/>
                  </a:cubicBezTo>
                  <a:cubicBezTo>
                    <a:pt x="410" y="427"/>
                    <a:pt x="410" y="427"/>
                    <a:pt x="410" y="427"/>
                  </a:cubicBezTo>
                  <a:cubicBezTo>
                    <a:pt x="410" y="426"/>
                    <a:pt x="411" y="427"/>
                    <a:pt x="411" y="425"/>
                  </a:cubicBezTo>
                  <a:cubicBezTo>
                    <a:pt x="410" y="426"/>
                    <a:pt x="410" y="426"/>
                    <a:pt x="409" y="425"/>
                  </a:cubicBezTo>
                  <a:cubicBezTo>
                    <a:pt x="409" y="426"/>
                    <a:pt x="408" y="427"/>
                    <a:pt x="408" y="427"/>
                  </a:cubicBezTo>
                  <a:cubicBezTo>
                    <a:pt x="408" y="427"/>
                    <a:pt x="409" y="427"/>
                    <a:pt x="409" y="427"/>
                  </a:cubicBezTo>
                  <a:cubicBezTo>
                    <a:pt x="409" y="428"/>
                    <a:pt x="409" y="428"/>
                    <a:pt x="409" y="428"/>
                  </a:cubicBezTo>
                  <a:cubicBezTo>
                    <a:pt x="409" y="427"/>
                    <a:pt x="408" y="429"/>
                    <a:pt x="407" y="428"/>
                  </a:cubicBezTo>
                  <a:cubicBezTo>
                    <a:pt x="407" y="429"/>
                    <a:pt x="408" y="429"/>
                    <a:pt x="408" y="430"/>
                  </a:cubicBezTo>
                  <a:cubicBezTo>
                    <a:pt x="407" y="430"/>
                    <a:pt x="407" y="430"/>
                    <a:pt x="407" y="430"/>
                  </a:cubicBezTo>
                  <a:cubicBezTo>
                    <a:pt x="406" y="430"/>
                    <a:pt x="407" y="430"/>
                    <a:pt x="407" y="429"/>
                  </a:cubicBezTo>
                  <a:close/>
                  <a:moveTo>
                    <a:pt x="507" y="427"/>
                  </a:moveTo>
                  <a:cubicBezTo>
                    <a:pt x="510" y="429"/>
                    <a:pt x="511" y="432"/>
                    <a:pt x="514" y="434"/>
                  </a:cubicBezTo>
                  <a:cubicBezTo>
                    <a:pt x="512" y="431"/>
                    <a:pt x="509" y="428"/>
                    <a:pt x="507" y="427"/>
                  </a:cubicBezTo>
                  <a:close/>
                  <a:moveTo>
                    <a:pt x="409" y="433"/>
                  </a:moveTo>
                  <a:cubicBezTo>
                    <a:pt x="410" y="434"/>
                    <a:pt x="409" y="433"/>
                    <a:pt x="409" y="434"/>
                  </a:cubicBezTo>
                  <a:cubicBezTo>
                    <a:pt x="409" y="435"/>
                    <a:pt x="409" y="434"/>
                    <a:pt x="410" y="434"/>
                  </a:cubicBezTo>
                  <a:cubicBezTo>
                    <a:pt x="410" y="434"/>
                    <a:pt x="410" y="435"/>
                    <a:pt x="410" y="435"/>
                  </a:cubicBezTo>
                  <a:cubicBezTo>
                    <a:pt x="409" y="435"/>
                    <a:pt x="409" y="435"/>
                    <a:pt x="408" y="435"/>
                  </a:cubicBezTo>
                  <a:cubicBezTo>
                    <a:pt x="408" y="437"/>
                    <a:pt x="407" y="437"/>
                    <a:pt x="406" y="439"/>
                  </a:cubicBezTo>
                  <a:cubicBezTo>
                    <a:pt x="407" y="439"/>
                    <a:pt x="407" y="438"/>
                    <a:pt x="407" y="439"/>
                  </a:cubicBezTo>
                  <a:cubicBezTo>
                    <a:pt x="407" y="439"/>
                    <a:pt x="406" y="440"/>
                    <a:pt x="407" y="440"/>
                  </a:cubicBezTo>
                  <a:cubicBezTo>
                    <a:pt x="407" y="440"/>
                    <a:pt x="407" y="439"/>
                    <a:pt x="407" y="440"/>
                  </a:cubicBezTo>
                  <a:cubicBezTo>
                    <a:pt x="406" y="442"/>
                    <a:pt x="410" y="442"/>
                    <a:pt x="410" y="442"/>
                  </a:cubicBezTo>
                  <a:cubicBezTo>
                    <a:pt x="414" y="441"/>
                    <a:pt x="412" y="438"/>
                    <a:pt x="412" y="435"/>
                  </a:cubicBezTo>
                  <a:cubicBezTo>
                    <a:pt x="412" y="435"/>
                    <a:pt x="412" y="435"/>
                    <a:pt x="412" y="435"/>
                  </a:cubicBezTo>
                  <a:cubicBezTo>
                    <a:pt x="412" y="435"/>
                    <a:pt x="412" y="434"/>
                    <a:pt x="412" y="434"/>
                  </a:cubicBezTo>
                  <a:cubicBezTo>
                    <a:pt x="413" y="432"/>
                    <a:pt x="414" y="430"/>
                    <a:pt x="414" y="427"/>
                  </a:cubicBezTo>
                  <a:cubicBezTo>
                    <a:pt x="412" y="429"/>
                    <a:pt x="411" y="432"/>
                    <a:pt x="409" y="433"/>
                  </a:cubicBezTo>
                  <a:close/>
                  <a:moveTo>
                    <a:pt x="399" y="430"/>
                  </a:moveTo>
                  <a:cubicBezTo>
                    <a:pt x="398" y="431"/>
                    <a:pt x="396" y="430"/>
                    <a:pt x="397" y="431"/>
                  </a:cubicBezTo>
                  <a:cubicBezTo>
                    <a:pt x="397" y="430"/>
                    <a:pt x="398" y="433"/>
                    <a:pt x="399" y="432"/>
                  </a:cubicBezTo>
                  <a:cubicBezTo>
                    <a:pt x="399" y="432"/>
                    <a:pt x="399" y="431"/>
                    <a:pt x="398" y="431"/>
                  </a:cubicBezTo>
                  <a:cubicBezTo>
                    <a:pt x="399" y="431"/>
                    <a:pt x="399" y="430"/>
                    <a:pt x="399" y="430"/>
                  </a:cubicBezTo>
                  <a:close/>
                  <a:moveTo>
                    <a:pt x="509" y="439"/>
                  </a:moveTo>
                  <a:cubicBezTo>
                    <a:pt x="507" y="436"/>
                    <a:pt x="504" y="433"/>
                    <a:pt x="502" y="431"/>
                  </a:cubicBezTo>
                  <a:cubicBezTo>
                    <a:pt x="502" y="431"/>
                    <a:pt x="502" y="432"/>
                    <a:pt x="502" y="432"/>
                  </a:cubicBezTo>
                  <a:cubicBezTo>
                    <a:pt x="503" y="434"/>
                    <a:pt x="505" y="435"/>
                    <a:pt x="506" y="437"/>
                  </a:cubicBezTo>
                  <a:cubicBezTo>
                    <a:pt x="508" y="438"/>
                    <a:pt x="509" y="440"/>
                    <a:pt x="510" y="442"/>
                  </a:cubicBezTo>
                  <a:cubicBezTo>
                    <a:pt x="511" y="441"/>
                    <a:pt x="509" y="440"/>
                    <a:pt x="509" y="439"/>
                  </a:cubicBezTo>
                  <a:close/>
                  <a:moveTo>
                    <a:pt x="397" y="434"/>
                  </a:moveTo>
                  <a:cubicBezTo>
                    <a:pt x="398" y="434"/>
                    <a:pt x="398" y="434"/>
                    <a:pt x="399" y="434"/>
                  </a:cubicBezTo>
                  <a:cubicBezTo>
                    <a:pt x="399" y="433"/>
                    <a:pt x="397" y="432"/>
                    <a:pt x="397" y="432"/>
                  </a:cubicBezTo>
                  <a:cubicBezTo>
                    <a:pt x="398" y="432"/>
                    <a:pt x="398" y="433"/>
                    <a:pt x="398" y="434"/>
                  </a:cubicBezTo>
                  <a:cubicBezTo>
                    <a:pt x="397" y="433"/>
                    <a:pt x="397" y="435"/>
                    <a:pt x="397" y="434"/>
                  </a:cubicBezTo>
                  <a:close/>
                  <a:moveTo>
                    <a:pt x="518" y="433"/>
                  </a:moveTo>
                  <a:cubicBezTo>
                    <a:pt x="517" y="433"/>
                    <a:pt x="517" y="432"/>
                    <a:pt x="516" y="432"/>
                  </a:cubicBezTo>
                  <a:cubicBezTo>
                    <a:pt x="516" y="433"/>
                    <a:pt x="517" y="434"/>
                    <a:pt x="518" y="433"/>
                  </a:cubicBezTo>
                  <a:close/>
                  <a:moveTo>
                    <a:pt x="494" y="437"/>
                  </a:moveTo>
                  <a:cubicBezTo>
                    <a:pt x="495" y="437"/>
                    <a:pt x="494" y="438"/>
                    <a:pt x="494" y="436"/>
                  </a:cubicBezTo>
                  <a:cubicBezTo>
                    <a:pt x="493" y="436"/>
                    <a:pt x="492" y="435"/>
                    <a:pt x="492" y="435"/>
                  </a:cubicBezTo>
                  <a:cubicBezTo>
                    <a:pt x="492" y="436"/>
                    <a:pt x="493" y="436"/>
                    <a:pt x="493" y="437"/>
                  </a:cubicBezTo>
                  <a:cubicBezTo>
                    <a:pt x="495" y="438"/>
                    <a:pt x="495" y="439"/>
                    <a:pt x="496" y="440"/>
                  </a:cubicBezTo>
                  <a:cubicBezTo>
                    <a:pt x="497" y="439"/>
                    <a:pt x="495" y="438"/>
                    <a:pt x="494" y="437"/>
                  </a:cubicBezTo>
                  <a:close/>
                  <a:moveTo>
                    <a:pt x="398" y="437"/>
                  </a:moveTo>
                  <a:cubicBezTo>
                    <a:pt x="397" y="438"/>
                    <a:pt x="396" y="439"/>
                    <a:pt x="395" y="440"/>
                  </a:cubicBezTo>
                  <a:cubicBezTo>
                    <a:pt x="396" y="440"/>
                    <a:pt x="395" y="441"/>
                    <a:pt x="395" y="442"/>
                  </a:cubicBezTo>
                  <a:cubicBezTo>
                    <a:pt x="394" y="442"/>
                    <a:pt x="393" y="442"/>
                    <a:pt x="394" y="444"/>
                  </a:cubicBezTo>
                  <a:cubicBezTo>
                    <a:pt x="393" y="444"/>
                    <a:pt x="393" y="444"/>
                    <a:pt x="393" y="444"/>
                  </a:cubicBezTo>
                  <a:cubicBezTo>
                    <a:pt x="393" y="444"/>
                    <a:pt x="393" y="443"/>
                    <a:pt x="392" y="443"/>
                  </a:cubicBezTo>
                  <a:cubicBezTo>
                    <a:pt x="393" y="444"/>
                    <a:pt x="392" y="444"/>
                    <a:pt x="391" y="444"/>
                  </a:cubicBezTo>
                  <a:cubicBezTo>
                    <a:pt x="390" y="445"/>
                    <a:pt x="387" y="446"/>
                    <a:pt x="388" y="448"/>
                  </a:cubicBezTo>
                  <a:cubicBezTo>
                    <a:pt x="389" y="448"/>
                    <a:pt x="389" y="450"/>
                    <a:pt x="389" y="452"/>
                  </a:cubicBezTo>
                  <a:cubicBezTo>
                    <a:pt x="389" y="452"/>
                    <a:pt x="390" y="451"/>
                    <a:pt x="390" y="451"/>
                  </a:cubicBezTo>
                  <a:cubicBezTo>
                    <a:pt x="390" y="452"/>
                    <a:pt x="390" y="452"/>
                    <a:pt x="390" y="452"/>
                  </a:cubicBezTo>
                  <a:cubicBezTo>
                    <a:pt x="391" y="452"/>
                    <a:pt x="391" y="453"/>
                    <a:pt x="392" y="453"/>
                  </a:cubicBezTo>
                  <a:cubicBezTo>
                    <a:pt x="392" y="452"/>
                    <a:pt x="392" y="452"/>
                    <a:pt x="392" y="452"/>
                  </a:cubicBezTo>
                  <a:cubicBezTo>
                    <a:pt x="392" y="451"/>
                    <a:pt x="391" y="451"/>
                    <a:pt x="392" y="451"/>
                  </a:cubicBezTo>
                  <a:cubicBezTo>
                    <a:pt x="393" y="451"/>
                    <a:pt x="392" y="451"/>
                    <a:pt x="393" y="450"/>
                  </a:cubicBezTo>
                  <a:cubicBezTo>
                    <a:pt x="393" y="451"/>
                    <a:pt x="393" y="451"/>
                    <a:pt x="393" y="451"/>
                  </a:cubicBezTo>
                  <a:cubicBezTo>
                    <a:pt x="395" y="449"/>
                    <a:pt x="396" y="449"/>
                    <a:pt x="395" y="447"/>
                  </a:cubicBezTo>
                  <a:cubicBezTo>
                    <a:pt x="395" y="448"/>
                    <a:pt x="394" y="448"/>
                    <a:pt x="393" y="448"/>
                  </a:cubicBezTo>
                  <a:cubicBezTo>
                    <a:pt x="393" y="447"/>
                    <a:pt x="394" y="446"/>
                    <a:pt x="395" y="447"/>
                  </a:cubicBezTo>
                  <a:cubicBezTo>
                    <a:pt x="396" y="446"/>
                    <a:pt x="395" y="444"/>
                    <a:pt x="394" y="443"/>
                  </a:cubicBezTo>
                  <a:cubicBezTo>
                    <a:pt x="394" y="443"/>
                    <a:pt x="394" y="442"/>
                    <a:pt x="394" y="442"/>
                  </a:cubicBezTo>
                  <a:cubicBezTo>
                    <a:pt x="395" y="443"/>
                    <a:pt x="395" y="443"/>
                    <a:pt x="396" y="443"/>
                  </a:cubicBezTo>
                  <a:cubicBezTo>
                    <a:pt x="396" y="442"/>
                    <a:pt x="397" y="443"/>
                    <a:pt x="397" y="443"/>
                  </a:cubicBezTo>
                  <a:cubicBezTo>
                    <a:pt x="397" y="441"/>
                    <a:pt x="399" y="440"/>
                    <a:pt x="399" y="439"/>
                  </a:cubicBezTo>
                  <a:cubicBezTo>
                    <a:pt x="398" y="439"/>
                    <a:pt x="398" y="438"/>
                    <a:pt x="398" y="437"/>
                  </a:cubicBezTo>
                  <a:close/>
                  <a:moveTo>
                    <a:pt x="105" y="447"/>
                  </a:moveTo>
                  <a:cubicBezTo>
                    <a:pt x="104" y="448"/>
                    <a:pt x="102" y="449"/>
                    <a:pt x="102" y="451"/>
                  </a:cubicBezTo>
                  <a:cubicBezTo>
                    <a:pt x="100" y="453"/>
                    <a:pt x="99" y="456"/>
                    <a:pt x="98" y="458"/>
                  </a:cubicBezTo>
                  <a:cubicBezTo>
                    <a:pt x="98" y="459"/>
                    <a:pt x="97" y="459"/>
                    <a:pt x="97" y="461"/>
                  </a:cubicBezTo>
                  <a:cubicBezTo>
                    <a:pt x="96" y="461"/>
                    <a:pt x="96" y="462"/>
                    <a:pt x="96" y="464"/>
                  </a:cubicBezTo>
                  <a:cubicBezTo>
                    <a:pt x="93" y="467"/>
                    <a:pt x="92" y="473"/>
                    <a:pt x="90" y="477"/>
                  </a:cubicBezTo>
                  <a:cubicBezTo>
                    <a:pt x="89" y="479"/>
                    <a:pt x="87" y="481"/>
                    <a:pt x="87" y="483"/>
                  </a:cubicBezTo>
                  <a:cubicBezTo>
                    <a:pt x="88" y="482"/>
                    <a:pt x="89" y="481"/>
                    <a:pt x="89" y="479"/>
                  </a:cubicBezTo>
                  <a:cubicBezTo>
                    <a:pt x="94" y="470"/>
                    <a:pt x="98" y="460"/>
                    <a:pt x="104" y="451"/>
                  </a:cubicBezTo>
                  <a:cubicBezTo>
                    <a:pt x="103" y="449"/>
                    <a:pt x="105" y="448"/>
                    <a:pt x="105" y="447"/>
                  </a:cubicBezTo>
                  <a:close/>
                  <a:moveTo>
                    <a:pt x="515" y="452"/>
                  </a:moveTo>
                  <a:cubicBezTo>
                    <a:pt x="517" y="453"/>
                    <a:pt x="518" y="455"/>
                    <a:pt x="519" y="456"/>
                  </a:cubicBezTo>
                  <a:cubicBezTo>
                    <a:pt x="518" y="455"/>
                    <a:pt x="517" y="451"/>
                    <a:pt x="515" y="452"/>
                  </a:cubicBezTo>
                  <a:close/>
                  <a:moveTo>
                    <a:pt x="475" y="465"/>
                  </a:moveTo>
                  <a:cubicBezTo>
                    <a:pt x="475" y="467"/>
                    <a:pt x="473" y="467"/>
                    <a:pt x="473" y="469"/>
                  </a:cubicBezTo>
                  <a:cubicBezTo>
                    <a:pt x="474" y="469"/>
                    <a:pt x="474" y="470"/>
                    <a:pt x="474" y="470"/>
                  </a:cubicBezTo>
                  <a:cubicBezTo>
                    <a:pt x="475" y="469"/>
                    <a:pt x="473" y="469"/>
                    <a:pt x="474" y="469"/>
                  </a:cubicBezTo>
                  <a:cubicBezTo>
                    <a:pt x="477" y="469"/>
                    <a:pt x="479" y="465"/>
                    <a:pt x="481" y="465"/>
                  </a:cubicBezTo>
                  <a:cubicBezTo>
                    <a:pt x="482" y="465"/>
                    <a:pt x="484" y="463"/>
                    <a:pt x="484" y="464"/>
                  </a:cubicBezTo>
                  <a:cubicBezTo>
                    <a:pt x="484" y="463"/>
                    <a:pt x="484" y="463"/>
                    <a:pt x="484" y="462"/>
                  </a:cubicBezTo>
                  <a:cubicBezTo>
                    <a:pt x="480" y="461"/>
                    <a:pt x="479" y="466"/>
                    <a:pt x="475" y="465"/>
                  </a:cubicBezTo>
                  <a:close/>
                  <a:moveTo>
                    <a:pt x="475" y="468"/>
                  </a:moveTo>
                  <a:cubicBezTo>
                    <a:pt x="475" y="468"/>
                    <a:pt x="476" y="468"/>
                    <a:pt x="475" y="467"/>
                  </a:cubicBezTo>
                  <a:cubicBezTo>
                    <a:pt x="477" y="467"/>
                    <a:pt x="477" y="467"/>
                    <a:pt x="477" y="467"/>
                  </a:cubicBezTo>
                  <a:cubicBezTo>
                    <a:pt x="476" y="468"/>
                    <a:pt x="476" y="468"/>
                    <a:pt x="475" y="468"/>
                  </a:cubicBezTo>
                  <a:close/>
                  <a:moveTo>
                    <a:pt x="547" y="140"/>
                  </a:moveTo>
                  <a:cubicBezTo>
                    <a:pt x="548" y="141"/>
                    <a:pt x="547" y="141"/>
                    <a:pt x="548" y="141"/>
                  </a:cubicBezTo>
                  <a:cubicBezTo>
                    <a:pt x="549" y="141"/>
                    <a:pt x="548" y="140"/>
                    <a:pt x="549" y="138"/>
                  </a:cubicBezTo>
                  <a:cubicBezTo>
                    <a:pt x="547" y="139"/>
                    <a:pt x="547" y="137"/>
                    <a:pt x="546" y="136"/>
                  </a:cubicBezTo>
                  <a:cubicBezTo>
                    <a:pt x="545" y="136"/>
                    <a:pt x="545" y="136"/>
                    <a:pt x="545" y="136"/>
                  </a:cubicBezTo>
                  <a:cubicBezTo>
                    <a:pt x="546" y="138"/>
                    <a:pt x="546" y="140"/>
                    <a:pt x="547" y="141"/>
                  </a:cubicBezTo>
                  <a:cubicBezTo>
                    <a:pt x="547" y="140"/>
                    <a:pt x="547" y="141"/>
                    <a:pt x="547" y="140"/>
                  </a:cubicBezTo>
                  <a:close/>
                  <a:moveTo>
                    <a:pt x="288" y="324"/>
                  </a:moveTo>
                  <a:cubicBezTo>
                    <a:pt x="288" y="321"/>
                    <a:pt x="286" y="322"/>
                    <a:pt x="284" y="324"/>
                  </a:cubicBezTo>
                  <a:cubicBezTo>
                    <a:pt x="285" y="324"/>
                    <a:pt x="285" y="324"/>
                    <a:pt x="285" y="324"/>
                  </a:cubicBezTo>
                  <a:cubicBezTo>
                    <a:pt x="286" y="325"/>
                    <a:pt x="287" y="324"/>
                    <a:pt x="288" y="324"/>
                  </a:cubicBezTo>
                  <a:close/>
                  <a:moveTo>
                    <a:pt x="320" y="370"/>
                  </a:moveTo>
                  <a:cubicBezTo>
                    <a:pt x="319" y="371"/>
                    <a:pt x="318" y="370"/>
                    <a:pt x="317" y="370"/>
                  </a:cubicBezTo>
                  <a:cubicBezTo>
                    <a:pt x="314" y="370"/>
                    <a:pt x="311" y="371"/>
                    <a:pt x="308" y="371"/>
                  </a:cubicBezTo>
                  <a:cubicBezTo>
                    <a:pt x="308" y="371"/>
                    <a:pt x="307" y="371"/>
                    <a:pt x="307" y="370"/>
                  </a:cubicBezTo>
                  <a:cubicBezTo>
                    <a:pt x="308" y="369"/>
                    <a:pt x="309" y="368"/>
                    <a:pt x="311" y="368"/>
                  </a:cubicBezTo>
                  <a:cubicBezTo>
                    <a:pt x="310" y="366"/>
                    <a:pt x="311" y="365"/>
                    <a:pt x="309" y="364"/>
                  </a:cubicBezTo>
                  <a:cubicBezTo>
                    <a:pt x="309" y="363"/>
                    <a:pt x="308" y="364"/>
                    <a:pt x="307" y="363"/>
                  </a:cubicBezTo>
                  <a:cubicBezTo>
                    <a:pt x="305" y="362"/>
                    <a:pt x="305" y="357"/>
                    <a:pt x="305" y="354"/>
                  </a:cubicBezTo>
                  <a:cubicBezTo>
                    <a:pt x="306" y="350"/>
                    <a:pt x="308" y="347"/>
                    <a:pt x="310" y="345"/>
                  </a:cubicBezTo>
                  <a:cubicBezTo>
                    <a:pt x="311" y="345"/>
                    <a:pt x="312" y="345"/>
                    <a:pt x="312" y="345"/>
                  </a:cubicBezTo>
                  <a:cubicBezTo>
                    <a:pt x="312" y="345"/>
                    <a:pt x="312" y="344"/>
                    <a:pt x="313" y="344"/>
                  </a:cubicBezTo>
                  <a:cubicBezTo>
                    <a:pt x="311" y="343"/>
                    <a:pt x="311" y="340"/>
                    <a:pt x="310" y="338"/>
                  </a:cubicBezTo>
                  <a:cubicBezTo>
                    <a:pt x="307" y="338"/>
                    <a:pt x="303" y="338"/>
                    <a:pt x="301" y="336"/>
                  </a:cubicBezTo>
                  <a:cubicBezTo>
                    <a:pt x="302" y="335"/>
                    <a:pt x="302" y="333"/>
                    <a:pt x="302" y="332"/>
                  </a:cubicBezTo>
                  <a:cubicBezTo>
                    <a:pt x="301" y="329"/>
                    <a:pt x="296" y="331"/>
                    <a:pt x="296" y="328"/>
                  </a:cubicBezTo>
                  <a:cubicBezTo>
                    <a:pt x="295" y="329"/>
                    <a:pt x="294" y="327"/>
                    <a:pt x="292" y="327"/>
                  </a:cubicBezTo>
                  <a:cubicBezTo>
                    <a:pt x="292" y="327"/>
                    <a:pt x="292" y="328"/>
                    <a:pt x="291" y="329"/>
                  </a:cubicBezTo>
                  <a:cubicBezTo>
                    <a:pt x="290" y="327"/>
                    <a:pt x="288" y="327"/>
                    <a:pt x="287" y="325"/>
                  </a:cubicBezTo>
                  <a:cubicBezTo>
                    <a:pt x="286" y="325"/>
                    <a:pt x="284" y="326"/>
                    <a:pt x="284" y="328"/>
                  </a:cubicBezTo>
                  <a:cubicBezTo>
                    <a:pt x="284" y="329"/>
                    <a:pt x="286" y="328"/>
                    <a:pt x="286" y="329"/>
                  </a:cubicBezTo>
                  <a:cubicBezTo>
                    <a:pt x="282" y="331"/>
                    <a:pt x="283" y="337"/>
                    <a:pt x="279" y="337"/>
                  </a:cubicBezTo>
                  <a:cubicBezTo>
                    <a:pt x="279" y="340"/>
                    <a:pt x="275" y="342"/>
                    <a:pt x="273" y="341"/>
                  </a:cubicBezTo>
                  <a:cubicBezTo>
                    <a:pt x="273" y="343"/>
                    <a:pt x="272" y="343"/>
                    <a:pt x="271" y="344"/>
                  </a:cubicBezTo>
                  <a:cubicBezTo>
                    <a:pt x="269" y="344"/>
                    <a:pt x="269" y="341"/>
                    <a:pt x="267" y="342"/>
                  </a:cubicBezTo>
                  <a:cubicBezTo>
                    <a:pt x="267" y="344"/>
                    <a:pt x="270" y="346"/>
                    <a:pt x="270" y="349"/>
                  </a:cubicBezTo>
                  <a:cubicBezTo>
                    <a:pt x="270" y="350"/>
                    <a:pt x="270" y="352"/>
                    <a:pt x="269" y="354"/>
                  </a:cubicBezTo>
                  <a:cubicBezTo>
                    <a:pt x="268" y="358"/>
                    <a:pt x="266" y="362"/>
                    <a:pt x="266" y="366"/>
                  </a:cubicBezTo>
                  <a:cubicBezTo>
                    <a:pt x="265" y="370"/>
                    <a:pt x="268" y="372"/>
                    <a:pt x="269" y="377"/>
                  </a:cubicBezTo>
                  <a:cubicBezTo>
                    <a:pt x="269" y="377"/>
                    <a:pt x="270" y="377"/>
                    <a:pt x="270" y="377"/>
                  </a:cubicBezTo>
                  <a:cubicBezTo>
                    <a:pt x="269" y="378"/>
                    <a:pt x="270" y="381"/>
                    <a:pt x="271" y="381"/>
                  </a:cubicBezTo>
                  <a:cubicBezTo>
                    <a:pt x="272" y="383"/>
                    <a:pt x="272" y="386"/>
                    <a:pt x="274" y="389"/>
                  </a:cubicBezTo>
                  <a:cubicBezTo>
                    <a:pt x="277" y="392"/>
                    <a:pt x="281" y="395"/>
                    <a:pt x="283" y="398"/>
                  </a:cubicBezTo>
                  <a:cubicBezTo>
                    <a:pt x="283" y="398"/>
                    <a:pt x="282" y="398"/>
                    <a:pt x="282" y="398"/>
                  </a:cubicBezTo>
                  <a:cubicBezTo>
                    <a:pt x="286" y="403"/>
                    <a:pt x="293" y="406"/>
                    <a:pt x="299" y="407"/>
                  </a:cubicBezTo>
                  <a:cubicBezTo>
                    <a:pt x="300" y="406"/>
                    <a:pt x="300" y="406"/>
                    <a:pt x="301" y="405"/>
                  </a:cubicBezTo>
                  <a:cubicBezTo>
                    <a:pt x="303" y="410"/>
                    <a:pt x="311" y="406"/>
                    <a:pt x="309" y="402"/>
                  </a:cubicBezTo>
                  <a:cubicBezTo>
                    <a:pt x="310" y="402"/>
                    <a:pt x="310" y="399"/>
                    <a:pt x="311" y="398"/>
                  </a:cubicBezTo>
                  <a:cubicBezTo>
                    <a:pt x="310" y="397"/>
                    <a:pt x="312" y="395"/>
                    <a:pt x="313" y="393"/>
                  </a:cubicBezTo>
                  <a:cubicBezTo>
                    <a:pt x="313" y="392"/>
                    <a:pt x="312" y="391"/>
                    <a:pt x="312" y="390"/>
                  </a:cubicBezTo>
                  <a:cubicBezTo>
                    <a:pt x="312" y="386"/>
                    <a:pt x="314" y="384"/>
                    <a:pt x="311" y="383"/>
                  </a:cubicBezTo>
                  <a:cubicBezTo>
                    <a:pt x="311" y="378"/>
                    <a:pt x="307" y="379"/>
                    <a:pt x="307" y="374"/>
                  </a:cubicBezTo>
                  <a:cubicBezTo>
                    <a:pt x="311" y="374"/>
                    <a:pt x="314" y="372"/>
                    <a:pt x="317" y="372"/>
                  </a:cubicBezTo>
                  <a:cubicBezTo>
                    <a:pt x="316" y="374"/>
                    <a:pt x="313" y="377"/>
                    <a:pt x="313" y="380"/>
                  </a:cubicBezTo>
                  <a:cubicBezTo>
                    <a:pt x="313" y="381"/>
                    <a:pt x="315" y="383"/>
                    <a:pt x="317" y="383"/>
                  </a:cubicBezTo>
                  <a:cubicBezTo>
                    <a:pt x="320" y="384"/>
                    <a:pt x="323" y="380"/>
                    <a:pt x="322" y="376"/>
                  </a:cubicBezTo>
                  <a:cubicBezTo>
                    <a:pt x="322" y="374"/>
                    <a:pt x="320" y="372"/>
                    <a:pt x="320" y="370"/>
                  </a:cubicBezTo>
                  <a:close/>
                  <a:moveTo>
                    <a:pt x="288" y="328"/>
                  </a:moveTo>
                  <a:cubicBezTo>
                    <a:pt x="287" y="328"/>
                    <a:pt x="287" y="328"/>
                    <a:pt x="287" y="328"/>
                  </a:cubicBezTo>
                  <a:cubicBezTo>
                    <a:pt x="287" y="328"/>
                    <a:pt x="287" y="327"/>
                    <a:pt x="288" y="327"/>
                  </a:cubicBezTo>
                  <a:cubicBezTo>
                    <a:pt x="289" y="327"/>
                    <a:pt x="287" y="328"/>
                    <a:pt x="288" y="328"/>
                  </a:cubicBezTo>
                  <a:close/>
                  <a:moveTo>
                    <a:pt x="266" y="336"/>
                  </a:moveTo>
                  <a:cubicBezTo>
                    <a:pt x="264" y="337"/>
                    <a:pt x="262" y="339"/>
                    <a:pt x="260" y="338"/>
                  </a:cubicBezTo>
                  <a:cubicBezTo>
                    <a:pt x="260" y="339"/>
                    <a:pt x="259" y="340"/>
                    <a:pt x="259" y="342"/>
                  </a:cubicBezTo>
                  <a:cubicBezTo>
                    <a:pt x="262" y="343"/>
                    <a:pt x="262" y="340"/>
                    <a:pt x="265" y="339"/>
                  </a:cubicBezTo>
                  <a:cubicBezTo>
                    <a:pt x="264" y="338"/>
                    <a:pt x="267" y="337"/>
                    <a:pt x="266" y="336"/>
                  </a:cubicBezTo>
                  <a:close/>
                  <a:moveTo>
                    <a:pt x="375" y="355"/>
                  </a:moveTo>
                  <a:cubicBezTo>
                    <a:pt x="373" y="356"/>
                    <a:pt x="371" y="356"/>
                    <a:pt x="370" y="358"/>
                  </a:cubicBezTo>
                  <a:cubicBezTo>
                    <a:pt x="370" y="357"/>
                    <a:pt x="369" y="358"/>
                    <a:pt x="370" y="359"/>
                  </a:cubicBezTo>
                  <a:cubicBezTo>
                    <a:pt x="370" y="357"/>
                    <a:pt x="370" y="359"/>
                    <a:pt x="370" y="359"/>
                  </a:cubicBezTo>
                  <a:cubicBezTo>
                    <a:pt x="369" y="358"/>
                    <a:pt x="369" y="360"/>
                    <a:pt x="369" y="359"/>
                  </a:cubicBezTo>
                  <a:cubicBezTo>
                    <a:pt x="369" y="360"/>
                    <a:pt x="369" y="361"/>
                    <a:pt x="370" y="362"/>
                  </a:cubicBezTo>
                  <a:cubicBezTo>
                    <a:pt x="369" y="361"/>
                    <a:pt x="369" y="361"/>
                    <a:pt x="369" y="361"/>
                  </a:cubicBezTo>
                  <a:cubicBezTo>
                    <a:pt x="370" y="361"/>
                    <a:pt x="368" y="361"/>
                    <a:pt x="368" y="360"/>
                  </a:cubicBezTo>
                  <a:cubicBezTo>
                    <a:pt x="369" y="360"/>
                    <a:pt x="369" y="360"/>
                    <a:pt x="368" y="359"/>
                  </a:cubicBezTo>
                  <a:cubicBezTo>
                    <a:pt x="368" y="360"/>
                    <a:pt x="368" y="361"/>
                    <a:pt x="368" y="361"/>
                  </a:cubicBezTo>
                  <a:cubicBezTo>
                    <a:pt x="368" y="362"/>
                    <a:pt x="369" y="361"/>
                    <a:pt x="369" y="362"/>
                  </a:cubicBezTo>
                  <a:cubicBezTo>
                    <a:pt x="368" y="362"/>
                    <a:pt x="369" y="363"/>
                    <a:pt x="368" y="363"/>
                  </a:cubicBezTo>
                  <a:cubicBezTo>
                    <a:pt x="368" y="363"/>
                    <a:pt x="367" y="362"/>
                    <a:pt x="367" y="362"/>
                  </a:cubicBezTo>
                  <a:cubicBezTo>
                    <a:pt x="367" y="364"/>
                    <a:pt x="366" y="364"/>
                    <a:pt x="366" y="364"/>
                  </a:cubicBezTo>
                  <a:cubicBezTo>
                    <a:pt x="367" y="366"/>
                    <a:pt x="368" y="370"/>
                    <a:pt x="372" y="369"/>
                  </a:cubicBezTo>
                  <a:cubicBezTo>
                    <a:pt x="372" y="368"/>
                    <a:pt x="373" y="369"/>
                    <a:pt x="373" y="369"/>
                  </a:cubicBezTo>
                  <a:cubicBezTo>
                    <a:pt x="373" y="369"/>
                    <a:pt x="373" y="368"/>
                    <a:pt x="373" y="368"/>
                  </a:cubicBezTo>
                  <a:cubicBezTo>
                    <a:pt x="374" y="370"/>
                    <a:pt x="374" y="368"/>
                    <a:pt x="375" y="368"/>
                  </a:cubicBezTo>
                  <a:cubicBezTo>
                    <a:pt x="377" y="366"/>
                    <a:pt x="376" y="362"/>
                    <a:pt x="378" y="361"/>
                  </a:cubicBezTo>
                  <a:cubicBezTo>
                    <a:pt x="377" y="359"/>
                    <a:pt x="377" y="357"/>
                    <a:pt x="375" y="355"/>
                  </a:cubicBezTo>
                  <a:close/>
                  <a:moveTo>
                    <a:pt x="443" y="385"/>
                  </a:moveTo>
                  <a:cubicBezTo>
                    <a:pt x="442" y="385"/>
                    <a:pt x="442" y="384"/>
                    <a:pt x="441" y="384"/>
                  </a:cubicBezTo>
                  <a:cubicBezTo>
                    <a:pt x="443" y="386"/>
                    <a:pt x="443" y="389"/>
                    <a:pt x="446" y="390"/>
                  </a:cubicBezTo>
                  <a:cubicBezTo>
                    <a:pt x="446" y="387"/>
                    <a:pt x="443" y="387"/>
                    <a:pt x="443" y="385"/>
                  </a:cubicBezTo>
                  <a:close/>
                  <a:moveTo>
                    <a:pt x="154" y="405"/>
                  </a:moveTo>
                  <a:cubicBezTo>
                    <a:pt x="155" y="406"/>
                    <a:pt x="153" y="406"/>
                    <a:pt x="154" y="407"/>
                  </a:cubicBezTo>
                  <a:cubicBezTo>
                    <a:pt x="155" y="408"/>
                    <a:pt x="158" y="408"/>
                    <a:pt x="157" y="406"/>
                  </a:cubicBezTo>
                  <a:cubicBezTo>
                    <a:pt x="156" y="406"/>
                    <a:pt x="156" y="405"/>
                    <a:pt x="154" y="405"/>
                  </a:cubicBezTo>
                  <a:close/>
                  <a:moveTo>
                    <a:pt x="425" y="407"/>
                  </a:moveTo>
                  <a:cubicBezTo>
                    <a:pt x="425" y="407"/>
                    <a:pt x="426" y="407"/>
                    <a:pt x="426" y="408"/>
                  </a:cubicBezTo>
                  <a:cubicBezTo>
                    <a:pt x="425" y="408"/>
                    <a:pt x="426" y="408"/>
                    <a:pt x="425" y="408"/>
                  </a:cubicBezTo>
                  <a:cubicBezTo>
                    <a:pt x="425" y="408"/>
                    <a:pt x="425" y="408"/>
                    <a:pt x="426" y="407"/>
                  </a:cubicBezTo>
                  <a:cubicBezTo>
                    <a:pt x="425" y="407"/>
                    <a:pt x="425" y="408"/>
                    <a:pt x="424" y="407"/>
                  </a:cubicBezTo>
                  <a:cubicBezTo>
                    <a:pt x="424" y="408"/>
                    <a:pt x="425" y="409"/>
                    <a:pt x="424" y="410"/>
                  </a:cubicBezTo>
                  <a:cubicBezTo>
                    <a:pt x="426" y="410"/>
                    <a:pt x="426" y="410"/>
                    <a:pt x="426" y="410"/>
                  </a:cubicBezTo>
                  <a:cubicBezTo>
                    <a:pt x="426" y="409"/>
                    <a:pt x="426" y="408"/>
                    <a:pt x="426" y="407"/>
                  </a:cubicBezTo>
                  <a:cubicBezTo>
                    <a:pt x="426" y="407"/>
                    <a:pt x="425" y="406"/>
                    <a:pt x="425" y="407"/>
                  </a:cubicBezTo>
                  <a:close/>
                </a:path>
              </a:pathLst>
            </a:custGeom>
            <a:solidFill>
              <a:srgbClr val="22201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出自【趣你的PPT】(微信:qunideppt)：最优质的PPT资源库"/>
            <p:cNvSpPr txBox="1">
              <a:spLocks/>
            </p:cNvSpPr>
            <p:nvPr/>
          </p:nvSpPr>
          <p:spPr>
            <a:xfrm>
              <a:off x="2437901" y="2399168"/>
              <a:ext cx="1493045" cy="33927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2000" b="1" dirty="0">
                  <a:solidFill>
                    <a:schemeClr val="bg1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关键词</a:t>
              </a:r>
              <a:endParaRPr lang="en-US" altLang="zh-CN" sz="2400" dirty="0">
                <a:solidFill>
                  <a:schemeClr val="bg1"/>
                </a:solidFill>
                <a:latin typeface="Bebas Neue" panose="020B0606020202050201" pitchFamily="34" charset="0"/>
                <a:ea typeface="方正苏新诗柳楷简体" panose="02000000000000000000" pitchFamily="2" charset="-122"/>
              </a:endParaRPr>
            </a:p>
          </p:txBody>
        </p:sp>
      </p:grp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5331126" y="3220760"/>
            <a:ext cx="6786983" cy="3241040"/>
          </a:xfrm>
          <a:custGeom>
            <a:avLst/>
            <a:gdLst>
              <a:gd name="T0" fmla="*/ 782 w 1778"/>
              <a:gd name="T1" fmla="*/ 124 h 1079"/>
              <a:gd name="T2" fmla="*/ 810 w 1778"/>
              <a:gd name="T3" fmla="*/ 170 h 1079"/>
              <a:gd name="T4" fmla="*/ 802 w 1778"/>
              <a:gd name="T5" fmla="*/ 215 h 1079"/>
              <a:gd name="T6" fmla="*/ 881 w 1778"/>
              <a:gd name="T7" fmla="*/ 197 h 1079"/>
              <a:gd name="T8" fmla="*/ 790 w 1778"/>
              <a:gd name="T9" fmla="*/ 290 h 1079"/>
              <a:gd name="T10" fmla="*/ 1009 w 1778"/>
              <a:gd name="T11" fmla="*/ 184 h 1079"/>
              <a:gd name="T12" fmla="*/ 1232 w 1778"/>
              <a:gd name="T13" fmla="*/ 7 h 1079"/>
              <a:gd name="T14" fmla="*/ 1030 w 1778"/>
              <a:gd name="T15" fmla="*/ 205 h 1079"/>
              <a:gd name="T16" fmla="*/ 1042 w 1778"/>
              <a:gd name="T17" fmla="*/ 209 h 1079"/>
              <a:gd name="T18" fmla="*/ 1177 w 1778"/>
              <a:gd name="T19" fmla="*/ 92 h 1079"/>
              <a:gd name="T20" fmla="*/ 1130 w 1778"/>
              <a:gd name="T21" fmla="*/ 176 h 1079"/>
              <a:gd name="T22" fmla="*/ 1260 w 1778"/>
              <a:gd name="T23" fmla="*/ 97 h 1079"/>
              <a:gd name="T24" fmla="*/ 1120 w 1778"/>
              <a:gd name="T25" fmla="*/ 207 h 1079"/>
              <a:gd name="T26" fmla="*/ 1163 w 1778"/>
              <a:gd name="T27" fmla="*/ 219 h 1079"/>
              <a:gd name="T28" fmla="*/ 1280 w 1778"/>
              <a:gd name="T29" fmla="*/ 136 h 1079"/>
              <a:gd name="T30" fmla="*/ 1368 w 1778"/>
              <a:gd name="T31" fmla="*/ 185 h 1079"/>
              <a:gd name="T32" fmla="*/ 1336 w 1778"/>
              <a:gd name="T33" fmla="*/ 231 h 1079"/>
              <a:gd name="T34" fmla="*/ 1470 w 1778"/>
              <a:gd name="T35" fmla="*/ 275 h 1079"/>
              <a:gd name="T36" fmla="*/ 1610 w 1778"/>
              <a:gd name="T37" fmla="*/ 326 h 1079"/>
              <a:gd name="T38" fmla="*/ 1651 w 1778"/>
              <a:gd name="T39" fmla="*/ 431 h 1079"/>
              <a:gd name="T40" fmla="*/ 1656 w 1778"/>
              <a:gd name="T41" fmla="*/ 473 h 1079"/>
              <a:gd name="T42" fmla="*/ 1408 w 1778"/>
              <a:gd name="T43" fmla="*/ 580 h 1079"/>
              <a:gd name="T44" fmla="*/ 1556 w 1778"/>
              <a:gd name="T45" fmla="*/ 529 h 1079"/>
              <a:gd name="T46" fmla="*/ 1657 w 1778"/>
              <a:gd name="T47" fmla="*/ 511 h 1079"/>
              <a:gd name="T48" fmla="*/ 1682 w 1778"/>
              <a:gd name="T49" fmla="*/ 579 h 1079"/>
              <a:gd name="T50" fmla="*/ 1679 w 1778"/>
              <a:gd name="T51" fmla="*/ 645 h 1079"/>
              <a:gd name="T52" fmla="*/ 1613 w 1778"/>
              <a:gd name="T53" fmla="*/ 699 h 1079"/>
              <a:gd name="T54" fmla="*/ 1702 w 1778"/>
              <a:gd name="T55" fmla="*/ 701 h 1079"/>
              <a:gd name="T56" fmla="*/ 1377 w 1778"/>
              <a:gd name="T57" fmla="*/ 890 h 1079"/>
              <a:gd name="T58" fmla="*/ 1081 w 1778"/>
              <a:gd name="T59" fmla="*/ 1051 h 1079"/>
              <a:gd name="T60" fmla="*/ 970 w 1778"/>
              <a:gd name="T61" fmla="*/ 1036 h 1079"/>
              <a:gd name="T62" fmla="*/ 1066 w 1778"/>
              <a:gd name="T63" fmla="*/ 890 h 1079"/>
              <a:gd name="T64" fmla="*/ 1071 w 1778"/>
              <a:gd name="T65" fmla="*/ 844 h 1079"/>
              <a:gd name="T66" fmla="*/ 579 w 1778"/>
              <a:gd name="T67" fmla="*/ 923 h 1079"/>
              <a:gd name="T68" fmla="*/ 570 w 1778"/>
              <a:gd name="T69" fmla="*/ 903 h 1079"/>
              <a:gd name="T70" fmla="*/ 515 w 1778"/>
              <a:gd name="T71" fmla="*/ 912 h 1079"/>
              <a:gd name="T72" fmla="*/ 355 w 1778"/>
              <a:gd name="T73" fmla="*/ 934 h 1079"/>
              <a:gd name="T74" fmla="*/ 356 w 1778"/>
              <a:gd name="T75" fmla="*/ 977 h 1079"/>
              <a:gd name="T76" fmla="*/ 598 w 1778"/>
              <a:gd name="T77" fmla="*/ 951 h 1079"/>
              <a:gd name="T78" fmla="*/ 858 w 1778"/>
              <a:gd name="T79" fmla="*/ 915 h 1079"/>
              <a:gd name="T80" fmla="*/ 720 w 1778"/>
              <a:gd name="T81" fmla="*/ 940 h 1079"/>
              <a:gd name="T82" fmla="*/ 484 w 1778"/>
              <a:gd name="T83" fmla="*/ 976 h 1079"/>
              <a:gd name="T84" fmla="*/ 287 w 1778"/>
              <a:gd name="T85" fmla="*/ 954 h 1079"/>
              <a:gd name="T86" fmla="*/ 299 w 1778"/>
              <a:gd name="T87" fmla="*/ 868 h 1079"/>
              <a:gd name="T88" fmla="*/ 324 w 1778"/>
              <a:gd name="T89" fmla="*/ 827 h 1079"/>
              <a:gd name="T90" fmla="*/ 309 w 1778"/>
              <a:gd name="T91" fmla="*/ 739 h 1079"/>
              <a:gd name="T92" fmla="*/ 170 w 1778"/>
              <a:gd name="T93" fmla="*/ 754 h 1079"/>
              <a:gd name="T94" fmla="*/ 53 w 1778"/>
              <a:gd name="T95" fmla="*/ 722 h 1079"/>
              <a:gd name="T96" fmla="*/ 27 w 1778"/>
              <a:gd name="T97" fmla="*/ 628 h 1079"/>
              <a:gd name="T98" fmla="*/ 89 w 1778"/>
              <a:gd name="T99" fmla="*/ 508 h 1079"/>
              <a:gd name="T100" fmla="*/ 74 w 1778"/>
              <a:gd name="T101" fmla="*/ 466 h 1079"/>
              <a:gd name="T102" fmla="*/ 45 w 1778"/>
              <a:gd name="T103" fmla="*/ 455 h 1079"/>
              <a:gd name="T104" fmla="*/ 72 w 1778"/>
              <a:gd name="T105" fmla="*/ 400 h 1079"/>
              <a:gd name="T106" fmla="*/ 151 w 1778"/>
              <a:gd name="T107" fmla="*/ 323 h 1079"/>
              <a:gd name="T108" fmla="*/ 179 w 1778"/>
              <a:gd name="T109" fmla="*/ 258 h 1079"/>
              <a:gd name="T110" fmla="*/ 152 w 1778"/>
              <a:gd name="T111" fmla="*/ 188 h 1079"/>
              <a:gd name="T112" fmla="*/ 207 w 1778"/>
              <a:gd name="T113" fmla="*/ 134 h 1079"/>
              <a:gd name="T114" fmla="*/ 114 w 1778"/>
              <a:gd name="T115" fmla="*/ 108 h 1079"/>
              <a:gd name="T116" fmla="*/ 215 w 1778"/>
              <a:gd name="T117" fmla="*/ 80 h 1079"/>
              <a:gd name="T118" fmla="*/ 372 w 1778"/>
              <a:gd name="T119" fmla="*/ 75 h 1079"/>
              <a:gd name="T120" fmla="*/ 570 w 1778"/>
              <a:gd name="T121" fmla="*/ 57 h 1079"/>
              <a:gd name="T122" fmla="*/ 715 w 1778"/>
              <a:gd name="T123" fmla="*/ 21 h 1079"/>
              <a:gd name="T124" fmla="*/ 769 w 1778"/>
              <a:gd name="T125" fmla="*/ 59 h 10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778" h="1079">
                <a:moveTo>
                  <a:pt x="876" y="9"/>
                </a:moveTo>
                <a:cubicBezTo>
                  <a:pt x="872" y="10"/>
                  <a:pt x="872" y="10"/>
                  <a:pt x="872" y="10"/>
                </a:cubicBezTo>
                <a:cubicBezTo>
                  <a:pt x="871" y="11"/>
                  <a:pt x="871" y="11"/>
                  <a:pt x="871" y="11"/>
                </a:cubicBezTo>
                <a:cubicBezTo>
                  <a:pt x="869" y="10"/>
                  <a:pt x="869" y="10"/>
                  <a:pt x="869" y="10"/>
                </a:cubicBezTo>
                <a:cubicBezTo>
                  <a:pt x="865" y="14"/>
                  <a:pt x="865" y="14"/>
                  <a:pt x="865" y="14"/>
                </a:cubicBezTo>
                <a:cubicBezTo>
                  <a:pt x="864" y="16"/>
                  <a:pt x="871" y="13"/>
                  <a:pt x="862" y="15"/>
                </a:cubicBezTo>
                <a:cubicBezTo>
                  <a:pt x="867" y="17"/>
                  <a:pt x="867" y="17"/>
                  <a:pt x="867" y="17"/>
                </a:cubicBezTo>
                <a:cubicBezTo>
                  <a:pt x="859" y="21"/>
                  <a:pt x="859" y="21"/>
                  <a:pt x="859" y="21"/>
                </a:cubicBezTo>
                <a:cubicBezTo>
                  <a:pt x="861" y="18"/>
                  <a:pt x="861" y="18"/>
                  <a:pt x="861" y="18"/>
                </a:cubicBezTo>
                <a:cubicBezTo>
                  <a:pt x="861" y="16"/>
                  <a:pt x="869" y="22"/>
                  <a:pt x="858" y="16"/>
                </a:cubicBezTo>
                <a:cubicBezTo>
                  <a:pt x="856" y="19"/>
                  <a:pt x="856" y="19"/>
                  <a:pt x="856" y="19"/>
                </a:cubicBezTo>
                <a:cubicBezTo>
                  <a:pt x="855" y="19"/>
                  <a:pt x="856" y="23"/>
                  <a:pt x="854" y="18"/>
                </a:cubicBezTo>
                <a:cubicBezTo>
                  <a:pt x="853" y="19"/>
                  <a:pt x="853" y="19"/>
                  <a:pt x="853" y="19"/>
                </a:cubicBezTo>
                <a:cubicBezTo>
                  <a:pt x="856" y="22"/>
                  <a:pt x="856" y="22"/>
                  <a:pt x="856" y="22"/>
                </a:cubicBezTo>
                <a:cubicBezTo>
                  <a:pt x="852" y="26"/>
                  <a:pt x="852" y="26"/>
                  <a:pt x="852" y="26"/>
                </a:cubicBezTo>
                <a:cubicBezTo>
                  <a:pt x="859" y="28"/>
                  <a:pt x="859" y="28"/>
                  <a:pt x="859" y="28"/>
                </a:cubicBezTo>
                <a:cubicBezTo>
                  <a:pt x="861" y="28"/>
                  <a:pt x="861" y="28"/>
                  <a:pt x="861" y="28"/>
                </a:cubicBezTo>
                <a:cubicBezTo>
                  <a:pt x="862" y="29"/>
                  <a:pt x="856" y="33"/>
                  <a:pt x="863" y="30"/>
                </a:cubicBezTo>
                <a:cubicBezTo>
                  <a:pt x="862" y="30"/>
                  <a:pt x="860" y="31"/>
                  <a:pt x="863" y="34"/>
                </a:cubicBezTo>
                <a:cubicBezTo>
                  <a:pt x="862" y="34"/>
                  <a:pt x="859" y="35"/>
                  <a:pt x="863" y="38"/>
                </a:cubicBezTo>
                <a:cubicBezTo>
                  <a:pt x="863" y="39"/>
                  <a:pt x="863" y="39"/>
                  <a:pt x="863" y="39"/>
                </a:cubicBezTo>
                <a:cubicBezTo>
                  <a:pt x="862" y="40"/>
                  <a:pt x="862" y="40"/>
                  <a:pt x="862" y="40"/>
                </a:cubicBezTo>
                <a:cubicBezTo>
                  <a:pt x="861" y="37"/>
                  <a:pt x="861" y="37"/>
                  <a:pt x="861" y="37"/>
                </a:cubicBezTo>
                <a:cubicBezTo>
                  <a:pt x="856" y="36"/>
                  <a:pt x="856" y="36"/>
                  <a:pt x="856" y="36"/>
                </a:cubicBezTo>
                <a:cubicBezTo>
                  <a:pt x="850" y="40"/>
                  <a:pt x="850" y="40"/>
                  <a:pt x="850" y="40"/>
                </a:cubicBezTo>
                <a:cubicBezTo>
                  <a:pt x="849" y="40"/>
                  <a:pt x="847" y="40"/>
                  <a:pt x="848" y="43"/>
                </a:cubicBezTo>
                <a:cubicBezTo>
                  <a:pt x="852" y="35"/>
                  <a:pt x="852" y="35"/>
                  <a:pt x="852" y="35"/>
                </a:cubicBezTo>
                <a:cubicBezTo>
                  <a:pt x="845" y="37"/>
                  <a:pt x="845" y="37"/>
                  <a:pt x="845" y="37"/>
                </a:cubicBezTo>
                <a:cubicBezTo>
                  <a:pt x="843" y="40"/>
                  <a:pt x="843" y="40"/>
                  <a:pt x="843" y="40"/>
                </a:cubicBezTo>
                <a:cubicBezTo>
                  <a:pt x="842" y="40"/>
                  <a:pt x="841" y="43"/>
                  <a:pt x="840" y="41"/>
                </a:cubicBezTo>
                <a:cubicBezTo>
                  <a:pt x="839" y="46"/>
                  <a:pt x="839" y="46"/>
                  <a:pt x="839" y="46"/>
                </a:cubicBezTo>
                <a:cubicBezTo>
                  <a:pt x="828" y="49"/>
                  <a:pt x="828" y="49"/>
                  <a:pt x="828" y="49"/>
                </a:cubicBezTo>
                <a:cubicBezTo>
                  <a:pt x="825" y="55"/>
                  <a:pt x="825" y="55"/>
                  <a:pt x="825" y="55"/>
                </a:cubicBezTo>
                <a:cubicBezTo>
                  <a:pt x="816" y="58"/>
                  <a:pt x="816" y="58"/>
                  <a:pt x="816" y="58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09" y="66"/>
                  <a:pt x="809" y="66"/>
                  <a:pt x="809" y="66"/>
                </a:cubicBezTo>
                <a:cubicBezTo>
                  <a:pt x="807" y="65"/>
                  <a:pt x="807" y="65"/>
                  <a:pt x="807" y="65"/>
                </a:cubicBezTo>
                <a:cubicBezTo>
                  <a:pt x="806" y="66"/>
                  <a:pt x="806" y="66"/>
                  <a:pt x="806" y="66"/>
                </a:cubicBezTo>
                <a:cubicBezTo>
                  <a:pt x="805" y="71"/>
                  <a:pt x="805" y="71"/>
                  <a:pt x="805" y="71"/>
                </a:cubicBezTo>
                <a:cubicBezTo>
                  <a:pt x="802" y="73"/>
                  <a:pt x="802" y="73"/>
                  <a:pt x="802" y="73"/>
                </a:cubicBezTo>
                <a:cubicBezTo>
                  <a:pt x="797" y="73"/>
                  <a:pt x="797" y="73"/>
                  <a:pt x="797" y="73"/>
                </a:cubicBezTo>
                <a:cubicBezTo>
                  <a:pt x="795" y="74"/>
                  <a:pt x="796" y="76"/>
                  <a:pt x="793" y="77"/>
                </a:cubicBezTo>
                <a:cubicBezTo>
                  <a:pt x="794" y="81"/>
                  <a:pt x="794" y="81"/>
                  <a:pt x="794" y="81"/>
                </a:cubicBezTo>
                <a:cubicBezTo>
                  <a:pt x="790" y="83"/>
                  <a:pt x="790" y="83"/>
                  <a:pt x="790" y="83"/>
                </a:cubicBezTo>
                <a:cubicBezTo>
                  <a:pt x="783" y="91"/>
                  <a:pt x="783" y="91"/>
                  <a:pt x="783" y="91"/>
                </a:cubicBezTo>
                <a:cubicBezTo>
                  <a:pt x="780" y="92"/>
                  <a:pt x="780" y="92"/>
                  <a:pt x="780" y="92"/>
                </a:cubicBezTo>
                <a:cubicBezTo>
                  <a:pt x="779" y="95"/>
                  <a:pt x="779" y="95"/>
                  <a:pt x="779" y="95"/>
                </a:cubicBezTo>
                <a:cubicBezTo>
                  <a:pt x="780" y="96"/>
                  <a:pt x="780" y="92"/>
                  <a:pt x="781" y="96"/>
                </a:cubicBezTo>
                <a:cubicBezTo>
                  <a:pt x="782" y="97"/>
                  <a:pt x="783" y="94"/>
                  <a:pt x="784" y="97"/>
                </a:cubicBezTo>
                <a:cubicBezTo>
                  <a:pt x="781" y="99"/>
                  <a:pt x="781" y="99"/>
                  <a:pt x="781" y="99"/>
                </a:cubicBezTo>
                <a:cubicBezTo>
                  <a:pt x="779" y="100"/>
                  <a:pt x="790" y="94"/>
                  <a:pt x="779" y="102"/>
                </a:cubicBezTo>
                <a:cubicBezTo>
                  <a:pt x="777" y="105"/>
                  <a:pt x="777" y="105"/>
                  <a:pt x="777" y="105"/>
                </a:cubicBezTo>
                <a:cubicBezTo>
                  <a:pt x="772" y="105"/>
                  <a:pt x="787" y="95"/>
                  <a:pt x="771" y="109"/>
                </a:cubicBezTo>
                <a:cubicBezTo>
                  <a:pt x="768" y="108"/>
                  <a:pt x="768" y="108"/>
                  <a:pt x="768" y="108"/>
                </a:cubicBezTo>
                <a:cubicBezTo>
                  <a:pt x="767" y="107"/>
                  <a:pt x="772" y="108"/>
                  <a:pt x="766" y="107"/>
                </a:cubicBezTo>
                <a:cubicBezTo>
                  <a:pt x="765" y="112"/>
                  <a:pt x="765" y="112"/>
                  <a:pt x="765" y="112"/>
                </a:cubicBezTo>
                <a:cubicBezTo>
                  <a:pt x="769" y="110"/>
                  <a:pt x="769" y="110"/>
                  <a:pt x="769" y="110"/>
                </a:cubicBezTo>
                <a:cubicBezTo>
                  <a:pt x="769" y="112"/>
                  <a:pt x="769" y="112"/>
                  <a:pt x="769" y="112"/>
                </a:cubicBezTo>
                <a:cubicBezTo>
                  <a:pt x="770" y="113"/>
                  <a:pt x="770" y="113"/>
                  <a:pt x="770" y="113"/>
                </a:cubicBezTo>
                <a:cubicBezTo>
                  <a:pt x="768" y="114"/>
                  <a:pt x="768" y="114"/>
                  <a:pt x="768" y="114"/>
                </a:cubicBezTo>
                <a:cubicBezTo>
                  <a:pt x="770" y="116"/>
                  <a:pt x="770" y="116"/>
                  <a:pt x="770" y="116"/>
                </a:cubicBezTo>
                <a:cubicBezTo>
                  <a:pt x="769" y="117"/>
                  <a:pt x="769" y="117"/>
                  <a:pt x="769" y="117"/>
                </a:cubicBezTo>
                <a:cubicBezTo>
                  <a:pt x="773" y="116"/>
                  <a:pt x="773" y="116"/>
                  <a:pt x="773" y="116"/>
                </a:cubicBezTo>
                <a:cubicBezTo>
                  <a:pt x="774" y="115"/>
                  <a:pt x="774" y="115"/>
                  <a:pt x="774" y="115"/>
                </a:cubicBezTo>
                <a:cubicBezTo>
                  <a:pt x="775" y="116"/>
                  <a:pt x="775" y="116"/>
                  <a:pt x="775" y="116"/>
                </a:cubicBezTo>
                <a:cubicBezTo>
                  <a:pt x="772" y="118"/>
                  <a:pt x="772" y="118"/>
                  <a:pt x="772" y="118"/>
                </a:cubicBezTo>
                <a:cubicBezTo>
                  <a:pt x="774" y="119"/>
                  <a:pt x="774" y="119"/>
                  <a:pt x="774" y="119"/>
                </a:cubicBezTo>
                <a:cubicBezTo>
                  <a:pt x="771" y="121"/>
                  <a:pt x="771" y="121"/>
                  <a:pt x="771" y="121"/>
                </a:cubicBezTo>
                <a:cubicBezTo>
                  <a:pt x="771" y="121"/>
                  <a:pt x="772" y="119"/>
                  <a:pt x="771" y="122"/>
                </a:cubicBezTo>
                <a:cubicBezTo>
                  <a:pt x="769" y="120"/>
                  <a:pt x="769" y="120"/>
                  <a:pt x="769" y="120"/>
                </a:cubicBezTo>
                <a:cubicBezTo>
                  <a:pt x="769" y="124"/>
                  <a:pt x="769" y="124"/>
                  <a:pt x="769" y="124"/>
                </a:cubicBezTo>
                <a:cubicBezTo>
                  <a:pt x="764" y="126"/>
                  <a:pt x="764" y="126"/>
                  <a:pt x="764" y="126"/>
                </a:cubicBezTo>
                <a:cubicBezTo>
                  <a:pt x="761" y="126"/>
                  <a:pt x="761" y="126"/>
                  <a:pt x="761" y="126"/>
                </a:cubicBezTo>
                <a:cubicBezTo>
                  <a:pt x="756" y="130"/>
                  <a:pt x="756" y="130"/>
                  <a:pt x="756" y="130"/>
                </a:cubicBezTo>
                <a:cubicBezTo>
                  <a:pt x="756" y="132"/>
                  <a:pt x="756" y="132"/>
                  <a:pt x="756" y="132"/>
                </a:cubicBezTo>
                <a:cubicBezTo>
                  <a:pt x="750" y="133"/>
                  <a:pt x="750" y="133"/>
                  <a:pt x="750" y="133"/>
                </a:cubicBezTo>
                <a:cubicBezTo>
                  <a:pt x="748" y="136"/>
                  <a:pt x="748" y="136"/>
                  <a:pt x="748" y="136"/>
                </a:cubicBezTo>
                <a:cubicBezTo>
                  <a:pt x="750" y="137"/>
                  <a:pt x="750" y="137"/>
                  <a:pt x="750" y="137"/>
                </a:cubicBezTo>
                <a:cubicBezTo>
                  <a:pt x="742" y="142"/>
                  <a:pt x="742" y="142"/>
                  <a:pt x="742" y="142"/>
                </a:cubicBezTo>
                <a:cubicBezTo>
                  <a:pt x="738" y="139"/>
                  <a:pt x="738" y="139"/>
                  <a:pt x="738" y="139"/>
                </a:cubicBezTo>
                <a:cubicBezTo>
                  <a:pt x="733" y="144"/>
                  <a:pt x="733" y="144"/>
                  <a:pt x="733" y="144"/>
                </a:cubicBezTo>
                <a:cubicBezTo>
                  <a:pt x="736" y="147"/>
                  <a:pt x="736" y="147"/>
                  <a:pt x="736" y="147"/>
                </a:cubicBezTo>
                <a:cubicBezTo>
                  <a:pt x="734" y="148"/>
                  <a:pt x="734" y="148"/>
                  <a:pt x="734" y="148"/>
                </a:cubicBezTo>
                <a:cubicBezTo>
                  <a:pt x="731" y="146"/>
                  <a:pt x="741" y="144"/>
                  <a:pt x="732" y="147"/>
                </a:cubicBezTo>
                <a:cubicBezTo>
                  <a:pt x="732" y="147"/>
                  <a:pt x="732" y="146"/>
                  <a:pt x="733" y="146"/>
                </a:cubicBezTo>
                <a:cubicBezTo>
                  <a:pt x="732" y="145"/>
                  <a:pt x="732" y="145"/>
                  <a:pt x="732" y="145"/>
                </a:cubicBezTo>
                <a:cubicBezTo>
                  <a:pt x="729" y="147"/>
                  <a:pt x="729" y="147"/>
                  <a:pt x="729" y="147"/>
                </a:cubicBezTo>
                <a:cubicBezTo>
                  <a:pt x="729" y="148"/>
                  <a:pt x="729" y="148"/>
                  <a:pt x="729" y="148"/>
                </a:cubicBezTo>
                <a:cubicBezTo>
                  <a:pt x="732" y="149"/>
                  <a:pt x="732" y="149"/>
                  <a:pt x="732" y="149"/>
                </a:cubicBezTo>
                <a:cubicBezTo>
                  <a:pt x="729" y="149"/>
                  <a:pt x="729" y="149"/>
                  <a:pt x="729" y="149"/>
                </a:cubicBezTo>
                <a:cubicBezTo>
                  <a:pt x="730" y="151"/>
                  <a:pt x="730" y="151"/>
                  <a:pt x="730" y="151"/>
                </a:cubicBezTo>
                <a:cubicBezTo>
                  <a:pt x="727" y="152"/>
                  <a:pt x="727" y="152"/>
                  <a:pt x="727" y="152"/>
                </a:cubicBezTo>
                <a:cubicBezTo>
                  <a:pt x="727" y="153"/>
                  <a:pt x="727" y="153"/>
                  <a:pt x="727" y="153"/>
                </a:cubicBezTo>
                <a:cubicBezTo>
                  <a:pt x="731" y="153"/>
                  <a:pt x="731" y="153"/>
                  <a:pt x="731" y="153"/>
                </a:cubicBezTo>
                <a:cubicBezTo>
                  <a:pt x="737" y="148"/>
                  <a:pt x="737" y="148"/>
                  <a:pt x="737" y="148"/>
                </a:cubicBezTo>
                <a:cubicBezTo>
                  <a:pt x="742" y="148"/>
                  <a:pt x="742" y="148"/>
                  <a:pt x="742" y="148"/>
                </a:cubicBezTo>
                <a:cubicBezTo>
                  <a:pt x="751" y="142"/>
                  <a:pt x="751" y="142"/>
                  <a:pt x="751" y="142"/>
                </a:cubicBezTo>
                <a:cubicBezTo>
                  <a:pt x="754" y="144"/>
                  <a:pt x="754" y="144"/>
                  <a:pt x="754" y="144"/>
                </a:cubicBezTo>
                <a:cubicBezTo>
                  <a:pt x="759" y="140"/>
                  <a:pt x="759" y="140"/>
                  <a:pt x="759" y="140"/>
                </a:cubicBezTo>
                <a:cubicBezTo>
                  <a:pt x="765" y="141"/>
                  <a:pt x="765" y="141"/>
                  <a:pt x="765" y="141"/>
                </a:cubicBezTo>
                <a:cubicBezTo>
                  <a:pt x="766" y="141"/>
                  <a:pt x="769" y="140"/>
                  <a:pt x="765" y="138"/>
                </a:cubicBezTo>
                <a:cubicBezTo>
                  <a:pt x="765" y="137"/>
                  <a:pt x="765" y="137"/>
                  <a:pt x="765" y="137"/>
                </a:cubicBezTo>
                <a:cubicBezTo>
                  <a:pt x="776" y="130"/>
                  <a:pt x="776" y="130"/>
                  <a:pt x="776" y="130"/>
                </a:cubicBezTo>
                <a:cubicBezTo>
                  <a:pt x="780" y="130"/>
                  <a:pt x="774" y="125"/>
                  <a:pt x="782" y="126"/>
                </a:cubicBezTo>
                <a:cubicBezTo>
                  <a:pt x="784" y="125"/>
                  <a:pt x="784" y="125"/>
                  <a:pt x="784" y="125"/>
                </a:cubicBezTo>
                <a:cubicBezTo>
                  <a:pt x="782" y="124"/>
                  <a:pt x="782" y="124"/>
                  <a:pt x="782" y="124"/>
                </a:cubicBezTo>
                <a:cubicBezTo>
                  <a:pt x="785" y="121"/>
                  <a:pt x="785" y="121"/>
                  <a:pt x="785" y="121"/>
                </a:cubicBezTo>
                <a:cubicBezTo>
                  <a:pt x="789" y="121"/>
                  <a:pt x="789" y="121"/>
                  <a:pt x="789" y="121"/>
                </a:cubicBezTo>
                <a:cubicBezTo>
                  <a:pt x="792" y="117"/>
                  <a:pt x="792" y="117"/>
                  <a:pt x="792" y="117"/>
                </a:cubicBezTo>
                <a:cubicBezTo>
                  <a:pt x="803" y="108"/>
                  <a:pt x="803" y="108"/>
                  <a:pt x="803" y="108"/>
                </a:cubicBezTo>
                <a:cubicBezTo>
                  <a:pt x="805" y="107"/>
                  <a:pt x="805" y="107"/>
                  <a:pt x="805" y="107"/>
                </a:cubicBezTo>
                <a:cubicBezTo>
                  <a:pt x="810" y="100"/>
                  <a:pt x="810" y="100"/>
                  <a:pt x="810" y="100"/>
                </a:cubicBezTo>
                <a:cubicBezTo>
                  <a:pt x="813" y="99"/>
                  <a:pt x="813" y="99"/>
                  <a:pt x="813" y="99"/>
                </a:cubicBezTo>
                <a:cubicBezTo>
                  <a:pt x="815" y="97"/>
                  <a:pt x="815" y="97"/>
                  <a:pt x="815" y="97"/>
                </a:cubicBezTo>
                <a:cubicBezTo>
                  <a:pt x="812" y="95"/>
                  <a:pt x="812" y="95"/>
                  <a:pt x="812" y="95"/>
                </a:cubicBezTo>
                <a:cubicBezTo>
                  <a:pt x="813" y="92"/>
                  <a:pt x="813" y="96"/>
                  <a:pt x="816" y="94"/>
                </a:cubicBezTo>
                <a:cubicBezTo>
                  <a:pt x="815" y="91"/>
                  <a:pt x="815" y="91"/>
                  <a:pt x="815" y="91"/>
                </a:cubicBezTo>
                <a:cubicBezTo>
                  <a:pt x="817" y="88"/>
                  <a:pt x="817" y="88"/>
                  <a:pt x="817" y="88"/>
                </a:cubicBezTo>
                <a:cubicBezTo>
                  <a:pt x="825" y="88"/>
                  <a:pt x="825" y="88"/>
                  <a:pt x="825" y="88"/>
                </a:cubicBezTo>
                <a:cubicBezTo>
                  <a:pt x="826" y="87"/>
                  <a:pt x="826" y="87"/>
                  <a:pt x="826" y="87"/>
                </a:cubicBezTo>
                <a:cubicBezTo>
                  <a:pt x="825" y="86"/>
                  <a:pt x="825" y="86"/>
                  <a:pt x="825" y="86"/>
                </a:cubicBezTo>
                <a:cubicBezTo>
                  <a:pt x="829" y="87"/>
                  <a:pt x="829" y="87"/>
                  <a:pt x="829" y="87"/>
                </a:cubicBezTo>
                <a:cubicBezTo>
                  <a:pt x="831" y="86"/>
                  <a:pt x="831" y="86"/>
                  <a:pt x="831" y="86"/>
                </a:cubicBezTo>
                <a:cubicBezTo>
                  <a:pt x="832" y="88"/>
                  <a:pt x="827" y="84"/>
                  <a:pt x="834" y="87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2" y="81"/>
                  <a:pt x="837" y="79"/>
                  <a:pt x="831" y="81"/>
                </a:cubicBezTo>
                <a:cubicBezTo>
                  <a:pt x="837" y="76"/>
                  <a:pt x="837" y="76"/>
                  <a:pt x="837" y="76"/>
                </a:cubicBezTo>
                <a:cubicBezTo>
                  <a:pt x="850" y="69"/>
                  <a:pt x="850" y="69"/>
                  <a:pt x="850" y="69"/>
                </a:cubicBezTo>
                <a:cubicBezTo>
                  <a:pt x="853" y="71"/>
                  <a:pt x="853" y="71"/>
                  <a:pt x="853" y="71"/>
                </a:cubicBezTo>
                <a:cubicBezTo>
                  <a:pt x="857" y="76"/>
                  <a:pt x="857" y="76"/>
                  <a:pt x="857" y="76"/>
                </a:cubicBezTo>
                <a:cubicBezTo>
                  <a:pt x="858" y="76"/>
                  <a:pt x="858" y="76"/>
                  <a:pt x="858" y="76"/>
                </a:cubicBezTo>
                <a:cubicBezTo>
                  <a:pt x="858" y="71"/>
                  <a:pt x="862" y="75"/>
                  <a:pt x="866" y="70"/>
                </a:cubicBezTo>
                <a:cubicBezTo>
                  <a:pt x="868" y="71"/>
                  <a:pt x="868" y="71"/>
                  <a:pt x="868" y="71"/>
                </a:cubicBezTo>
                <a:cubicBezTo>
                  <a:pt x="866" y="74"/>
                  <a:pt x="866" y="74"/>
                  <a:pt x="866" y="74"/>
                </a:cubicBezTo>
                <a:cubicBezTo>
                  <a:pt x="873" y="72"/>
                  <a:pt x="873" y="72"/>
                  <a:pt x="873" y="72"/>
                </a:cubicBezTo>
                <a:cubicBezTo>
                  <a:pt x="873" y="71"/>
                  <a:pt x="873" y="71"/>
                  <a:pt x="873" y="71"/>
                </a:cubicBezTo>
                <a:cubicBezTo>
                  <a:pt x="880" y="67"/>
                  <a:pt x="880" y="67"/>
                  <a:pt x="880" y="67"/>
                </a:cubicBezTo>
                <a:cubicBezTo>
                  <a:pt x="889" y="59"/>
                  <a:pt x="889" y="59"/>
                  <a:pt x="889" y="59"/>
                </a:cubicBezTo>
                <a:cubicBezTo>
                  <a:pt x="898" y="57"/>
                  <a:pt x="898" y="57"/>
                  <a:pt x="898" y="57"/>
                </a:cubicBezTo>
                <a:cubicBezTo>
                  <a:pt x="907" y="57"/>
                  <a:pt x="907" y="57"/>
                  <a:pt x="907" y="57"/>
                </a:cubicBezTo>
                <a:cubicBezTo>
                  <a:pt x="908" y="58"/>
                  <a:pt x="908" y="58"/>
                  <a:pt x="908" y="58"/>
                </a:cubicBezTo>
                <a:cubicBezTo>
                  <a:pt x="900" y="63"/>
                  <a:pt x="900" y="63"/>
                  <a:pt x="900" y="63"/>
                </a:cubicBezTo>
                <a:cubicBezTo>
                  <a:pt x="906" y="63"/>
                  <a:pt x="906" y="63"/>
                  <a:pt x="906" y="63"/>
                </a:cubicBezTo>
                <a:cubicBezTo>
                  <a:pt x="904" y="64"/>
                  <a:pt x="904" y="64"/>
                  <a:pt x="904" y="64"/>
                </a:cubicBezTo>
                <a:cubicBezTo>
                  <a:pt x="910" y="66"/>
                  <a:pt x="910" y="66"/>
                  <a:pt x="910" y="66"/>
                </a:cubicBezTo>
                <a:cubicBezTo>
                  <a:pt x="910" y="69"/>
                  <a:pt x="910" y="69"/>
                  <a:pt x="910" y="69"/>
                </a:cubicBezTo>
                <a:cubicBezTo>
                  <a:pt x="904" y="71"/>
                  <a:pt x="904" y="71"/>
                  <a:pt x="904" y="71"/>
                </a:cubicBezTo>
                <a:cubicBezTo>
                  <a:pt x="901" y="75"/>
                  <a:pt x="901" y="75"/>
                  <a:pt x="901" y="75"/>
                </a:cubicBezTo>
                <a:cubicBezTo>
                  <a:pt x="900" y="73"/>
                  <a:pt x="900" y="73"/>
                  <a:pt x="900" y="73"/>
                </a:cubicBezTo>
                <a:cubicBezTo>
                  <a:pt x="894" y="76"/>
                  <a:pt x="894" y="76"/>
                  <a:pt x="894" y="76"/>
                </a:cubicBezTo>
                <a:cubicBezTo>
                  <a:pt x="894" y="77"/>
                  <a:pt x="895" y="77"/>
                  <a:pt x="894" y="78"/>
                </a:cubicBezTo>
                <a:cubicBezTo>
                  <a:pt x="887" y="79"/>
                  <a:pt x="887" y="79"/>
                  <a:pt x="887" y="79"/>
                </a:cubicBezTo>
                <a:cubicBezTo>
                  <a:pt x="887" y="78"/>
                  <a:pt x="885" y="78"/>
                  <a:pt x="886" y="81"/>
                </a:cubicBezTo>
                <a:cubicBezTo>
                  <a:pt x="889" y="81"/>
                  <a:pt x="889" y="81"/>
                  <a:pt x="889" y="81"/>
                </a:cubicBezTo>
                <a:cubicBezTo>
                  <a:pt x="887" y="82"/>
                  <a:pt x="887" y="82"/>
                  <a:pt x="887" y="82"/>
                </a:cubicBezTo>
                <a:cubicBezTo>
                  <a:pt x="884" y="82"/>
                  <a:pt x="884" y="82"/>
                  <a:pt x="884" y="82"/>
                </a:cubicBezTo>
                <a:cubicBezTo>
                  <a:pt x="875" y="88"/>
                  <a:pt x="875" y="88"/>
                  <a:pt x="875" y="88"/>
                </a:cubicBezTo>
                <a:cubicBezTo>
                  <a:pt x="863" y="97"/>
                  <a:pt x="863" y="97"/>
                  <a:pt x="863" y="97"/>
                </a:cubicBezTo>
                <a:cubicBezTo>
                  <a:pt x="866" y="98"/>
                  <a:pt x="866" y="98"/>
                  <a:pt x="866" y="98"/>
                </a:cubicBezTo>
                <a:cubicBezTo>
                  <a:pt x="867" y="97"/>
                  <a:pt x="867" y="97"/>
                  <a:pt x="867" y="97"/>
                </a:cubicBezTo>
                <a:cubicBezTo>
                  <a:pt x="862" y="103"/>
                  <a:pt x="862" y="103"/>
                  <a:pt x="862" y="103"/>
                </a:cubicBezTo>
                <a:cubicBezTo>
                  <a:pt x="862" y="104"/>
                  <a:pt x="862" y="104"/>
                  <a:pt x="862" y="104"/>
                </a:cubicBezTo>
                <a:cubicBezTo>
                  <a:pt x="858" y="100"/>
                  <a:pt x="858" y="100"/>
                  <a:pt x="858" y="100"/>
                </a:cubicBezTo>
                <a:cubicBezTo>
                  <a:pt x="855" y="103"/>
                  <a:pt x="855" y="103"/>
                  <a:pt x="855" y="103"/>
                </a:cubicBezTo>
                <a:cubicBezTo>
                  <a:pt x="858" y="105"/>
                  <a:pt x="858" y="105"/>
                  <a:pt x="858" y="105"/>
                </a:cubicBezTo>
                <a:cubicBezTo>
                  <a:pt x="858" y="105"/>
                  <a:pt x="857" y="105"/>
                  <a:pt x="857" y="107"/>
                </a:cubicBezTo>
                <a:cubicBezTo>
                  <a:pt x="860" y="110"/>
                  <a:pt x="860" y="110"/>
                  <a:pt x="860" y="110"/>
                </a:cubicBezTo>
                <a:cubicBezTo>
                  <a:pt x="856" y="115"/>
                  <a:pt x="850" y="118"/>
                  <a:pt x="845" y="121"/>
                </a:cubicBezTo>
                <a:cubicBezTo>
                  <a:pt x="834" y="129"/>
                  <a:pt x="834" y="129"/>
                  <a:pt x="834" y="129"/>
                </a:cubicBezTo>
                <a:cubicBezTo>
                  <a:pt x="843" y="121"/>
                  <a:pt x="843" y="121"/>
                  <a:pt x="843" y="121"/>
                </a:cubicBezTo>
                <a:cubicBezTo>
                  <a:pt x="844" y="119"/>
                  <a:pt x="850" y="122"/>
                  <a:pt x="845" y="117"/>
                </a:cubicBezTo>
                <a:cubicBezTo>
                  <a:pt x="836" y="123"/>
                  <a:pt x="836" y="123"/>
                  <a:pt x="836" y="123"/>
                </a:cubicBezTo>
                <a:cubicBezTo>
                  <a:pt x="830" y="132"/>
                  <a:pt x="830" y="132"/>
                  <a:pt x="830" y="132"/>
                </a:cubicBezTo>
                <a:cubicBezTo>
                  <a:pt x="832" y="132"/>
                  <a:pt x="832" y="132"/>
                  <a:pt x="832" y="132"/>
                </a:cubicBezTo>
                <a:cubicBezTo>
                  <a:pt x="830" y="132"/>
                  <a:pt x="847" y="125"/>
                  <a:pt x="829" y="135"/>
                </a:cubicBezTo>
                <a:cubicBezTo>
                  <a:pt x="828" y="132"/>
                  <a:pt x="828" y="132"/>
                  <a:pt x="828" y="132"/>
                </a:cubicBezTo>
                <a:cubicBezTo>
                  <a:pt x="825" y="136"/>
                  <a:pt x="825" y="136"/>
                  <a:pt x="825" y="136"/>
                </a:cubicBezTo>
                <a:cubicBezTo>
                  <a:pt x="826" y="137"/>
                  <a:pt x="826" y="137"/>
                  <a:pt x="826" y="137"/>
                </a:cubicBezTo>
                <a:cubicBezTo>
                  <a:pt x="827" y="136"/>
                  <a:pt x="827" y="136"/>
                  <a:pt x="827" y="136"/>
                </a:cubicBezTo>
                <a:cubicBezTo>
                  <a:pt x="825" y="140"/>
                  <a:pt x="825" y="140"/>
                  <a:pt x="825" y="140"/>
                </a:cubicBezTo>
                <a:cubicBezTo>
                  <a:pt x="825" y="139"/>
                  <a:pt x="827" y="139"/>
                  <a:pt x="825" y="137"/>
                </a:cubicBezTo>
                <a:cubicBezTo>
                  <a:pt x="823" y="137"/>
                  <a:pt x="823" y="137"/>
                  <a:pt x="823" y="137"/>
                </a:cubicBezTo>
                <a:cubicBezTo>
                  <a:pt x="823" y="140"/>
                  <a:pt x="823" y="140"/>
                  <a:pt x="823" y="140"/>
                </a:cubicBezTo>
                <a:cubicBezTo>
                  <a:pt x="809" y="155"/>
                  <a:pt x="809" y="155"/>
                  <a:pt x="809" y="155"/>
                </a:cubicBezTo>
                <a:cubicBezTo>
                  <a:pt x="805" y="157"/>
                  <a:pt x="805" y="157"/>
                  <a:pt x="805" y="157"/>
                </a:cubicBezTo>
                <a:cubicBezTo>
                  <a:pt x="805" y="159"/>
                  <a:pt x="805" y="159"/>
                  <a:pt x="805" y="159"/>
                </a:cubicBezTo>
                <a:cubicBezTo>
                  <a:pt x="801" y="162"/>
                  <a:pt x="801" y="162"/>
                  <a:pt x="801" y="162"/>
                </a:cubicBezTo>
                <a:cubicBezTo>
                  <a:pt x="800" y="161"/>
                  <a:pt x="806" y="161"/>
                  <a:pt x="799" y="161"/>
                </a:cubicBezTo>
                <a:cubicBezTo>
                  <a:pt x="799" y="164"/>
                  <a:pt x="799" y="164"/>
                  <a:pt x="799" y="164"/>
                </a:cubicBezTo>
                <a:cubicBezTo>
                  <a:pt x="804" y="170"/>
                  <a:pt x="804" y="152"/>
                  <a:pt x="799" y="170"/>
                </a:cubicBezTo>
                <a:cubicBezTo>
                  <a:pt x="791" y="170"/>
                  <a:pt x="791" y="170"/>
                  <a:pt x="791" y="170"/>
                </a:cubicBezTo>
                <a:cubicBezTo>
                  <a:pt x="788" y="170"/>
                  <a:pt x="788" y="170"/>
                  <a:pt x="788" y="170"/>
                </a:cubicBezTo>
                <a:cubicBezTo>
                  <a:pt x="787" y="173"/>
                  <a:pt x="787" y="173"/>
                  <a:pt x="787" y="173"/>
                </a:cubicBezTo>
                <a:cubicBezTo>
                  <a:pt x="785" y="172"/>
                  <a:pt x="785" y="172"/>
                  <a:pt x="785" y="172"/>
                </a:cubicBezTo>
                <a:cubicBezTo>
                  <a:pt x="783" y="175"/>
                  <a:pt x="783" y="175"/>
                  <a:pt x="783" y="175"/>
                </a:cubicBezTo>
                <a:cubicBezTo>
                  <a:pt x="788" y="180"/>
                  <a:pt x="788" y="180"/>
                  <a:pt x="788" y="180"/>
                </a:cubicBezTo>
                <a:cubicBezTo>
                  <a:pt x="792" y="177"/>
                  <a:pt x="792" y="177"/>
                  <a:pt x="792" y="177"/>
                </a:cubicBezTo>
                <a:cubicBezTo>
                  <a:pt x="792" y="181"/>
                  <a:pt x="792" y="181"/>
                  <a:pt x="792" y="181"/>
                </a:cubicBezTo>
                <a:cubicBezTo>
                  <a:pt x="789" y="183"/>
                  <a:pt x="789" y="183"/>
                  <a:pt x="789" y="183"/>
                </a:cubicBezTo>
                <a:cubicBezTo>
                  <a:pt x="791" y="185"/>
                  <a:pt x="791" y="185"/>
                  <a:pt x="791" y="185"/>
                </a:cubicBezTo>
                <a:cubicBezTo>
                  <a:pt x="791" y="184"/>
                  <a:pt x="793" y="184"/>
                  <a:pt x="794" y="180"/>
                </a:cubicBezTo>
                <a:cubicBezTo>
                  <a:pt x="795" y="181"/>
                  <a:pt x="795" y="181"/>
                  <a:pt x="795" y="181"/>
                </a:cubicBezTo>
                <a:cubicBezTo>
                  <a:pt x="797" y="181"/>
                  <a:pt x="797" y="181"/>
                  <a:pt x="797" y="181"/>
                </a:cubicBezTo>
                <a:cubicBezTo>
                  <a:pt x="797" y="178"/>
                  <a:pt x="797" y="178"/>
                  <a:pt x="797" y="178"/>
                </a:cubicBezTo>
                <a:cubicBezTo>
                  <a:pt x="795" y="176"/>
                  <a:pt x="795" y="176"/>
                  <a:pt x="795" y="176"/>
                </a:cubicBezTo>
                <a:cubicBezTo>
                  <a:pt x="796" y="172"/>
                  <a:pt x="796" y="172"/>
                  <a:pt x="796" y="172"/>
                </a:cubicBezTo>
                <a:cubicBezTo>
                  <a:pt x="801" y="173"/>
                  <a:pt x="801" y="173"/>
                  <a:pt x="801" y="173"/>
                </a:cubicBezTo>
                <a:cubicBezTo>
                  <a:pt x="798" y="178"/>
                  <a:pt x="798" y="178"/>
                  <a:pt x="798" y="178"/>
                </a:cubicBezTo>
                <a:cubicBezTo>
                  <a:pt x="801" y="177"/>
                  <a:pt x="801" y="177"/>
                  <a:pt x="801" y="177"/>
                </a:cubicBezTo>
                <a:cubicBezTo>
                  <a:pt x="801" y="176"/>
                  <a:pt x="807" y="174"/>
                  <a:pt x="802" y="172"/>
                </a:cubicBezTo>
                <a:cubicBezTo>
                  <a:pt x="809" y="169"/>
                  <a:pt x="809" y="169"/>
                  <a:pt x="809" y="169"/>
                </a:cubicBezTo>
                <a:cubicBezTo>
                  <a:pt x="810" y="169"/>
                  <a:pt x="806" y="170"/>
                  <a:pt x="810" y="170"/>
                </a:cubicBezTo>
                <a:cubicBezTo>
                  <a:pt x="811" y="169"/>
                  <a:pt x="811" y="169"/>
                  <a:pt x="811" y="169"/>
                </a:cubicBezTo>
                <a:cubicBezTo>
                  <a:pt x="808" y="166"/>
                  <a:pt x="808" y="166"/>
                  <a:pt x="808" y="166"/>
                </a:cubicBezTo>
                <a:cubicBezTo>
                  <a:pt x="807" y="168"/>
                  <a:pt x="807" y="168"/>
                  <a:pt x="807" y="168"/>
                </a:cubicBezTo>
                <a:cubicBezTo>
                  <a:pt x="806" y="165"/>
                  <a:pt x="806" y="165"/>
                  <a:pt x="806" y="165"/>
                </a:cubicBezTo>
                <a:cubicBezTo>
                  <a:pt x="811" y="165"/>
                  <a:pt x="811" y="165"/>
                  <a:pt x="811" y="165"/>
                </a:cubicBezTo>
                <a:cubicBezTo>
                  <a:pt x="812" y="165"/>
                  <a:pt x="812" y="165"/>
                  <a:pt x="812" y="165"/>
                </a:cubicBezTo>
                <a:cubicBezTo>
                  <a:pt x="813" y="164"/>
                  <a:pt x="801" y="172"/>
                  <a:pt x="818" y="165"/>
                </a:cubicBezTo>
                <a:cubicBezTo>
                  <a:pt x="819" y="161"/>
                  <a:pt x="819" y="161"/>
                  <a:pt x="819" y="161"/>
                </a:cubicBezTo>
                <a:cubicBezTo>
                  <a:pt x="821" y="160"/>
                  <a:pt x="821" y="160"/>
                  <a:pt x="821" y="160"/>
                </a:cubicBezTo>
                <a:cubicBezTo>
                  <a:pt x="824" y="159"/>
                  <a:pt x="824" y="159"/>
                  <a:pt x="824" y="159"/>
                </a:cubicBezTo>
                <a:cubicBezTo>
                  <a:pt x="825" y="156"/>
                  <a:pt x="825" y="156"/>
                  <a:pt x="825" y="156"/>
                </a:cubicBezTo>
                <a:cubicBezTo>
                  <a:pt x="830" y="155"/>
                  <a:pt x="830" y="155"/>
                  <a:pt x="830" y="155"/>
                </a:cubicBezTo>
                <a:cubicBezTo>
                  <a:pt x="832" y="151"/>
                  <a:pt x="832" y="151"/>
                  <a:pt x="832" y="151"/>
                </a:cubicBezTo>
                <a:cubicBezTo>
                  <a:pt x="834" y="150"/>
                  <a:pt x="834" y="150"/>
                  <a:pt x="834" y="150"/>
                </a:cubicBezTo>
                <a:cubicBezTo>
                  <a:pt x="835" y="147"/>
                  <a:pt x="835" y="147"/>
                  <a:pt x="835" y="147"/>
                </a:cubicBezTo>
                <a:cubicBezTo>
                  <a:pt x="836" y="148"/>
                  <a:pt x="836" y="148"/>
                  <a:pt x="836" y="148"/>
                </a:cubicBezTo>
                <a:cubicBezTo>
                  <a:pt x="841" y="144"/>
                  <a:pt x="841" y="144"/>
                  <a:pt x="841" y="144"/>
                </a:cubicBezTo>
                <a:cubicBezTo>
                  <a:pt x="841" y="143"/>
                  <a:pt x="839" y="148"/>
                  <a:pt x="842" y="142"/>
                </a:cubicBezTo>
                <a:cubicBezTo>
                  <a:pt x="844" y="143"/>
                  <a:pt x="844" y="143"/>
                  <a:pt x="844" y="143"/>
                </a:cubicBezTo>
                <a:cubicBezTo>
                  <a:pt x="845" y="138"/>
                  <a:pt x="845" y="138"/>
                  <a:pt x="845" y="138"/>
                </a:cubicBezTo>
                <a:cubicBezTo>
                  <a:pt x="848" y="137"/>
                  <a:pt x="848" y="137"/>
                  <a:pt x="848" y="137"/>
                </a:cubicBezTo>
                <a:cubicBezTo>
                  <a:pt x="850" y="134"/>
                  <a:pt x="850" y="134"/>
                  <a:pt x="850" y="134"/>
                </a:cubicBezTo>
                <a:cubicBezTo>
                  <a:pt x="854" y="133"/>
                  <a:pt x="854" y="133"/>
                  <a:pt x="854" y="133"/>
                </a:cubicBezTo>
                <a:cubicBezTo>
                  <a:pt x="855" y="130"/>
                  <a:pt x="855" y="130"/>
                  <a:pt x="855" y="130"/>
                </a:cubicBezTo>
                <a:cubicBezTo>
                  <a:pt x="859" y="130"/>
                  <a:pt x="859" y="130"/>
                  <a:pt x="859" y="130"/>
                </a:cubicBezTo>
                <a:cubicBezTo>
                  <a:pt x="862" y="127"/>
                  <a:pt x="862" y="127"/>
                  <a:pt x="862" y="127"/>
                </a:cubicBezTo>
                <a:cubicBezTo>
                  <a:pt x="864" y="127"/>
                  <a:pt x="853" y="131"/>
                  <a:pt x="866" y="126"/>
                </a:cubicBezTo>
                <a:cubicBezTo>
                  <a:pt x="866" y="126"/>
                  <a:pt x="868" y="126"/>
                  <a:pt x="865" y="125"/>
                </a:cubicBezTo>
                <a:cubicBezTo>
                  <a:pt x="867" y="121"/>
                  <a:pt x="867" y="121"/>
                  <a:pt x="867" y="121"/>
                </a:cubicBezTo>
                <a:cubicBezTo>
                  <a:pt x="871" y="120"/>
                  <a:pt x="871" y="120"/>
                  <a:pt x="871" y="120"/>
                </a:cubicBezTo>
                <a:cubicBezTo>
                  <a:pt x="875" y="116"/>
                  <a:pt x="875" y="116"/>
                  <a:pt x="875" y="116"/>
                </a:cubicBezTo>
                <a:cubicBezTo>
                  <a:pt x="876" y="114"/>
                  <a:pt x="876" y="114"/>
                  <a:pt x="876" y="114"/>
                </a:cubicBezTo>
                <a:cubicBezTo>
                  <a:pt x="882" y="111"/>
                  <a:pt x="882" y="111"/>
                  <a:pt x="882" y="111"/>
                </a:cubicBezTo>
                <a:cubicBezTo>
                  <a:pt x="884" y="107"/>
                  <a:pt x="884" y="107"/>
                  <a:pt x="884" y="107"/>
                </a:cubicBezTo>
                <a:cubicBezTo>
                  <a:pt x="891" y="103"/>
                  <a:pt x="891" y="103"/>
                  <a:pt x="891" y="103"/>
                </a:cubicBezTo>
                <a:cubicBezTo>
                  <a:pt x="891" y="100"/>
                  <a:pt x="891" y="100"/>
                  <a:pt x="891" y="100"/>
                </a:cubicBezTo>
                <a:cubicBezTo>
                  <a:pt x="894" y="100"/>
                  <a:pt x="894" y="100"/>
                  <a:pt x="894" y="100"/>
                </a:cubicBezTo>
                <a:cubicBezTo>
                  <a:pt x="898" y="96"/>
                  <a:pt x="898" y="96"/>
                  <a:pt x="898" y="96"/>
                </a:cubicBezTo>
                <a:cubicBezTo>
                  <a:pt x="901" y="96"/>
                  <a:pt x="901" y="96"/>
                  <a:pt x="901" y="96"/>
                </a:cubicBezTo>
                <a:cubicBezTo>
                  <a:pt x="900" y="96"/>
                  <a:pt x="900" y="96"/>
                  <a:pt x="900" y="96"/>
                </a:cubicBezTo>
                <a:cubicBezTo>
                  <a:pt x="900" y="94"/>
                  <a:pt x="900" y="94"/>
                  <a:pt x="900" y="94"/>
                </a:cubicBezTo>
                <a:cubicBezTo>
                  <a:pt x="901" y="94"/>
                  <a:pt x="901" y="94"/>
                  <a:pt x="901" y="94"/>
                </a:cubicBezTo>
                <a:cubicBezTo>
                  <a:pt x="901" y="95"/>
                  <a:pt x="902" y="93"/>
                  <a:pt x="901" y="95"/>
                </a:cubicBezTo>
                <a:cubicBezTo>
                  <a:pt x="903" y="94"/>
                  <a:pt x="903" y="94"/>
                  <a:pt x="903" y="94"/>
                </a:cubicBezTo>
                <a:cubicBezTo>
                  <a:pt x="901" y="93"/>
                  <a:pt x="901" y="93"/>
                  <a:pt x="901" y="93"/>
                </a:cubicBezTo>
                <a:cubicBezTo>
                  <a:pt x="908" y="90"/>
                  <a:pt x="908" y="90"/>
                  <a:pt x="908" y="90"/>
                </a:cubicBezTo>
                <a:cubicBezTo>
                  <a:pt x="910" y="90"/>
                  <a:pt x="910" y="90"/>
                  <a:pt x="910" y="90"/>
                </a:cubicBezTo>
                <a:cubicBezTo>
                  <a:pt x="910" y="94"/>
                  <a:pt x="914" y="86"/>
                  <a:pt x="910" y="94"/>
                </a:cubicBezTo>
                <a:cubicBezTo>
                  <a:pt x="913" y="98"/>
                  <a:pt x="913" y="98"/>
                  <a:pt x="913" y="98"/>
                </a:cubicBezTo>
                <a:cubicBezTo>
                  <a:pt x="912" y="98"/>
                  <a:pt x="912" y="98"/>
                  <a:pt x="912" y="98"/>
                </a:cubicBezTo>
                <a:cubicBezTo>
                  <a:pt x="912" y="100"/>
                  <a:pt x="912" y="100"/>
                  <a:pt x="912" y="100"/>
                </a:cubicBezTo>
                <a:cubicBezTo>
                  <a:pt x="908" y="99"/>
                  <a:pt x="908" y="99"/>
                  <a:pt x="908" y="99"/>
                </a:cubicBezTo>
                <a:cubicBezTo>
                  <a:pt x="902" y="104"/>
                  <a:pt x="902" y="104"/>
                  <a:pt x="902" y="104"/>
                </a:cubicBezTo>
                <a:cubicBezTo>
                  <a:pt x="899" y="102"/>
                  <a:pt x="899" y="102"/>
                  <a:pt x="899" y="102"/>
                </a:cubicBezTo>
                <a:cubicBezTo>
                  <a:pt x="899" y="102"/>
                  <a:pt x="899" y="102"/>
                  <a:pt x="899" y="102"/>
                </a:cubicBezTo>
                <a:cubicBezTo>
                  <a:pt x="899" y="105"/>
                  <a:pt x="899" y="105"/>
                  <a:pt x="899" y="105"/>
                </a:cubicBezTo>
                <a:cubicBezTo>
                  <a:pt x="898" y="105"/>
                  <a:pt x="896" y="104"/>
                  <a:pt x="895" y="105"/>
                </a:cubicBezTo>
                <a:cubicBezTo>
                  <a:pt x="899" y="108"/>
                  <a:pt x="899" y="108"/>
                  <a:pt x="899" y="108"/>
                </a:cubicBezTo>
                <a:cubicBezTo>
                  <a:pt x="903" y="105"/>
                  <a:pt x="903" y="105"/>
                  <a:pt x="903" y="105"/>
                </a:cubicBezTo>
                <a:cubicBezTo>
                  <a:pt x="909" y="109"/>
                  <a:pt x="890" y="102"/>
                  <a:pt x="911" y="109"/>
                </a:cubicBezTo>
                <a:cubicBezTo>
                  <a:pt x="913" y="104"/>
                  <a:pt x="913" y="104"/>
                  <a:pt x="913" y="104"/>
                </a:cubicBezTo>
                <a:cubicBezTo>
                  <a:pt x="915" y="109"/>
                  <a:pt x="915" y="109"/>
                  <a:pt x="915" y="109"/>
                </a:cubicBezTo>
                <a:cubicBezTo>
                  <a:pt x="913" y="114"/>
                  <a:pt x="913" y="108"/>
                  <a:pt x="903" y="112"/>
                </a:cubicBezTo>
                <a:cubicBezTo>
                  <a:pt x="892" y="121"/>
                  <a:pt x="892" y="121"/>
                  <a:pt x="892" y="121"/>
                </a:cubicBezTo>
                <a:cubicBezTo>
                  <a:pt x="890" y="123"/>
                  <a:pt x="890" y="123"/>
                  <a:pt x="890" y="123"/>
                </a:cubicBezTo>
                <a:cubicBezTo>
                  <a:pt x="886" y="126"/>
                  <a:pt x="886" y="126"/>
                  <a:pt x="886" y="126"/>
                </a:cubicBezTo>
                <a:cubicBezTo>
                  <a:pt x="885" y="129"/>
                  <a:pt x="885" y="129"/>
                  <a:pt x="885" y="129"/>
                </a:cubicBezTo>
                <a:cubicBezTo>
                  <a:pt x="879" y="132"/>
                  <a:pt x="879" y="132"/>
                  <a:pt x="879" y="132"/>
                </a:cubicBezTo>
                <a:cubicBezTo>
                  <a:pt x="877" y="137"/>
                  <a:pt x="877" y="137"/>
                  <a:pt x="877" y="137"/>
                </a:cubicBezTo>
                <a:cubicBezTo>
                  <a:pt x="869" y="141"/>
                  <a:pt x="869" y="141"/>
                  <a:pt x="869" y="141"/>
                </a:cubicBezTo>
                <a:cubicBezTo>
                  <a:pt x="868" y="144"/>
                  <a:pt x="868" y="144"/>
                  <a:pt x="868" y="144"/>
                </a:cubicBezTo>
                <a:cubicBezTo>
                  <a:pt x="867" y="143"/>
                  <a:pt x="867" y="143"/>
                  <a:pt x="867" y="143"/>
                </a:cubicBezTo>
                <a:cubicBezTo>
                  <a:pt x="857" y="151"/>
                  <a:pt x="857" y="151"/>
                  <a:pt x="857" y="151"/>
                </a:cubicBezTo>
                <a:cubicBezTo>
                  <a:pt x="855" y="151"/>
                  <a:pt x="855" y="151"/>
                  <a:pt x="855" y="151"/>
                </a:cubicBezTo>
                <a:cubicBezTo>
                  <a:pt x="855" y="153"/>
                  <a:pt x="855" y="153"/>
                  <a:pt x="855" y="153"/>
                </a:cubicBezTo>
                <a:cubicBezTo>
                  <a:pt x="854" y="154"/>
                  <a:pt x="849" y="156"/>
                  <a:pt x="851" y="157"/>
                </a:cubicBezTo>
                <a:cubicBezTo>
                  <a:pt x="843" y="162"/>
                  <a:pt x="843" y="162"/>
                  <a:pt x="843" y="162"/>
                </a:cubicBezTo>
                <a:cubicBezTo>
                  <a:pt x="840" y="165"/>
                  <a:pt x="839" y="165"/>
                  <a:pt x="836" y="170"/>
                </a:cubicBezTo>
                <a:cubicBezTo>
                  <a:pt x="841" y="170"/>
                  <a:pt x="841" y="170"/>
                  <a:pt x="841" y="170"/>
                </a:cubicBezTo>
                <a:cubicBezTo>
                  <a:pt x="849" y="165"/>
                  <a:pt x="849" y="165"/>
                  <a:pt x="849" y="165"/>
                </a:cubicBezTo>
                <a:cubicBezTo>
                  <a:pt x="852" y="164"/>
                  <a:pt x="849" y="175"/>
                  <a:pt x="851" y="161"/>
                </a:cubicBezTo>
                <a:cubicBezTo>
                  <a:pt x="853" y="163"/>
                  <a:pt x="853" y="163"/>
                  <a:pt x="853" y="163"/>
                </a:cubicBezTo>
                <a:cubicBezTo>
                  <a:pt x="849" y="169"/>
                  <a:pt x="849" y="169"/>
                  <a:pt x="849" y="169"/>
                </a:cubicBezTo>
                <a:cubicBezTo>
                  <a:pt x="845" y="170"/>
                  <a:pt x="845" y="170"/>
                  <a:pt x="845" y="170"/>
                </a:cubicBezTo>
                <a:cubicBezTo>
                  <a:pt x="844" y="177"/>
                  <a:pt x="844" y="177"/>
                  <a:pt x="844" y="177"/>
                </a:cubicBezTo>
                <a:cubicBezTo>
                  <a:pt x="840" y="178"/>
                  <a:pt x="840" y="178"/>
                  <a:pt x="840" y="178"/>
                </a:cubicBezTo>
                <a:cubicBezTo>
                  <a:pt x="819" y="198"/>
                  <a:pt x="819" y="198"/>
                  <a:pt x="819" y="198"/>
                </a:cubicBezTo>
                <a:cubicBezTo>
                  <a:pt x="817" y="199"/>
                  <a:pt x="817" y="199"/>
                  <a:pt x="817" y="199"/>
                </a:cubicBezTo>
                <a:cubicBezTo>
                  <a:pt x="817" y="200"/>
                  <a:pt x="817" y="200"/>
                  <a:pt x="817" y="200"/>
                </a:cubicBezTo>
                <a:cubicBezTo>
                  <a:pt x="818" y="201"/>
                  <a:pt x="818" y="201"/>
                  <a:pt x="818" y="201"/>
                </a:cubicBezTo>
                <a:cubicBezTo>
                  <a:pt x="826" y="197"/>
                  <a:pt x="826" y="197"/>
                  <a:pt x="826" y="197"/>
                </a:cubicBezTo>
                <a:cubicBezTo>
                  <a:pt x="828" y="193"/>
                  <a:pt x="828" y="193"/>
                  <a:pt x="828" y="193"/>
                </a:cubicBezTo>
                <a:cubicBezTo>
                  <a:pt x="834" y="189"/>
                  <a:pt x="834" y="189"/>
                  <a:pt x="834" y="189"/>
                </a:cubicBezTo>
                <a:cubicBezTo>
                  <a:pt x="837" y="185"/>
                  <a:pt x="837" y="185"/>
                  <a:pt x="837" y="185"/>
                </a:cubicBezTo>
                <a:cubicBezTo>
                  <a:pt x="838" y="185"/>
                  <a:pt x="840" y="184"/>
                  <a:pt x="841" y="185"/>
                </a:cubicBezTo>
                <a:cubicBezTo>
                  <a:pt x="837" y="189"/>
                  <a:pt x="837" y="189"/>
                  <a:pt x="837" y="189"/>
                </a:cubicBezTo>
                <a:cubicBezTo>
                  <a:pt x="837" y="189"/>
                  <a:pt x="833" y="187"/>
                  <a:pt x="835" y="191"/>
                </a:cubicBezTo>
                <a:cubicBezTo>
                  <a:pt x="831" y="193"/>
                  <a:pt x="831" y="193"/>
                  <a:pt x="831" y="193"/>
                </a:cubicBezTo>
                <a:cubicBezTo>
                  <a:pt x="821" y="202"/>
                  <a:pt x="821" y="202"/>
                  <a:pt x="821" y="202"/>
                </a:cubicBezTo>
                <a:cubicBezTo>
                  <a:pt x="820" y="203"/>
                  <a:pt x="828" y="195"/>
                  <a:pt x="820" y="206"/>
                </a:cubicBezTo>
                <a:cubicBezTo>
                  <a:pt x="817" y="204"/>
                  <a:pt x="817" y="204"/>
                  <a:pt x="817" y="204"/>
                </a:cubicBezTo>
                <a:cubicBezTo>
                  <a:pt x="813" y="206"/>
                  <a:pt x="813" y="206"/>
                  <a:pt x="813" y="206"/>
                </a:cubicBezTo>
                <a:cubicBezTo>
                  <a:pt x="814" y="208"/>
                  <a:pt x="814" y="208"/>
                  <a:pt x="814" y="208"/>
                </a:cubicBezTo>
                <a:cubicBezTo>
                  <a:pt x="808" y="211"/>
                  <a:pt x="808" y="211"/>
                  <a:pt x="808" y="211"/>
                </a:cubicBezTo>
                <a:cubicBezTo>
                  <a:pt x="811" y="213"/>
                  <a:pt x="815" y="204"/>
                  <a:pt x="803" y="211"/>
                </a:cubicBezTo>
                <a:cubicBezTo>
                  <a:pt x="802" y="215"/>
                  <a:pt x="802" y="215"/>
                  <a:pt x="802" y="215"/>
                </a:cubicBezTo>
                <a:cubicBezTo>
                  <a:pt x="795" y="219"/>
                  <a:pt x="795" y="219"/>
                  <a:pt x="795" y="219"/>
                </a:cubicBezTo>
                <a:cubicBezTo>
                  <a:pt x="769" y="238"/>
                  <a:pt x="769" y="238"/>
                  <a:pt x="769" y="238"/>
                </a:cubicBezTo>
                <a:cubicBezTo>
                  <a:pt x="760" y="245"/>
                  <a:pt x="760" y="245"/>
                  <a:pt x="760" y="245"/>
                </a:cubicBezTo>
                <a:cubicBezTo>
                  <a:pt x="742" y="258"/>
                  <a:pt x="742" y="258"/>
                  <a:pt x="742" y="258"/>
                </a:cubicBezTo>
                <a:cubicBezTo>
                  <a:pt x="737" y="260"/>
                  <a:pt x="737" y="260"/>
                  <a:pt x="737" y="260"/>
                </a:cubicBezTo>
                <a:cubicBezTo>
                  <a:pt x="729" y="265"/>
                  <a:pt x="729" y="265"/>
                  <a:pt x="729" y="265"/>
                </a:cubicBezTo>
                <a:cubicBezTo>
                  <a:pt x="729" y="263"/>
                  <a:pt x="739" y="261"/>
                  <a:pt x="725" y="267"/>
                </a:cubicBezTo>
                <a:cubicBezTo>
                  <a:pt x="722" y="270"/>
                  <a:pt x="722" y="270"/>
                  <a:pt x="722" y="270"/>
                </a:cubicBezTo>
                <a:cubicBezTo>
                  <a:pt x="725" y="271"/>
                  <a:pt x="725" y="271"/>
                  <a:pt x="725" y="271"/>
                </a:cubicBezTo>
                <a:cubicBezTo>
                  <a:pt x="723" y="269"/>
                  <a:pt x="724" y="272"/>
                  <a:pt x="721" y="273"/>
                </a:cubicBezTo>
                <a:cubicBezTo>
                  <a:pt x="720" y="272"/>
                  <a:pt x="720" y="272"/>
                  <a:pt x="720" y="272"/>
                </a:cubicBezTo>
                <a:cubicBezTo>
                  <a:pt x="714" y="277"/>
                  <a:pt x="714" y="277"/>
                  <a:pt x="714" y="277"/>
                </a:cubicBezTo>
                <a:cubicBezTo>
                  <a:pt x="712" y="278"/>
                  <a:pt x="713" y="273"/>
                  <a:pt x="709" y="281"/>
                </a:cubicBezTo>
                <a:cubicBezTo>
                  <a:pt x="710" y="283"/>
                  <a:pt x="710" y="283"/>
                  <a:pt x="710" y="283"/>
                </a:cubicBezTo>
                <a:cubicBezTo>
                  <a:pt x="706" y="286"/>
                  <a:pt x="706" y="286"/>
                  <a:pt x="706" y="286"/>
                </a:cubicBezTo>
                <a:cubicBezTo>
                  <a:pt x="707" y="281"/>
                  <a:pt x="707" y="281"/>
                  <a:pt x="707" y="281"/>
                </a:cubicBezTo>
                <a:cubicBezTo>
                  <a:pt x="705" y="282"/>
                  <a:pt x="705" y="282"/>
                  <a:pt x="705" y="282"/>
                </a:cubicBezTo>
                <a:cubicBezTo>
                  <a:pt x="702" y="286"/>
                  <a:pt x="702" y="286"/>
                  <a:pt x="702" y="286"/>
                </a:cubicBezTo>
                <a:cubicBezTo>
                  <a:pt x="704" y="289"/>
                  <a:pt x="704" y="289"/>
                  <a:pt x="704" y="289"/>
                </a:cubicBezTo>
                <a:cubicBezTo>
                  <a:pt x="700" y="291"/>
                  <a:pt x="700" y="291"/>
                  <a:pt x="700" y="291"/>
                </a:cubicBezTo>
                <a:cubicBezTo>
                  <a:pt x="697" y="292"/>
                  <a:pt x="697" y="292"/>
                  <a:pt x="697" y="292"/>
                </a:cubicBezTo>
                <a:cubicBezTo>
                  <a:pt x="682" y="302"/>
                  <a:pt x="682" y="302"/>
                  <a:pt x="682" y="302"/>
                </a:cubicBezTo>
                <a:cubicBezTo>
                  <a:pt x="680" y="304"/>
                  <a:pt x="680" y="304"/>
                  <a:pt x="680" y="304"/>
                </a:cubicBezTo>
                <a:cubicBezTo>
                  <a:pt x="685" y="303"/>
                  <a:pt x="685" y="303"/>
                  <a:pt x="685" y="303"/>
                </a:cubicBezTo>
                <a:cubicBezTo>
                  <a:pt x="696" y="297"/>
                  <a:pt x="696" y="297"/>
                  <a:pt x="696" y="297"/>
                </a:cubicBezTo>
                <a:cubicBezTo>
                  <a:pt x="697" y="295"/>
                  <a:pt x="697" y="295"/>
                  <a:pt x="697" y="295"/>
                </a:cubicBezTo>
                <a:cubicBezTo>
                  <a:pt x="703" y="292"/>
                  <a:pt x="703" y="292"/>
                  <a:pt x="703" y="292"/>
                </a:cubicBezTo>
                <a:cubicBezTo>
                  <a:pt x="708" y="292"/>
                  <a:pt x="708" y="292"/>
                  <a:pt x="708" y="292"/>
                </a:cubicBezTo>
                <a:cubicBezTo>
                  <a:pt x="715" y="287"/>
                  <a:pt x="715" y="287"/>
                  <a:pt x="715" y="287"/>
                </a:cubicBezTo>
                <a:cubicBezTo>
                  <a:pt x="719" y="287"/>
                  <a:pt x="719" y="287"/>
                  <a:pt x="719" y="287"/>
                </a:cubicBezTo>
                <a:cubicBezTo>
                  <a:pt x="720" y="283"/>
                  <a:pt x="720" y="283"/>
                  <a:pt x="720" y="283"/>
                </a:cubicBezTo>
                <a:cubicBezTo>
                  <a:pt x="728" y="280"/>
                  <a:pt x="728" y="280"/>
                  <a:pt x="728" y="280"/>
                </a:cubicBezTo>
                <a:cubicBezTo>
                  <a:pt x="732" y="277"/>
                  <a:pt x="732" y="277"/>
                  <a:pt x="732" y="277"/>
                </a:cubicBezTo>
                <a:cubicBezTo>
                  <a:pt x="732" y="276"/>
                  <a:pt x="726" y="281"/>
                  <a:pt x="733" y="275"/>
                </a:cubicBezTo>
                <a:cubicBezTo>
                  <a:pt x="736" y="277"/>
                  <a:pt x="736" y="277"/>
                  <a:pt x="736" y="277"/>
                </a:cubicBezTo>
                <a:cubicBezTo>
                  <a:pt x="738" y="275"/>
                  <a:pt x="738" y="275"/>
                  <a:pt x="738" y="275"/>
                </a:cubicBezTo>
                <a:cubicBezTo>
                  <a:pt x="735" y="274"/>
                  <a:pt x="735" y="274"/>
                  <a:pt x="735" y="274"/>
                </a:cubicBezTo>
                <a:cubicBezTo>
                  <a:pt x="737" y="272"/>
                  <a:pt x="737" y="272"/>
                  <a:pt x="737" y="272"/>
                </a:cubicBezTo>
                <a:cubicBezTo>
                  <a:pt x="738" y="274"/>
                  <a:pt x="738" y="274"/>
                  <a:pt x="738" y="274"/>
                </a:cubicBezTo>
                <a:cubicBezTo>
                  <a:pt x="743" y="272"/>
                  <a:pt x="743" y="272"/>
                  <a:pt x="743" y="272"/>
                </a:cubicBezTo>
                <a:cubicBezTo>
                  <a:pt x="746" y="268"/>
                  <a:pt x="746" y="268"/>
                  <a:pt x="746" y="268"/>
                </a:cubicBezTo>
                <a:cubicBezTo>
                  <a:pt x="749" y="268"/>
                  <a:pt x="749" y="268"/>
                  <a:pt x="749" y="268"/>
                </a:cubicBezTo>
                <a:cubicBezTo>
                  <a:pt x="751" y="264"/>
                  <a:pt x="751" y="264"/>
                  <a:pt x="751" y="264"/>
                </a:cubicBezTo>
                <a:cubicBezTo>
                  <a:pt x="756" y="263"/>
                  <a:pt x="756" y="263"/>
                  <a:pt x="756" y="263"/>
                </a:cubicBezTo>
                <a:cubicBezTo>
                  <a:pt x="757" y="260"/>
                  <a:pt x="757" y="260"/>
                  <a:pt x="757" y="260"/>
                </a:cubicBezTo>
                <a:cubicBezTo>
                  <a:pt x="765" y="257"/>
                  <a:pt x="765" y="257"/>
                  <a:pt x="765" y="257"/>
                </a:cubicBezTo>
                <a:cubicBezTo>
                  <a:pt x="771" y="252"/>
                  <a:pt x="771" y="252"/>
                  <a:pt x="771" y="252"/>
                </a:cubicBezTo>
                <a:cubicBezTo>
                  <a:pt x="771" y="251"/>
                  <a:pt x="762" y="260"/>
                  <a:pt x="775" y="250"/>
                </a:cubicBezTo>
                <a:cubicBezTo>
                  <a:pt x="774" y="253"/>
                  <a:pt x="774" y="253"/>
                  <a:pt x="774" y="253"/>
                </a:cubicBezTo>
                <a:cubicBezTo>
                  <a:pt x="775" y="254"/>
                  <a:pt x="775" y="254"/>
                  <a:pt x="775" y="254"/>
                </a:cubicBezTo>
                <a:cubicBezTo>
                  <a:pt x="776" y="252"/>
                  <a:pt x="776" y="252"/>
                  <a:pt x="776" y="252"/>
                </a:cubicBezTo>
                <a:cubicBezTo>
                  <a:pt x="781" y="254"/>
                  <a:pt x="781" y="254"/>
                  <a:pt x="781" y="254"/>
                </a:cubicBezTo>
                <a:cubicBezTo>
                  <a:pt x="781" y="250"/>
                  <a:pt x="781" y="250"/>
                  <a:pt x="781" y="250"/>
                </a:cubicBezTo>
                <a:cubicBezTo>
                  <a:pt x="779" y="248"/>
                  <a:pt x="779" y="248"/>
                  <a:pt x="779" y="248"/>
                </a:cubicBezTo>
                <a:cubicBezTo>
                  <a:pt x="779" y="247"/>
                  <a:pt x="771" y="254"/>
                  <a:pt x="781" y="246"/>
                </a:cubicBezTo>
                <a:cubicBezTo>
                  <a:pt x="791" y="238"/>
                  <a:pt x="791" y="238"/>
                  <a:pt x="791" y="238"/>
                </a:cubicBezTo>
                <a:cubicBezTo>
                  <a:pt x="795" y="237"/>
                  <a:pt x="795" y="237"/>
                  <a:pt x="795" y="237"/>
                </a:cubicBezTo>
                <a:cubicBezTo>
                  <a:pt x="798" y="233"/>
                  <a:pt x="798" y="233"/>
                  <a:pt x="798" y="233"/>
                </a:cubicBezTo>
                <a:cubicBezTo>
                  <a:pt x="801" y="233"/>
                  <a:pt x="801" y="233"/>
                  <a:pt x="801" y="233"/>
                </a:cubicBezTo>
                <a:cubicBezTo>
                  <a:pt x="801" y="231"/>
                  <a:pt x="801" y="231"/>
                  <a:pt x="801" y="231"/>
                </a:cubicBezTo>
                <a:cubicBezTo>
                  <a:pt x="802" y="226"/>
                  <a:pt x="808" y="235"/>
                  <a:pt x="808" y="227"/>
                </a:cubicBezTo>
                <a:cubicBezTo>
                  <a:pt x="809" y="224"/>
                  <a:pt x="809" y="224"/>
                  <a:pt x="809" y="224"/>
                </a:cubicBezTo>
                <a:cubicBezTo>
                  <a:pt x="812" y="224"/>
                  <a:pt x="812" y="224"/>
                  <a:pt x="812" y="224"/>
                </a:cubicBezTo>
                <a:cubicBezTo>
                  <a:pt x="811" y="225"/>
                  <a:pt x="811" y="225"/>
                  <a:pt x="811" y="225"/>
                </a:cubicBezTo>
                <a:cubicBezTo>
                  <a:pt x="812" y="225"/>
                  <a:pt x="810" y="222"/>
                  <a:pt x="812" y="226"/>
                </a:cubicBezTo>
                <a:cubicBezTo>
                  <a:pt x="814" y="224"/>
                  <a:pt x="814" y="224"/>
                  <a:pt x="814" y="224"/>
                </a:cubicBezTo>
                <a:cubicBezTo>
                  <a:pt x="813" y="223"/>
                  <a:pt x="813" y="223"/>
                  <a:pt x="813" y="223"/>
                </a:cubicBezTo>
                <a:cubicBezTo>
                  <a:pt x="821" y="216"/>
                  <a:pt x="821" y="216"/>
                  <a:pt x="821" y="216"/>
                </a:cubicBezTo>
                <a:cubicBezTo>
                  <a:pt x="824" y="215"/>
                  <a:pt x="824" y="215"/>
                  <a:pt x="824" y="215"/>
                </a:cubicBezTo>
                <a:cubicBezTo>
                  <a:pt x="826" y="212"/>
                  <a:pt x="826" y="212"/>
                  <a:pt x="826" y="212"/>
                </a:cubicBezTo>
                <a:cubicBezTo>
                  <a:pt x="828" y="213"/>
                  <a:pt x="831" y="208"/>
                  <a:pt x="833" y="212"/>
                </a:cubicBezTo>
                <a:cubicBezTo>
                  <a:pt x="833" y="206"/>
                  <a:pt x="833" y="206"/>
                  <a:pt x="833" y="206"/>
                </a:cubicBezTo>
                <a:cubicBezTo>
                  <a:pt x="834" y="203"/>
                  <a:pt x="835" y="211"/>
                  <a:pt x="839" y="203"/>
                </a:cubicBezTo>
                <a:cubicBezTo>
                  <a:pt x="841" y="203"/>
                  <a:pt x="841" y="203"/>
                  <a:pt x="841" y="203"/>
                </a:cubicBezTo>
                <a:cubicBezTo>
                  <a:pt x="841" y="204"/>
                  <a:pt x="841" y="204"/>
                  <a:pt x="841" y="204"/>
                </a:cubicBezTo>
                <a:cubicBezTo>
                  <a:pt x="843" y="203"/>
                  <a:pt x="843" y="203"/>
                  <a:pt x="843" y="203"/>
                </a:cubicBezTo>
                <a:cubicBezTo>
                  <a:pt x="841" y="201"/>
                  <a:pt x="841" y="201"/>
                  <a:pt x="841" y="201"/>
                </a:cubicBezTo>
                <a:cubicBezTo>
                  <a:pt x="841" y="199"/>
                  <a:pt x="841" y="199"/>
                  <a:pt x="841" y="199"/>
                </a:cubicBezTo>
                <a:cubicBezTo>
                  <a:pt x="846" y="198"/>
                  <a:pt x="846" y="198"/>
                  <a:pt x="846" y="198"/>
                </a:cubicBezTo>
                <a:cubicBezTo>
                  <a:pt x="846" y="196"/>
                  <a:pt x="846" y="196"/>
                  <a:pt x="846" y="196"/>
                </a:cubicBezTo>
                <a:cubicBezTo>
                  <a:pt x="851" y="198"/>
                  <a:pt x="851" y="198"/>
                  <a:pt x="851" y="198"/>
                </a:cubicBezTo>
                <a:cubicBezTo>
                  <a:pt x="852" y="197"/>
                  <a:pt x="848" y="201"/>
                  <a:pt x="853" y="197"/>
                </a:cubicBezTo>
                <a:cubicBezTo>
                  <a:pt x="850" y="194"/>
                  <a:pt x="850" y="194"/>
                  <a:pt x="850" y="194"/>
                </a:cubicBezTo>
                <a:cubicBezTo>
                  <a:pt x="859" y="189"/>
                  <a:pt x="859" y="189"/>
                  <a:pt x="859" y="189"/>
                </a:cubicBezTo>
                <a:cubicBezTo>
                  <a:pt x="859" y="185"/>
                  <a:pt x="859" y="185"/>
                  <a:pt x="859" y="185"/>
                </a:cubicBezTo>
                <a:cubicBezTo>
                  <a:pt x="865" y="183"/>
                  <a:pt x="865" y="183"/>
                  <a:pt x="865" y="183"/>
                </a:cubicBezTo>
                <a:cubicBezTo>
                  <a:pt x="866" y="180"/>
                  <a:pt x="866" y="180"/>
                  <a:pt x="866" y="180"/>
                </a:cubicBezTo>
                <a:cubicBezTo>
                  <a:pt x="872" y="177"/>
                  <a:pt x="872" y="177"/>
                  <a:pt x="872" y="177"/>
                </a:cubicBezTo>
                <a:cubicBezTo>
                  <a:pt x="879" y="178"/>
                  <a:pt x="879" y="178"/>
                  <a:pt x="879" y="178"/>
                </a:cubicBezTo>
                <a:cubicBezTo>
                  <a:pt x="880" y="178"/>
                  <a:pt x="880" y="178"/>
                  <a:pt x="880" y="178"/>
                </a:cubicBezTo>
                <a:cubicBezTo>
                  <a:pt x="879" y="181"/>
                  <a:pt x="879" y="181"/>
                  <a:pt x="879" y="181"/>
                </a:cubicBezTo>
                <a:cubicBezTo>
                  <a:pt x="875" y="180"/>
                  <a:pt x="875" y="180"/>
                  <a:pt x="875" y="180"/>
                </a:cubicBezTo>
                <a:cubicBezTo>
                  <a:pt x="872" y="182"/>
                  <a:pt x="872" y="182"/>
                  <a:pt x="872" y="182"/>
                </a:cubicBezTo>
                <a:cubicBezTo>
                  <a:pt x="874" y="188"/>
                  <a:pt x="871" y="180"/>
                  <a:pt x="879" y="183"/>
                </a:cubicBezTo>
                <a:cubicBezTo>
                  <a:pt x="879" y="184"/>
                  <a:pt x="879" y="184"/>
                  <a:pt x="879" y="184"/>
                </a:cubicBezTo>
                <a:cubicBezTo>
                  <a:pt x="880" y="185"/>
                  <a:pt x="880" y="185"/>
                  <a:pt x="880" y="185"/>
                </a:cubicBezTo>
                <a:cubicBezTo>
                  <a:pt x="881" y="185"/>
                  <a:pt x="887" y="190"/>
                  <a:pt x="882" y="182"/>
                </a:cubicBezTo>
                <a:cubicBezTo>
                  <a:pt x="887" y="182"/>
                  <a:pt x="887" y="182"/>
                  <a:pt x="887" y="182"/>
                </a:cubicBezTo>
                <a:cubicBezTo>
                  <a:pt x="885" y="183"/>
                  <a:pt x="885" y="183"/>
                  <a:pt x="885" y="183"/>
                </a:cubicBezTo>
                <a:cubicBezTo>
                  <a:pt x="884" y="187"/>
                  <a:pt x="884" y="187"/>
                  <a:pt x="884" y="187"/>
                </a:cubicBezTo>
                <a:cubicBezTo>
                  <a:pt x="883" y="187"/>
                  <a:pt x="886" y="188"/>
                  <a:pt x="882" y="187"/>
                </a:cubicBezTo>
                <a:cubicBezTo>
                  <a:pt x="881" y="188"/>
                  <a:pt x="881" y="188"/>
                  <a:pt x="881" y="188"/>
                </a:cubicBezTo>
                <a:cubicBezTo>
                  <a:pt x="882" y="191"/>
                  <a:pt x="882" y="191"/>
                  <a:pt x="882" y="191"/>
                </a:cubicBezTo>
                <a:cubicBezTo>
                  <a:pt x="882" y="194"/>
                  <a:pt x="882" y="194"/>
                  <a:pt x="882" y="194"/>
                </a:cubicBezTo>
                <a:cubicBezTo>
                  <a:pt x="881" y="194"/>
                  <a:pt x="881" y="194"/>
                  <a:pt x="881" y="194"/>
                </a:cubicBezTo>
                <a:cubicBezTo>
                  <a:pt x="881" y="197"/>
                  <a:pt x="881" y="197"/>
                  <a:pt x="881" y="197"/>
                </a:cubicBezTo>
                <a:cubicBezTo>
                  <a:pt x="883" y="199"/>
                  <a:pt x="883" y="199"/>
                  <a:pt x="883" y="199"/>
                </a:cubicBezTo>
                <a:cubicBezTo>
                  <a:pt x="886" y="193"/>
                  <a:pt x="886" y="193"/>
                  <a:pt x="886" y="193"/>
                </a:cubicBezTo>
                <a:cubicBezTo>
                  <a:pt x="891" y="195"/>
                  <a:pt x="891" y="195"/>
                  <a:pt x="891" y="195"/>
                </a:cubicBezTo>
                <a:cubicBezTo>
                  <a:pt x="889" y="198"/>
                  <a:pt x="889" y="198"/>
                  <a:pt x="889" y="198"/>
                </a:cubicBezTo>
                <a:cubicBezTo>
                  <a:pt x="884" y="198"/>
                  <a:pt x="884" y="198"/>
                  <a:pt x="884" y="198"/>
                </a:cubicBezTo>
                <a:cubicBezTo>
                  <a:pt x="884" y="199"/>
                  <a:pt x="887" y="195"/>
                  <a:pt x="884" y="200"/>
                </a:cubicBezTo>
                <a:cubicBezTo>
                  <a:pt x="882" y="198"/>
                  <a:pt x="882" y="198"/>
                  <a:pt x="882" y="198"/>
                </a:cubicBezTo>
                <a:cubicBezTo>
                  <a:pt x="876" y="201"/>
                  <a:pt x="876" y="201"/>
                  <a:pt x="876" y="201"/>
                </a:cubicBezTo>
                <a:cubicBezTo>
                  <a:pt x="873" y="201"/>
                  <a:pt x="873" y="201"/>
                  <a:pt x="873" y="201"/>
                </a:cubicBezTo>
                <a:cubicBezTo>
                  <a:pt x="873" y="205"/>
                  <a:pt x="873" y="205"/>
                  <a:pt x="873" y="205"/>
                </a:cubicBezTo>
                <a:cubicBezTo>
                  <a:pt x="869" y="206"/>
                  <a:pt x="869" y="206"/>
                  <a:pt x="869" y="206"/>
                </a:cubicBezTo>
                <a:cubicBezTo>
                  <a:pt x="867" y="208"/>
                  <a:pt x="867" y="208"/>
                  <a:pt x="867" y="208"/>
                </a:cubicBezTo>
                <a:cubicBezTo>
                  <a:pt x="861" y="209"/>
                  <a:pt x="861" y="209"/>
                  <a:pt x="861" y="209"/>
                </a:cubicBezTo>
                <a:cubicBezTo>
                  <a:pt x="861" y="211"/>
                  <a:pt x="861" y="211"/>
                  <a:pt x="861" y="211"/>
                </a:cubicBezTo>
                <a:cubicBezTo>
                  <a:pt x="852" y="216"/>
                  <a:pt x="852" y="216"/>
                  <a:pt x="852" y="216"/>
                </a:cubicBezTo>
                <a:cubicBezTo>
                  <a:pt x="854" y="212"/>
                  <a:pt x="854" y="212"/>
                  <a:pt x="854" y="212"/>
                </a:cubicBezTo>
                <a:cubicBezTo>
                  <a:pt x="855" y="212"/>
                  <a:pt x="854" y="215"/>
                  <a:pt x="851" y="213"/>
                </a:cubicBezTo>
                <a:cubicBezTo>
                  <a:pt x="851" y="212"/>
                  <a:pt x="858" y="218"/>
                  <a:pt x="851" y="210"/>
                </a:cubicBezTo>
                <a:cubicBezTo>
                  <a:pt x="846" y="212"/>
                  <a:pt x="846" y="212"/>
                  <a:pt x="846" y="212"/>
                </a:cubicBezTo>
                <a:cubicBezTo>
                  <a:pt x="845" y="213"/>
                  <a:pt x="845" y="213"/>
                  <a:pt x="845" y="213"/>
                </a:cubicBezTo>
                <a:cubicBezTo>
                  <a:pt x="851" y="214"/>
                  <a:pt x="851" y="214"/>
                  <a:pt x="851" y="214"/>
                </a:cubicBezTo>
                <a:cubicBezTo>
                  <a:pt x="847" y="219"/>
                  <a:pt x="847" y="219"/>
                  <a:pt x="847" y="219"/>
                </a:cubicBezTo>
                <a:cubicBezTo>
                  <a:pt x="847" y="221"/>
                  <a:pt x="847" y="221"/>
                  <a:pt x="847" y="221"/>
                </a:cubicBezTo>
                <a:cubicBezTo>
                  <a:pt x="851" y="220"/>
                  <a:pt x="851" y="220"/>
                  <a:pt x="851" y="220"/>
                </a:cubicBezTo>
                <a:cubicBezTo>
                  <a:pt x="848" y="223"/>
                  <a:pt x="848" y="223"/>
                  <a:pt x="848" y="223"/>
                </a:cubicBezTo>
                <a:cubicBezTo>
                  <a:pt x="844" y="224"/>
                  <a:pt x="844" y="224"/>
                  <a:pt x="844" y="224"/>
                </a:cubicBezTo>
                <a:cubicBezTo>
                  <a:pt x="839" y="222"/>
                  <a:pt x="839" y="222"/>
                  <a:pt x="839" y="222"/>
                </a:cubicBezTo>
                <a:cubicBezTo>
                  <a:pt x="841" y="220"/>
                  <a:pt x="841" y="220"/>
                  <a:pt x="841" y="220"/>
                </a:cubicBezTo>
                <a:cubicBezTo>
                  <a:pt x="843" y="218"/>
                  <a:pt x="843" y="218"/>
                  <a:pt x="843" y="218"/>
                </a:cubicBezTo>
                <a:cubicBezTo>
                  <a:pt x="841" y="218"/>
                  <a:pt x="841" y="218"/>
                  <a:pt x="841" y="218"/>
                </a:cubicBezTo>
                <a:cubicBezTo>
                  <a:pt x="831" y="225"/>
                  <a:pt x="831" y="225"/>
                  <a:pt x="831" y="225"/>
                </a:cubicBezTo>
                <a:cubicBezTo>
                  <a:pt x="829" y="225"/>
                  <a:pt x="842" y="223"/>
                  <a:pt x="827" y="227"/>
                </a:cubicBezTo>
                <a:cubicBezTo>
                  <a:pt x="821" y="234"/>
                  <a:pt x="821" y="234"/>
                  <a:pt x="821" y="234"/>
                </a:cubicBezTo>
                <a:cubicBezTo>
                  <a:pt x="808" y="242"/>
                  <a:pt x="808" y="242"/>
                  <a:pt x="808" y="242"/>
                </a:cubicBezTo>
                <a:cubicBezTo>
                  <a:pt x="807" y="243"/>
                  <a:pt x="807" y="243"/>
                  <a:pt x="807" y="243"/>
                </a:cubicBezTo>
                <a:cubicBezTo>
                  <a:pt x="808" y="242"/>
                  <a:pt x="808" y="244"/>
                  <a:pt x="809" y="243"/>
                </a:cubicBezTo>
                <a:cubicBezTo>
                  <a:pt x="793" y="254"/>
                  <a:pt x="793" y="254"/>
                  <a:pt x="793" y="254"/>
                </a:cubicBezTo>
                <a:cubicBezTo>
                  <a:pt x="791" y="255"/>
                  <a:pt x="791" y="255"/>
                  <a:pt x="791" y="255"/>
                </a:cubicBezTo>
                <a:cubicBezTo>
                  <a:pt x="792" y="259"/>
                  <a:pt x="792" y="259"/>
                  <a:pt x="792" y="259"/>
                </a:cubicBezTo>
                <a:cubicBezTo>
                  <a:pt x="793" y="259"/>
                  <a:pt x="787" y="261"/>
                  <a:pt x="793" y="258"/>
                </a:cubicBezTo>
                <a:cubicBezTo>
                  <a:pt x="793" y="256"/>
                  <a:pt x="793" y="256"/>
                  <a:pt x="793" y="256"/>
                </a:cubicBezTo>
                <a:cubicBezTo>
                  <a:pt x="793" y="255"/>
                  <a:pt x="786" y="262"/>
                  <a:pt x="797" y="256"/>
                </a:cubicBezTo>
                <a:cubicBezTo>
                  <a:pt x="797" y="254"/>
                  <a:pt x="797" y="254"/>
                  <a:pt x="797" y="254"/>
                </a:cubicBezTo>
                <a:cubicBezTo>
                  <a:pt x="806" y="250"/>
                  <a:pt x="806" y="250"/>
                  <a:pt x="806" y="250"/>
                </a:cubicBezTo>
                <a:cubicBezTo>
                  <a:pt x="812" y="242"/>
                  <a:pt x="812" y="242"/>
                  <a:pt x="812" y="242"/>
                </a:cubicBezTo>
                <a:cubicBezTo>
                  <a:pt x="824" y="234"/>
                  <a:pt x="824" y="234"/>
                  <a:pt x="824" y="234"/>
                </a:cubicBezTo>
                <a:cubicBezTo>
                  <a:pt x="823" y="234"/>
                  <a:pt x="823" y="234"/>
                  <a:pt x="823" y="234"/>
                </a:cubicBezTo>
                <a:cubicBezTo>
                  <a:pt x="829" y="231"/>
                  <a:pt x="829" y="231"/>
                  <a:pt x="829" y="231"/>
                </a:cubicBezTo>
                <a:cubicBezTo>
                  <a:pt x="831" y="227"/>
                  <a:pt x="831" y="227"/>
                  <a:pt x="831" y="227"/>
                </a:cubicBezTo>
                <a:cubicBezTo>
                  <a:pt x="837" y="224"/>
                  <a:pt x="837" y="224"/>
                  <a:pt x="837" y="224"/>
                </a:cubicBezTo>
                <a:cubicBezTo>
                  <a:pt x="838" y="227"/>
                  <a:pt x="846" y="216"/>
                  <a:pt x="837" y="229"/>
                </a:cubicBezTo>
                <a:cubicBezTo>
                  <a:pt x="838" y="229"/>
                  <a:pt x="838" y="229"/>
                  <a:pt x="838" y="229"/>
                </a:cubicBezTo>
                <a:cubicBezTo>
                  <a:pt x="837" y="231"/>
                  <a:pt x="837" y="231"/>
                  <a:pt x="837" y="231"/>
                </a:cubicBezTo>
                <a:cubicBezTo>
                  <a:pt x="834" y="232"/>
                  <a:pt x="834" y="232"/>
                  <a:pt x="834" y="232"/>
                </a:cubicBezTo>
                <a:cubicBezTo>
                  <a:pt x="829" y="231"/>
                  <a:pt x="829" y="231"/>
                  <a:pt x="829" y="231"/>
                </a:cubicBezTo>
                <a:cubicBezTo>
                  <a:pt x="827" y="233"/>
                  <a:pt x="827" y="233"/>
                  <a:pt x="827" y="233"/>
                </a:cubicBezTo>
                <a:cubicBezTo>
                  <a:pt x="830" y="235"/>
                  <a:pt x="830" y="235"/>
                  <a:pt x="830" y="235"/>
                </a:cubicBezTo>
                <a:cubicBezTo>
                  <a:pt x="833" y="235"/>
                  <a:pt x="833" y="235"/>
                  <a:pt x="833" y="235"/>
                </a:cubicBezTo>
                <a:cubicBezTo>
                  <a:pt x="823" y="238"/>
                  <a:pt x="823" y="238"/>
                  <a:pt x="823" y="238"/>
                </a:cubicBezTo>
                <a:cubicBezTo>
                  <a:pt x="823" y="240"/>
                  <a:pt x="823" y="240"/>
                  <a:pt x="823" y="240"/>
                </a:cubicBezTo>
                <a:cubicBezTo>
                  <a:pt x="822" y="241"/>
                  <a:pt x="830" y="241"/>
                  <a:pt x="821" y="240"/>
                </a:cubicBezTo>
                <a:cubicBezTo>
                  <a:pt x="814" y="242"/>
                  <a:pt x="814" y="242"/>
                  <a:pt x="814" y="242"/>
                </a:cubicBezTo>
                <a:cubicBezTo>
                  <a:pt x="818" y="243"/>
                  <a:pt x="818" y="243"/>
                  <a:pt x="818" y="243"/>
                </a:cubicBezTo>
                <a:cubicBezTo>
                  <a:pt x="818" y="244"/>
                  <a:pt x="818" y="245"/>
                  <a:pt x="816" y="244"/>
                </a:cubicBezTo>
                <a:cubicBezTo>
                  <a:pt x="817" y="244"/>
                  <a:pt x="820" y="241"/>
                  <a:pt x="817" y="247"/>
                </a:cubicBezTo>
                <a:cubicBezTo>
                  <a:pt x="818" y="246"/>
                  <a:pt x="822" y="242"/>
                  <a:pt x="813" y="246"/>
                </a:cubicBezTo>
                <a:cubicBezTo>
                  <a:pt x="812" y="246"/>
                  <a:pt x="812" y="246"/>
                  <a:pt x="812" y="246"/>
                </a:cubicBezTo>
                <a:cubicBezTo>
                  <a:pt x="815" y="248"/>
                  <a:pt x="815" y="248"/>
                  <a:pt x="815" y="248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03" y="254"/>
                  <a:pt x="803" y="254"/>
                  <a:pt x="803" y="254"/>
                </a:cubicBezTo>
                <a:cubicBezTo>
                  <a:pt x="803" y="255"/>
                  <a:pt x="803" y="255"/>
                  <a:pt x="803" y="255"/>
                </a:cubicBezTo>
                <a:cubicBezTo>
                  <a:pt x="802" y="255"/>
                  <a:pt x="802" y="255"/>
                  <a:pt x="802" y="255"/>
                </a:cubicBezTo>
                <a:cubicBezTo>
                  <a:pt x="800" y="256"/>
                  <a:pt x="795" y="255"/>
                  <a:pt x="798" y="259"/>
                </a:cubicBezTo>
                <a:cubicBezTo>
                  <a:pt x="795" y="261"/>
                  <a:pt x="795" y="261"/>
                  <a:pt x="795" y="261"/>
                </a:cubicBezTo>
                <a:cubicBezTo>
                  <a:pt x="795" y="263"/>
                  <a:pt x="795" y="263"/>
                  <a:pt x="795" y="263"/>
                </a:cubicBezTo>
                <a:cubicBezTo>
                  <a:pt x="792" y="263"/>
                  <a:pt x="792" y="263"/>
                  <a:pt x="792" y="263"/>
                </a:cubicBezTo>
                <a:cubicBezTo>
                  <a:pt x="792" y="264"/>
                  <a:pt x="792" y="264"/>
                  <a:pt x="792" y="264"/>
                </a:cubicBezTo>
                <a:cubicBezTo>
                  <a:pt x="785" y="269"/>
                  <a:pt x="785" y="269"/>
                  <a:pt x="785" y="269"/>
                </a:cubicBezTo>
                <a:cubicBezTo>
                  <a:pt x="784" y="272"/>
                  <a:pt x="784" y="272"/>
                  <a:pt x="784" y="272"/>
                </a:cubicBezTo>
                <a:cubicBezTo>
                  <a:pt x="776" y="276"/>
                  <a:pt x="776" y="276"/>
                  <a:pt x="776" y="276"/>
                </a:cubicBezTo>
                <a:cubicBezTo>
                  <a:pt x="775" y="277"/>
                  <a:pt x="775" y="277"/>
                  <a:pt x="775" y="277"/>
                </a:cubicBezTo>
                <a:cubicBezTo>
                  <a:pt x="777" y="278"/>
                  <a:pt x="777" y="278"/>
                  <a:pt x="777" y="278"/>
                </a:cubicBezTo>
                <a:cubicBezTo>
                  <a:pt x="775" y="278"/>
                  <a:pt x="775" y="278"/>
                  <a:pt x="775" y="278"/>
                </a:cubicBezTo>
                <a:cubicBezTo>
                  <a:pt x="758" y="290"/>
                  <a:pt x="758" y="290"/>
                  <a:pt x="758" y="290"/>
                </a:cubicBezTo>
                <a:cubicBezTo>
                  <a:pt x="754" y="294"/>
                  <a:pt x="754" y="294"/>
                  <a:pt x="754" y="294"/>
                </a:cubicBezTo>
                <a:cubicBezTo>
                  <a:pt x="747" y="298"/>
                  <a:pt x="747" y="298"/>
                  <a:pt x="747" y="298"/>
                </a:cubicBezTo>
                <a:cubicBezTo>
                  <a:pt x="745" y="300"/>
                  <a:pt x="745" y="300"/>
                  <a:pt x="745" y="300"/>
                </a:cubicBezTo>
                <a:cubicBezTo>
                  <a:pt x="746" y="301"/>
                  <a:pt x="746" y="301"/>
                  <a:pt x="746" y="301"/>
                </a:cubicBezTo>
                <a:cubicBezTo>
                  <a:pt x="747" y="300"/>
                  <a:pt x="747" y="300"/>
                  <a:pt x="747" y="300"/>
                </a:cubicBezTo>
                <a:cubicBezTo>
                  <a:pt x="748" y="301"/>
                  <a:pt x="748" y="301"/>
                  <a:pt x="748" y="301"/>
                </a:cubicBezTo>
                <a:cubicBezTo>
                  <a:pt x="763" y="293"/>
                  <a:pt x="763" y="293"/>
                  <a:pt x="763" y="293"/>
                </a:cubicBezTo>
                <a:cubicBezTo>
                  <a:pt x="766" y="293"/>
                  <a:pt x="766" y="293"/>
                  <a:pt x="766" y="293"/>
                </a:cubicBezTo>
                <a:cubicBezTo>
                  <a:pt x="784" y="281"/>
                  <a:pt x="784" y="281"/>
                  <a:pt x="784" y="281"/>
                </a:cubicBezTo>
                <a:cubicBezTo>
                  <a:pt x="784" y="278"/>
                  <a:pt x="787" y="284"/>
                  <a:pt x="787" y="280"/>
                </a:cubicBezTo>
                <a:cubicBezTo>
                  <a:pt x="802" y="271"/>
                  <a:pt x="802" y="271"/>
                  <a:pt x="802" y="271"/>
                </a:cubicBezTo>
                <a:cubicBezTo>
                  <a:pt x="793" y="280"/>
                  <a:pt x="793" y="280"/>
                  <a:pt x="793" y="280"/>
                </a:cubicBezTo>
                <a:cubicBezTo>
                  <a:pt x="790" y="283"/>
                  <a:pt x="790" y="283"/>
                  <a:pt x="790" y="283"/>
                </a:cubicBezTo>
                <a:cubicBezTo>
                  <a:pt x="799" y="282"/>
                  <a:pt x="799" y="282"/>
                  <a:pt x="799" y="282"/>
                </a:cubicBezTo>
                <a:cubicBezTo>
                  <a:pt x="800" y="281"/>
                  <a:pt x="801" y="287"/>
                  <a:pt x="802" y="279"/>
                </a:cubicBezTo>
                <a:cubicBezTo>
                  <a:pt x="805" y="281"/>
                  <a:pt x="805" y="281"/>
                  <a:pt x="805" y="281"/>
                </a:cubicBezTo>
                <a:cubicBezTo>
                  <a:pt x="797" y="286"/>
                  <a:pt x="797" y="286"/>
                  <a:pt x="797" y="286"/>
                </a:cubicBezTo>
                <a:cubicBezTo>
                  <a:pt x="797" y="287"/>
                  <a:pt x="797" y="287"/>
                  <a:pt x="797" y="287"/>
                </a:cubicBezTo>
                <a:cubicBezTo>
                  <a:pt x="793" y="290"/>
                  <a:pt x="793" y="290"/>
                  <a:pt x="793" y="290"/>
                </a:cubicBezTo>
                <a:cubicBezTo>
                  <a:pt x="793" y="291"/>
                  <a:pt x="793" y="291"/>
                  <a:pt x="793" y="291"/>
                </a:cubicBezTo>
                <a:cubicBezTo>
                  <a:pt x="792" y="290"/>
                  <a:pt x="792" y="290"/>
                  <a:pt x="792" y="290"/>
                </a:cubicBezTo>
                <a:cubicBezTo>
                  <a:pt x="790" y="290"/>
                  <a:pt x="790" y="290"/>
                  <a:pt x="790" y="290"/>
                </a:cubicBezTo>
                <a:cubicBezTo>
                  <a:pt x="789" y="292"/>
                  <a:pt x="789" y="292"/>
                  <a:pt x="789" y="292"/>
                </a:cubicBezTo>
                <a:cubicBezTo>
                  <a:pt x="790" y="292"/>
                  <a:pt x="790" y="292"/>
                  <a:pt x="790" y="292"/>
                </a:cubicBezTo>
                <a:cubicBezTo>
                  <a:pt x="790" y="294"/>
                  <a:pt x="790" y="294"/>
                  <a:pt x="790" y="294"/>
                </a:cubicBezTo>
                <a:cubicBezTo>
                  <a:pt x="785" y="296"/>
                  <a:pt x="798" y="298"/>
                  <a:pt x="785" y="295"/>
                </a:cubicBezTo>
                <a:cubicBezTo>
                  <a:pt x="783" y="299"/>
                  <a:pt x="783" y="299"/>
                  <a:pt x="783" y="299"/>
                </a:cubicBezTo>
                <a:cubicBezTo>
                  <a:pt x="784" y="301"/>
                  <a:pt x="784" y="301"/>
                  <a:pt x="784" y="301"/>
                </a:cubicBezTo>
                <a:cubicBezTo>
                  <a:pt x="785" y="301"/>
                  <a:pt x="788" y="302"/>
                  <a:pt x="787" y="298"/>
                </a:cubicBezTo>
                <a:cubicBezTo>
                  <a:pt x="788" y="299"/>
                  <a:pt x="790" y="298"/>
                  <a:pt x="791" y="298"/>
                </a:cubicBezTo>
                <a:cubicBezTo>
                  <a:pt x="790" y="297"/>
                  <a:pt x="790" y="297"/>
                  <a:pt x="790" y="297"/>
                </a:cubicBezTo>
                <a:cubicBezTo>
                  <a:pt x="789" y="298"/>
                  <a:pt x="789" y="298"/>
                  <a:pt x="789" y="298"/>
                </a:cubicBezTo>
                <a:cubicBezTo>
                  <a:pt x="790" y="295"/>
                  <a:pt x="780" y="302"/>
                  <a:pt x="793" y="296"/>
                </a:cubicBezTo>
                <a:cubicBezTo>
                  <a:pt x="791" y="301"/>
                  <a:pt x="791" y="301"/>
                  <a:pt x="791" y="301"/>
                </a:cubicBezTo>
                <a:cubicBezTo>
                  <a:pt x="798" y="302"/>
                  <a:pt x="798" y="302"/>
                  <a:pt x="798" y="302"/>
                </a:cubicBezTo>
                <a:cubicBezTo>
                  <a:pt x="794" y="301"/>
                  <a:pt x="800" y="308"/>
                  <a:pt x="798" y="299"/>
                </a:cubicBezTo>
                <a:cubicBezTo>
                  <a:pt x="795" y="299"/>
                  <a:pt x="795" y="299"/>
                  <a:pt x="795" y="299"/>
                </a:cubicBezTo>
                <a:cubicBezTo>
                  <a:pt x="796" y="297"/>
                  <a:pt x="800" y="296"/>
                  <a:pt x="801" y="300"/>
                </a:cubicBezTo>
                <a:cubicBezTo>
                  <a:pt x="809" y="298"/>
                  <a:pt x="809" y="298"/>
                  <a:pt x="809" y="298"/>
                </a:cubicBezTo>
                <a:cubicBezTo>
                  <a:pt x="810" y="294"/>
                  <a:pt x="810" y="294"/>
                  <a:pt x="810" y="294"/>
                </a:cubicBezTo>
                <a:cubicBezTo>
                  <a:pt x="810" y="296"/>
                  <a:pt x="810" y="296"/>
                  <a:pt x="810" y="296"/>
                </a:cubicBezTo>
                <a:cubicBezTo>
                  <a:pt x="819" y="297"/>
                  <a:pt x="819" y="297"/>
                  <a:pt x="819" y="297"/>
                </a:cubicBezTo>
                <a:cubicBezTo>
                  <a:pt x="820" y="295"/>
                  <a:pt x="820" y="295"/>
                  <a:pt x="820" y="295"/>
                </a:cubicBezTo>
                <a:cubicBezTo>
                  <a:pt x="824" y="295"/>
                  <a:pt x="824" y="295"/>
                  <a:pt x="824" y="295"/>
                </a:cubicBezTo>
                <a:cubicBezTo>
                  <a:pt x="824" y="292"/>
                  <a:pt x="824" y="292"/>
                  <a:pt x="824" y="292"/>
                </a:cubicBezTo>
                <a:cubicBezTo>
                  <a:pt x="827" y="289"/>
                  <a:pt x="825" y="295"/>
                  <a:pt x="827" y="295"/>
                </a:cubicBezTo>
                <a:cubicBezTo>
                  <a:pt x="829" y="294"/>
                  <a:pt x="829" y="294"/>
                  <a:pt x="829" y="294"/>
                </a:cubicBezTo>
                <a:cubicBezTo>
                  <a:pt x="831" y="295"/>
                  <a:pt x="831" y="295"/>
                  <a:pt x="831" y="295"/>
                </a:cubicBezTo>
                <a:cubicBezTo>
                  <a:pt x="833" y="292"/>
                  <a:pt x="833" y="292"/>
                  <a:pt x="833" y="292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4" y="290"/>
                  <a:pt x="844" y="290"/>
                  <a:pt x="844" y="290"/>
                </a:cubicBezTo>
                <a:cubicBezTo>
                  <a:pt x="847" y="291"/>
                  <a:pt x="847" y="291"/>
                  <a:pt x="847" y="291"/>
                </a:cubicBezTo>
                <a:cubicBezTo>
                  <a:pt x="851" y="289"/>
                  <a:pt x="851" y="289"/>
                  <a:pt x="851" y="289"/>
                </a:cubicBezTo>
                <a:cubicBezTo>
                  <a:pt x="860" y="288"/>
                  <a:pt x="860" y="288"/>
                  <a:pt x="860" y="288"/>
                </a:cubicBezTo>
                <a:cubicBezTo>
                  <a:pt x="862" y="286"/>
                  <a:pt x="862" y="286"/>
                  <a:pt x="862" y="286"/>
                </a:cubicBezTo>
                <a:cubicBezTo>
                  <a:pt x="861" y="286"/>
                  <a:pt x="859" y="289"/>
                  <a:pt x="865" y="287"/>
                </a:cubicBezTo>
                <a:cubicBezTo>
                  <a:pt x="866" y="286"/>
                  <a:pt x="866" y="286"/>
                  <a:pt x="866" y="286"/>
                </a:cubicBezTo>
                <a:cubicBezTo>
                  <a:pt x="867" y="287"/>
                  <a:pt x="867" y="287"/>
                  <a:pt x="867" y="287"/>
                </a:cubicBezTo>
                <a:cubicBezTo>
                  <a:pt x="863" y="289"/>
                  <a:pt x="863" y="289"/>
                  <a:pt x="863" y="289"/>
                </a:cubicBezTo>
                <a:cubicBezTo>
                  <a:pt x="863" y="291"/>
                  <a:pt x="863" y="291"/>
                  <a:pt x="863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71" y="287"/>
                  <a:pt x="871" y="287"/>
                  <a:pt x="871" y="287"/>
                </a:cubicBezTo>
                <a:cubicBezTo>
                  <a:pt x="869" y="286"/>
                  <a:pt x="869" y="286"/>
                  <a:pt x="869" y="286"/>
                </a:cubicBezTo>
                <a:cubicBezTo>
                  <a:pt x="880" y="283"/>
                  <a:pt x="880" y="283"/>
                  <a:pt x="880" y="283"/>
                </a:cubicBezTo>
                <a:cubicBezTo>
                  <a:pt x="880" y="283"/>
                  <a:pt x="880" y="283"/>
                  <a:pt x="880" y="283"/>
                </a:cubicBezTo>
                <a:cubicBezTo>
                  <a:pt x="882" y="281"/>
                  <a:pt x="882" y="281"/>
                  <a:pt x="882" y="281"/>
                </a:cubicBezTo>
                <a:cubicBezTo>
                  <a:pt x="884" y="282"/>
                  <a:pt x="884" y="282"/>
                  <a:pt x="884" y="282"/>
                </a:cubicBezTo>
                <a:cubicBezTo>
                  <a:pt x="886" y="284"/>
                  <a:pt x="888" y="281"/>
                  <a:pt x="890" y="282"/>
                </a:cubicBezTo>
                <a:cubicBezTo>
                  <a:pt x="890" y="283"/>
                  <a:pt x="892" y="281"/>
                  <a:pt x="890" y="283"/>
                </a:cubicBezTo>
                <a:cubicBezTo>
                  <a:pt x="890" y="283"/>
                  <a:pt x="891" y="283"/>
                  <a:pt x="891" y="283"/>
                </a:cubicBezTo>
                <a:cubicBezTo>
                  <a:pt x="892" y="280"/>
                  <a:pt x="892" y="280"/>
                  <a:pt x="892" y="280"/>
                </a:cubicBezTo>
                <a:cubicBezTo>
                  <a:pt x="899" y="279"/>
                  <a:pt x="899" y="279"/>
                  <a:pt x="899" y="279"/>
                </a:cubicBezTo>
                <a:cubicBezTo>
                  <a:pt x="899" y="275"/>
                  <a:pt x="899" y="275"/>
                  <a:pt x="899" y="275"/>
                </a:cubicBezTo>
                <a:cubicBezTo>
                  <a:pt x="904" y="278"/>
                  <a:pt x="904" y="278"/>
                  <a:pt x="904" y="278"/>
                </a:cubicBezTo>
                <a:cubicBezTo>
                  <a:pt x="909" y="277"/>
                  <a:pt x="909" y="277"/>
                  <a:pt x="909" y="277"/>
                </a:cubicBezTo>
                <a:cubicBezTo>
                  <a:pt x="908" y="275"/>
                  <a:pt x="908" y="275"/>
                  <a:pt x="908" y="275"/>
                </a:cubicBezTo>
                <a:cubicBezTo>
                  <a:pt x="911" y="271"/>
                  <a:pt x="911" y="271"/>
                  <a:pt x="911" y="271"/>
                </a:cubicBezTo>
                <a:cubicBezTo>
                  <a:pt x="913" y="271"/>
                  <a:pt x="913" y="271"/>
                  <a:pt x="913" y="271"/>
                </a:cubicBezTo>
                <a:cubicBezTo>
                  <a:pt x="916" y="271"/>
                  <a:pt x="916" y="271"/>
                  <a:pt x="916" y="271"/>
                </a:cubicBezTo>
                <a:cubicBezTo>
                  <a:pt x="920" y="268"/>
                  <a:pt x="920" y="268"/>
                  <a:pt x="920" y="268"/>
                </a:cubicBezTo>
                <a:cubicBezTo>
                  <a:pt x="921" y="271"/>
                  <a:pt x="921" y="271"/>
                  <a:pt x="921" y="271"/>
                </a:cubicBezTo>
                <a:cubicBezTo>
                  <a:pt x="925" y="271"/>
                  <a:pt x="925" y="271"/>
                  <a:pt x="925" y="271"/>
                </a:cubicBezTo>
                <a:cubicBezTo>
                  <a:pt x="926" y="272"/>
                  <a:pt x="919" y="273"/>
                  <a:pt x="926" y="268"/>
                </a:cubicBezTo>
                <a:cubicBezTo>
                  <a:pt x="923" y="267"/>
                  <a:pt x="923" y="267"/>
                  <a:pt x="923" y="267"/>
                </a:cubicBezTo>
                <a:cubicBezTo>
                  <a:pt x="923" y="267"/>
                  <a:pt x="920" y="268"/>
                  <a:pt x="924" y="266"/>
                </a:cubicBezTo>
                <a:cubicBezTo>
                  <a:pt x="920" y="266"/>
                  <a:pt x="920" y="266"/>
                  <a:pt x="920" y="266"/>
                </a:cubicBezTo>
                <a:cubicBezTo>
                  <a:pt x="920" y="262"/>
                  <a:pt x="920" y="262"/>
                  <a:pt x="920" y="262"/>
                </a:cubicBezTo>
                <a:cubicBezTo>
                  <a:pt x="922" y="260"/>
                  <a:pt x="922" y="260"/>
                  <a:pt x="922" y="260"/>
                </a:cubicBezTo>
                <a:cubicBezTo>
                  <a:pt x="928" y="261"/>
                  <a:pt x="928" y="261"/>
                  <a:pt x="928" y="261"/>
                </a:cubicBezTo>
                <a:cubicBezTo>
                  <a:pt x="934" y="257"/>
                  <a:pt x="934" y="257"/>
                  <a:pt x="934" y="257"/>
                </a:cubicBezTo>
                <a:cubicBezTo>
                  <a:pt x="935" y="258"/>
                  <a:pt x="937" y="256"/>
                  <a:pt x="939" y="255"/>
                </a:cubicBezTo>
                <a:cubicBezTo>
                  <a:pt x="940" y="256"/>
                  <a:pt x="940" y="256"/>
                  <a:pt x="940" y="256"/>
                </a:cubicBezTo>
                <a:cubicBezTo>
                  <a:pt x="944" y="252"/>
                  <a:pt x="944" y="252"/>
                  <a:pt x="944" y="252"/>
                </a:cubicBezTo>
                <a:cubicBezTo>
                  <a:pt x="945" y="250"/>
                  <a:pt x="945" y="250"/>
                  <a:pt x="945" y="250"/>
                </a:cubicBezTo>
                <a:cubicBezTo>
                  <a:pt x="947" y="248"/>
                  <a:pt x="947" y="248"/>
                  <a:pt x="947" y="248"/>
                </a:cubicBezTo>
                <a:cubicBezTo>
                  <a:pt x="955" y="246"/>
                  <a:pt x="955" y="246"/>
                  <a:pt x="955" y="246"/>
                </a:cubicBezTo>
                <a:cubicBezTo>
                  <a:pt x="954" y="245"/>
                  <a:pt x="957" y="242"/>
                  <a:pt x="952" y="243"/>
                </a:cubicBezTo>
                <a:cubicBezTo>
                  <a:pt x="957" y="241"/>
                  <a:pt x="957" y="241"/>
                  <a:pt x="957" y="241"/>
                </a:cubicBezTo>
                <a:cubicBezTo>
                  <a:pt x="956" y="240"/>
                  <a:pt x="956" y="240"/>
                  <a:pt x="956" y="240"/>
                </a:cubicBezTo>
                <a:cubicBezTo>
                  <a:pt x="959" y="239"/>
                  <a:pt x="959" y="239"/>
                  <a:pt x="959" y="239"/>
                </a:cubicBezTo>
                <a:cubicBezTo>
                  <a:pt x="968" y="230"/>
                  <a:pt x="968" y="230"/>
                  <a:pt x="968" y="230"/>
                </a:cubicBezTo>
                <a:cubicBezTo>
                  <a:pt x="968" y="229"/>
                  <a:pt x="965" y="231"/>
                  <a:pt x="968" y="227"/>
                </a:cubicBezTo>
                <a:cubicBezTo>
                  <a:pt x="973" y="229"/>
                  <a:pt x="973" y="229"/>
                  <a:pt x="973" y="229"/>
                </a:cubicBezTo>
                <a:cubicBezTo>
                  <a:pt x="977" y="223"/>
                  <a:pt x="977" y="223"/>
                  <a:pt x="977" y="223"/>
                </a:cubicBezTo>
                <a:cubicBezTo>
                  <a:pt x="973" y="222"/>
                  <a:pt x="973" y="222"/>
                  <a:pt x="973" y="222"/>
                </a:cubicBezTo>
                <a:cubicBezTo>
                  <a:pt x="973" y="222"/>
                  <a:pt x="977" y="222"/>
                  <a:pt x="972" y="220"/>
                </a:cubicBezTo>
                <a:cubicBezTo>
                  <a:pt x="981" y="212"/>
                  <a:pt x="981" y="212"/>
                  <a:pt x="981" y="212"/>
                </a:cubicBezTo>
                <a:cubicBezTo>
                  <a:pt x="981" y="215"/>
                  <a:pt x="981" y="215"/>
                  <a:pt x="981" y="215"/>
                </a:cubicBezTo>
                <a:cubicBezTo>
                  <a:pt x="988" y="214"/>
                  <a:pt x="988" y="214"/>
                  <a:pt x="988" y="214"/>
                </a:cubicBezTo>
                <a:cubicBezTo>
                  <a:pt x="989" y="215"/>
                  <a:pt x="982" y="217"/>
                  <a:pt x="991" y="215"/>
                </a:cubicBezTo>
                <a:cubicBezTo>
                  <a:pt x="989" y="210"/>
                  <a:pt x="989" y="210"/>
                  <a:pt x="989" y="210"/>
                </a:cubicBezTo>
                <a:cubicBezTo>
                  <a:pt x="987" y="211"/>
                  <a:pt x="987" y="211"/>
                  <a:pt x="987" y="211"/>
                </a:cubicBezTo>
                <a:cubicBezTo>
                  <a:pt x="986" y="211"/>
                  <a:pt x="986" y="211"/>
                  <a:pt x="986" y="211"/>
                </a:cubicBezTo>
                <a:cubicBezTo>
                  <a:pt x="989" y="207"/>
                  <a:pt x="989" y="207"/>
                  <a:pt x="989" y="207"/>
                </a:cubicBezTo>
                <a:cubicBezTo>
                  <a:pt x="992" y="208"/>
                  <a:pt x="992" y="208"/>
                  <a:pt x="992" y="208"/>
                </a:cubicBezTo>
                <a:cubicBezTo>
                  <a:pt x="997" y="210"/>
                  <a:pt x="997" y="210"/>
                  <a:pt x="997" y="210"/>
                </a:cubicBezTo>
                <a:cubicBezTo>
                  <a:pt x="998" y="209"/>
                  <a:pt x="998" y="209"/>
                  <a:pt x="998" y="209"/>
                </a:cubicBezTo>
                <a:cubicBezTo>
                  <a:pt x="994" y="206"/>
                  <a:pt x="994" y="206"/>
                  <a:pt x="994" y="206"/>
                </a:cubicBezTo>
                <a:cubicBezTo>
                  <a:pt x="1002" y="200"/>
                  <a:pt x="1002" y="200"/>
                  <a:pt x="1002" y="200"/>
                </a:cubicBezTo>
                <a:cubicBezTo>
                  <a:pt x="1001" y="198"/>
                  <a:pt x="1001" y="198"/>
                  <a:pt x="1001" y="198"/>
                </a:cubicBezTo>
                <a:cubicBezTo>
                  <a:pt x="998" y="198"/>
                  <a:pt x="998" y="198"/>
                  <a:pt x="998" y="198"/>
                </a:cubicBezTo>
                <a:cubicBezTo>
                  <a:pt x="997" y="198"/>
                  <a:pt x="997" y="198"/>
                  <a:pt x="997" y="198"/>
                </a:cubicBezTo>
                <a:cubicBezTo>
                  <a:pt x="1002" y="194"/>
                  <a:pt x="1002" y="194"/>
                  <a:pt x="1002" y="194"/>
                </a:cubicBezTo>
                <a:cubicBezTo>
                  <a:pt x="1004" y="196"/>
                  <a:pt x="997" y="195"/>
                  <a:pt x="1004" y="197"/>
                </a:cubicBezTo>
                <a:cubicBezTo>
                  <a:pt x="1010" y="194"/>
                  <a:pt x="1010" y="194"/>
                  <a:pt x="1010" y="194"/>
                </a:cubicBezTo>
                <a:cubicBezTo>
                  <a:pt x="1008" y="190"/>
                  <a:pt x="1008" y="190"/>
                  <a:pt x="1008" y="190"/>
                </a:cubicBezTo>
                <a:cubicBezTo>
                  <a:pt x="1011" y="187"/>
                  <a:pt x="1011" y="187"/>
                  <a:pt x="1011" y="187"/>
                </a:cubicBezTo>
                <a:cubicBezTo>
                  <a:pt x="1009" y="184"/>
                  <a:pt x="1009" y="184"/>
                  <a:pt x="1009" y="184"/>
                </a:cubicBezTo>
                <a:cubicBezTo>
                  <a:pt x="1009" y="182"/>
                  <a:pt x="1009" y="182"/>
                  <a:pt x="1009" y="182"/>
                </a:cubicBezTo>
                <a:cubicBezTo>
                  <a:pt x="1010" y="184"/>
                  <a:pt x="1010" y="184"/>
                  <a:pt x="1010" y="184"/>
                </a:cubicBezTo>
                <a:cubicBezTo>
                  <a:pt x="1013" y="178"/>
                  <a:pt x="1014" y="188"/>
                  <a:pt x="1022" y="181"/>
                </a:cubicBezTo>
                <a:cubicBezTo>
                  <a:pt x="1023" y="180"/>
                  <a:pt x="1023" y="180"/>
                  <a:pt x="1023" y="180"/>
                </a:cubicBezTo>
                <a:cubicBezTo>
                  <a:pt x="1020" y="177"/>
                  <a:pt x="1020" y="177"/>
                  <a:pt x="1020" y="177"/>
                </a:cubicBezTo>
                <a:cubicBezTo>
                  <a:pt x="1018" y="180"/>
                  <a:pt x="1018" y="180"/>
                  <a:pt x="1018" y="180"/>
                </a:cubicBezTo>
                <a:cubicBezTo>
                  <a:pt x="1018" y="177"/>
                  <a:pt x="1018" y="177"/>
                  <a:pt x="1018" y="177"/>
                </a:cubicBezTo>
                <a:cubicBezTo>
                  <a:pt x="1024" y="174"/>
                  <a:pt x="1024" y="174"/>
                  <a:pt x="1024" y="174"/>
                </a:cubicBezTo>
                <a:cubicBezTo>
                  <a:pt x="1025" y="175"/>
                  <a:pt x="1025" y="175"/>
                  <a:pt x="1025" y="175"/>
                </a:cubicBezTo>
                <a:cubicBezTo>
                  <a:pt x="1025" y="172"/>
                  <a:pt x="1025" y="172"/>
                  <a:pt x="1025" y="172"/>
                </a:cubicBezTo>
                <a:cubicBezTo>
                  <a:pt x="1031" y="173"/>
                  <a:pt x="1031" y="173"/>
                  <a:pt x="1031" y="173"/>
                </a:cubicBezTo>
                <a:cubicBezTo>
                  <a:pt x="1035" y="166"/>
                  <a:pt x="1032" y="178"/>
                  <a:pt x="1037" y="164"/>
                </a:cubicBezTo>
                <a:cubicBezTo>
                  <a:pt x="1037" y="163"/>
                  <a:pt x="1037" y="163"/>
                  <a:pt x="1037" y="163"/>
                </a:cubicBezTo>
                <a:cubicBezTo>
                  <a:pt x="1041" y="164"/>
                  <a:pt x="1041" y="164"/>
                  <a:pt x="1041" y="164"/>
                </a:cubicBezTo>
                <a:cubicBezTo>
                  <a:pt x="1041" y="165"/>
                  <a:pt x="1041" y="165"/>
                  <a:pt x="1041" y="165"/>
                </a:cubicBezTo>
                <a:cubicBezTo>
                  <a:pt x="1042" y="166"/>
                  <a:pt x="1042" y="166"/>
                  <a:pt x="1042" y="166"/>
                </a:cubicBezTo>
                <a:cubicBezTo>
                  <a:pt x="1043" y="166"/>
                  <a:pt x="1043" y="166"/>
                  <a:pt x="1043" y="166"/>
                </a:cubicBezTo>
                <a:cubicBezTo>
                  <a:pt x="1043" y="159"/>
                  <a:pt x="1043" y="159"/>
                  <a:pt x="1043" y="159"/>
                </a:cubicBezTo>
                <a:cubicBezTo>
                  <a:pt x="1039" y="159"/>
                  <a:pt x="1039" y="159"/>
                  <a:pt x="1039" y="159"/>
                </a:cubicBezTo>
                <a:cubicBezTo>
                  <a:pt x="1038" y="156"/>
                  <a:pt x="1038" y="156"/>
                  <a:pt x="1038" y="156"/>
                </a:cubicBezTo>
                <a:cubicBezTo>
                  <a:pt x="1042" y="154"/>
                  <a:pt x="1042" y="154"/>
                  <a:pt x="1042" y="154"/>
                </a:cubicBezTo>
                <a:cubicBezTo>
                  <a:pt x="1044" y="154"/>
                  <a:pt x="1041" y="157"/>
                  <a:pt x="1045" y="156"/>
                </a:cubicBezTo>
                <a:cubicBezTo>
                  <a:pt x="1047" y="155"/>
                  <a:pt x="1036" y="152"/>
                  <a:pt x="1050" y="155"/>
                </a:cubicBezTo>
                <a:cubicBezTo>
                  <a:pt x="1052" y="152"/>
                  <a:pt x="1052" y="152"/>
                  <a:pt x="1052" y="152"/>
                </a:cubicBezTo>
                <a:cubicBezTo>
                  <a:pt x="1048" y="152"/>
                  <a:pt x="1048" y="152"/>
                  <a:pt x="1048" y="152"/>
                </a:cubicBezTo>
                <a:cubicBezTo>
                  <a:pt x="1048" y="150"/>
                  <a:pt x="1048" y="150"/>
                  <a:pt x="1048" y="150"/>
                </a:cubicBezTo>
                <a:cubicBezTo>
                  <a:pt x="1052" y="148"/>
                  <a:pt x="1043" y="161"/>
                  <a:pt x="1052" y="146"/>
                </a:cubicBezTo>
                <a:cubicBezTo>
                  <a:pt x="1055" y="145"/>
                  <a:pt x="1055" y="145"/>
                  <a:pt x="1055" y="145"/>
                </a:cubicBezTo>
                <a:cubicBezTo>
                  <a:pt x="1059" y="148"/>
                  <a:pt x="1044" y="146"/>
                  <a:pt x="1061" y="141"/>
                </a:cubicBezTo>
                <a:cubicBezTo>
                  <a:pt x="1060" y="138"/>
                  <a:pt x="1054" y="145"/>
                  <a:pt x="1066" y="140"/>
                </a:cubicBezTo>
                <a:cubicBezTo>
                  <a:pt x="1064" y="137"/>
                  <a:pt x="1064" y="137"/>
                  <a:pt x="1064" y="137"/>
                </a:cubicBezTo>
                <a:cubicBezTo>
                  <a:pt x="1062" y="136"/>
                  <a:pt x="1062" y="136"/>
                  <a:pt x="1062" y="136"/>
                </a:cubicBezTo>
                <a:cubicBezTo>
                  <a:pt x="1063" y="132"/>
                  <a:pt x="1063" y="132"/>
                  <a:pt x="1063" y="132"/>
                </a:cubicBezTo>
                <a:cubicBezTo>
                  <a:pt x="1071" y="130"/>
                  <a:pt x="1071" y="130"/>
                  <a:pt x="1071" y="130"/>
                </a:cubicBezTo>
                <a:cubicBezTo>
                  <a:pt x="1073" y="128"/>
                  <a:pt x="1073" y="128"/>
                  <a:pt x="1073" y="128"/>
                </a:cubicBezTo>
                <a:cubicBezTo>
                  <a:pt x="1071" y="127"/>
                  <a:pt x="1071" y="127"/>
                  <a:pt x="1071" y="127"/>
                </a:cubicBezTo>
                <a:cubicBezTo>
                  <a:pt x="1074" y="126"/>
                  <a:pt x="1074" y="129"/>
                  <a:pt x="1075" y="123"/>
                </a:cubicBezTo>
                <a:cubicBezTo>
                  <a:pt x="1078" y="123"/>
                  <a:pt x="1078" y="123"/>
                  <a:pt x="1078" y="123"/>
                </a:cubicBezTo>
                <a:cubicBezTo>
                  <a:pt x="1083" y="124"/>
                  <a:pt x="1071" y="125"/>
                  <a:pt x="1082" y="123"/>
                </a:cubicBezTo>
                <a:cubicBezTo>
                  <a:pt x="1080" y="120"/>
                  <a:pt x="1080" y="120"/>
                  <a:pt x="1080" y="120"/>
                </a:cubicBezTo>
                <a:cubicBezTo>
                  <a:pt x="1081" y="120"/>
                  <a:pt x="1072" y="125"/>
                  <a:pt x="1084" y="120"/>
                </a:cubicBezTo>
                <a:cubicBezTo>
                  <a:pt x="1084" y="118"/>
                  <a:pt x="1084" y="118"/>
                  <a:pt x="1084" y="118"/>
                </a:cubicBezTo>
                <a:cubicBezTo>
                  <a:pt x="1089" y="117"/>
                  <a:pt x="1089" y="117"/>
                  <a:pt x="1089" y="117"/>
                </a:cubicBezTo>
                <a:cubicBezTo>
                  <a:pt x="1086" y="115"/>
                  <a:pt x="1086" y="115"/>
                  <a:pt x="1086" y="115"/>
                </a:cubicBezTo>
                <a:cubicBezTo>
                  <a:pt x="1087" y="111"/>
                  <a:pt x="1087" y="111"/>
                  <a:pt x="1087" y="111"/>
                </a:cubicBezTo>
                <a:cubicBezTo>
                  <a:pt x="1090" y="110"/>
                  <a:pt x="1094" y="114"/>
                  <a:pt x="1095" y="112"/>
                </a:cubicBezTo>
                <a:cubicBezTo>
                  <a:pt x="1097" y="108"/>
                  <a:pt x="1097" y="108"/>
                  <a:pt x="1097" y="108"/>
                </a:cubicBezTo>
                <a:cubicBezTo>
                  <a:pt x="1096" y="107"/>
                  <a:pt x="1096" y="107"/>
                  <a:pt x="1096" y="107"/>
                </a:cubicBezTo>
                <a:cubicBezTo>
                  <a:pt x="1102" y="103"/>
                  <a:pt x="1102" y="103"/>
                  <a:pt x="1102" y="103"/>
                </a:cubicBezTo>
                <a:cubicBezTo>
                  <a:pt x="1101" y="101"/>
                  <a:pt x="1101" y="101"/>
                  <a:pt x="1101" y="101"/>
                </a:cubicBezTo>
                <a:cubicBezTo>
                  <a:pt x="1101" y="98"/>
                  <a:pt x="1101" y="98"/>
                  <a:pt x="1101" y="98"/>
                </a:cubicBezTo>
                <a:cubicBezTo>
                  <a:pt x="1106" y="97"/>
                  <a:pt x="1106" y="97"/>
                  <a:pt x="1106" y="97"/>
                </a:cubicBezTo>
                <a:cubicBezTo>
                  <a:pt x="1106" y="98"/>
                  <a:pt x="1105" y="95"/>
                  <a:pt x="1106" y="98"/>
                </a:cubicBezTo>
                <a:cubicBezTo>
                  <a:pt x="1107" y="99"/>
                  <a:pt x="1107" y="99"/>
                  <a:pt x="1107" y="99"/>
                </a:cubicBezTo>
                <a:cubicBezTo>
                  <a:pt x="1109" y="97"/>
                  <a:pt x="1109" y="97"/>
                  <a:pt x="1109" y="97"/>
                </a:cubicBezTo>
                <a:cubicBezTo>
                  <a:pt x="1112" y="92"/>
                  <a:pt x="1112" y="92"/>
                  <a:pt x="1112" y="92"/>
                </a:cubicBezTo>
                <a:cubicBezTo>
                  <a:pt x="1113" y="92"/>
                  <a:pt x="1114" y="94"/>
                  <a:pt x="1115" y="92"/>
                </a:cubicBezTo>
                <a:cubicBezTo>
                  <a:pt x="1113" y="90"/>
                  <a:pt x="1113" y="90"/>
                  <a:pt x="1113" y="90"/>
                </a:cubicBezTo>
                <a:cubicBezTo>
                  <a:pt x="1110" y="91"/>
                  <a:pt x="1110" y="91"/>
                  <a:pt x="1110" y="91"/>
                </a:cubicBezTo>
                <a:cubicBezTo>
                  <a:pt x="1109" y="88"/>
                  <a:pt x="1109" y="88"/>
                  <a:pt x="1109" y="88"/>
                </a:cubicBezTo>
                <a:cubicBezTo>
                  <a:pt x="1107" y="88"/>
                  <a:pt x="1107" y="88"/>
                  <a:pt x="1107" y="88"/>
                </a:cubicBezTo>
                <a:cubicBezTo>
                  <a:pt x="1116" y="85"/>
                  <a:pt x="1116" y="85"/>
                  <a:pt x="1116" y="85"/>
                </a:cubicBezTo>
                <a:cubicBezTo>
                  <a:pt x="1119" y="86"/>
                  <a:pt x="1119" y="86"/>
                  <a:pt x="1119" y="86"/>
                </a:cubicBezTo>
                <a:cubicBezTo>
                  <a:pt x="1121" y="84"/>
                  <a:pt x="1121" y="84"/>
                  <a:pt x="1121" y="84"/>
                </a:cubicBezTo>
                <a:cubicBezTo>
                  <a:pt x="1119" y="83"/>
                  <a:pt x="1119" y="83"/>
                  <a:pt x="1119" y="83"/>
                </a:cubicBezTo>
                <a:cubicBezTo>
                  <a:pt x="1116" y="80"/>
                  <a:pt x="1116" y="91"/>
                  <a:pt x="1119" y="80"/>
                </a:cubicBezTo>
                <a:cubicBezTo>
                  <a:pt x="1123" y="80"/>
                  <a:pt x="1123" y="80"/>
                  <a:pt x="1123" y="80"/>
                </a:cubicBezTo>
                <a:cubicBezTo>
                  <a:pt x="1131" y="73"/>
                  <a:pt x="1131" y="73"/>
                  <a:pt x="1131" y="73"/>
                </a:cubicBezTo>
                <a:cubicBezTo>
                  <a:pt x="1133" y="73"/>
                  <a:pt x="1119" y="78"/>
                  <a:pt x="1135" y="71"/>
                </a:cubicBezTo>
                <a:cubicBezTo>
                  <a:pt x="1135" y="70"/>
                  <a:pt x="1134" y="74"/>
                  <a:pt x="1134" y="69"/>
                </a:cubicBezTo>
                <a:cubicBezTo>
                  <a:pt x="1137" y="68"/>
                  <a:pt x="1137" y="68"/>
                  <a:pt x="1137" y="68"/>
                </a:cubicBezTo>
                <a:cubicBezTo>
                  <a:pt x="1142" y="70"/>
                  <a:pt x="1142" y="70"/>
                  <a:pt x="1142" y="70"/>
                </a:cubicBezTo>
                <a:cubicBezTo>
                  <a:pt x="1143" y="69"/>
                  <a:pt x="1143" y="69"/>
                  <a:pt x="1143" y="69"/>
                </a:cubicBezTo>
                <a:cubicBezTo>
                  <a:pt x="1141" y="63"/>
                  <a:pt x="1141" y="63"/>
                  <a:pt x="1141" y="63"/>
                </a:cubicBezTo>
                <a:cubicBezTo>
                  <a:pt x="1152" y="56"/>
                  <a:pt x="1152" y="56"/>
                  <a:pt x="1152" y="56"/>
                </a:cubicBezTo>
                <a:cubicBezTo>
                  <a:pt x="1153" y="53"/>
                  <a:pt x="1153" y="53"/>
                  <a:pt x="1153" y="53"/>
                </a:cubicBezTo>
                <a:cubicBezTo>
                  <a:pt x="1157" y="53"/>
                  <a:pt x="1157" y="53"/>
                  <a:pt x="1157" y="53"/>
                </a:cubicBezTo>
                <a:cubicBezTo>
                  <a:pt x="1156" y="50"/>
                  <a:pt x="1156" y="50"/>
                  <a:pt x="1156" y="50"/>
                </a:cubicBezTo>
                <a:cubicBezTo>
                  <a:pt x="1158" y="52"/>
                  <a:pt x="1158" y="52"/>
                  <a:pt x="1158" y="52"/>
                </a:cubicBezTo>
                <a:cubicBezTo>
                  <a:pt x="1165" y="50"/>
                  <a:pt x="1165" y="50"/>
                  <a:pt x="1165" y="50"/>
                </a:cubicBezTo>
                <a:cubicBezTo>
                  <a:pt x="1163" y="47"/>
                  <a:pt x="1163" y="47"/>
                  <a:pt x="1163" y="47"/>
                </a:cubicBezTo>
                <a:cubicBezTo>
                  <a:pt x="1164" y="47"/>
                  <a:pt x="1164" y="46"/>
                  <a:pt x="1165" y="47"/>
                </a:cubicBezTo>
                <a:cubicBezTo>
                  <a:pt x="1161" y="44"/>
                  <a:pt x="1161" y="44"/>
                  <a:pt x="1161" y="44"/>
                </a:cubicBezTo>
                <a:cubicBezTo>
                  <a:pt x="1161" y="43"/>
                  <a:pt x="1161" y="43"/>
                  <a:pt x="1161" y="43"/>
                </a:cubicBezTo>
                <a:cubicBezTo>
                  <a:pt x="1168" y="43"/>
                  <a:pt x="1168" y="43"/>
                  <a:pt x="1168" y="43"/>
                </a:cubicBezTo>
                <a:cubicBezTo>
                  <a:pt x="1175" y="40"/>
                  <a:pt x="1175" y="40"/>
                  <a:pt x="1175" y="40"/>
                </a:cubicBezTo>
                <a:cubicBezTo>
                  <a:pt x="1175" y="38"/>
                  <a:pt x="1175" y="38"/>
                  <a:pt x="1175" y="38"/>
                </a:cubicBezTo>
                <a:cubicBezTo>
                  <a:pt x="1182" y="33"/>
                  <a:pt x="1182" y="33"/>
                  <a:pt x="1182" y="33"/>
                </a:cubicBezTo>
                <a:cubicBezTo>
                  <a:pt x="1181" y="31"/>
                  <a:pt x="1187" y="36"/>
                  <a:pt x="1186" y="29"/>
                </a:cubicBezTo>
                <a:cubicBezTo>
                  <a:pt x="1188" y="30"/>
                  <a:pt x="1188" y="30"/>
                  <a:pt x="1188" y="30"/>
                </a:cubicBezTo>
                <a:cubicBezTo>
                  <a:pt x="1192" y="25"/>
                  <a:pt x="1192" y="25"/>
                  <a:pt x="1192" y="25"/>
                </a:cubicBezTo>
                <a:cubicBezTo>
                  <a:pt x="1193" y="25"/>
                  <a:pt x="1193" y="25"/>
                  <a:pt x="1193" y="25"/>
                </a:cubicBezTo>
                <a:cubicBezTo>
                  <a:pt x="1193" y="22"/>
                  <a:pt x="1193" y="22"/>
                  <a:pt x="1193" y="22"/>
                </a:cubicBezTo>
                <a:cubicBezTo>
                  <a:pt x="1195" y="23"/>
                  <a:pt x="1197" y="20"/>
                  <a:pt x="1198" y="19"/>
                </a:cubicBezTo>
                <a:cubicBezTo>
                  <a:pt x="1199" y="17"/>
                  <a:pt x="1204" y="18"/>
                  <a:pt x="1200" y="15"/>
                </a:cubicBezTo>
                <a:cubicBezTo>
                  <a:pt x="1203" y="16"/>
                  <a:pt x="1204" y="10"/>
                  <a:pt x="1207" y="15"/>
                </a:cubicBezTo>
                <a:cubicBezTo>
                  <a:pt x="1210" y="14"/>
                  <a:pt x="1210" y="14"/>
                  <a:pt x="1210" y="14"/>
                </a:cubicBezTo>
                <a:cubicBezTo>
                  <a:pt x="1209" y="9"/>
                  <a:pt x="1209" y="9"/>
                  <a:pt x="1209" y="9"/>
                </a:cubicBezTo>
                <a:cubicBezTo>
                  <a:pt x="1210" y="9"/>
                  <a:pt x="1212" y="9"/>
                  <a:pt x="1211" y="6"/>
                </a:cubicBezTo>
                <a:cubicBezTo>
                  <a:pt x="1214" y="9"/>
                  <a:pt x="1214" y="9"/>
                  <a:pt x="1214" y="9"/>
                </a:cubicBezTo>
                <a:cubicBezTo>
                  <a:pt x="1215" y="7"/>
                  <a:pt x="1215" y="7"/>
                  <a:pt x="1215" y="7"/>
                </a:cubicBezTo>
                <a:cubicBezTo>
                  <a:pt x="1219" y="8"/>
                  <a:pt x="1219" y="8"/>
                  <a:pt x="1219" y="8"/>
                </a:cubicBezTo>
                <a:cubicBezTo>
                  <a:pt x="1218" y="11"/>
                  <a:pt x="1218" y="11"/>
                  <a:pt x="1218" y="11"/>
                </a:cubicBezTo>
                <a:cubicBezTo>
                  <a:pt x="1224" y="7"/>
                  <a:pt x="1224" y="7"/>
                  <a:pt x="1224" y="7"/>
                </a:cubicBezTo>
                <a:cubicBezTo>
                  <a:pt x="1224" y="6"/>
                  <a:pt x="1227" y="6"/>
                  <a:pt x="1227" y="8"/>
                </a:cubicBezTo>
                <a:cubicBezTo>
                  <a:pt x="1228" y="7"/>
                  <a:pt x="1230" y="6"/>
                  <a:pt x="1232" y="7"/>
                </a:cubicBezTo>
                <a:cubicBezTo>
                  <a:pt x="1229" y="10"/>
                  <a:pt x="1238" y="7"/>
                  <a:pt x="1231" y="11"/>
                </a:cubicBezTo>
                <a:cubicBezTo>
                  <a:pt x="1230" y="10"/>
                  <a:pt x="1230" y="10"/>
                  <a:pt x="1230" y="10"/>
                </a:cubicBezTo>
                <a:cubicBezTo>
                  <a:pt x="1223" y="11"/>
                  <a:pt x="1223" y="11"/>
                  <a:pt x="1223" y="11"/>
                </a:cubicBezTo>
                <a:cubicBezTo>
                  <a:pt x="1222" y="12"/>
                  <a:pt x="1232" y="4"/>
                  <a:pt x="1223" y="17"/>
                </a:cubicBezTo>
                <a:cubicBezTo>
                  <a:pt x="1224" y="18"/>
                  <a:pt x="1224" y="18"/>
                  <a:pt x="1224" y="18"/>
                </a:cubicBezTo>
                <a:cubicBezTo>
                  <a:pt x="1225" y="18"/>
                  <a:pt x="1225" y="18"/>
                  <a:pt x="1225" y="18"/>
                </a:cubicBezTo>
                <a:cubicBezTo>
                  <a:pt x="1226" y="17"/>
                  <a:pt x="1226" y="17"/>
                  <a:pt x="1226" y="17"/>
                </a:cubicBezTo>
                <a:cubicBezTo>
                  <a:pt x="1224" y="17"/>
                  <a:pt x="1226" y="17"/>
                  <a:pt x="1225" y="14"/>
                </a:cubicBezTo>
                <a:cubicBezTo>
                  <a:pt x="1226" y="14"/>
                  <a:pt x="1227" y="14"/>
                  <a:pt x="1228" y="14"/>
                </a:cubicBezTo>
                <a:cubicBezTo>
                  <a:pt x="1227" y="17"/>
                  <a:pt x="1227" y="17"/>
                  <a:pt x="1227" y="17"/>
                </a:cubicBezTo>
                <a:cubicBezTo>
                  <a:pt x="1225" y="18"/>
                  <a:pt x="1225" y="18"/>
                  <a:pt x="1225" y="18"/>
                </a:cubicBezTo>
                <a:cubicBezTo>
                  <a:pt x="1229" y="21"/>
                  <a:pt x="1229" y="21"/>
                  <a:pt x="1229" y="21"/>
                </a:cubicBezTo>
                <a:cubicBezTo>
                  <a:pt x="1232" y="18"/>
                  <a:pt x="1232" y="18"/>
                  <a:pt x="1232" y="18"/>
                </a:cubicBezTo>
                <a:cubicBezTo>
                  <a:pt x="1232" y="19"/>
                  <a:pt x="1232" y="19"/>
                  <a:pt x="1232" y="19"/>
                </a:cubicBezTo>
                <a:cubicBezTo>
                  <a:pt x="1237" y="16"/>
                  <a:pt x="1214" y="26"/>
                  <a:pt x="1241" y="14"/>
                </a:cubicBezTo>
                <a:cubicBezTo>
                  <a:pt x="1242" y="15"/>
                  <a:pt x="1242" y="15"/>
                  <a:pt x="1242" y="15"/>
                </a:cubicBezTo>
                <a:cubicBezTo>
                  <a:pt x="1238" y="17"/>
                  <a:pt x="1238" y="17"/>
                  <a:pt x="1238" y="17"/>
                </a:cubicBezTo>
                <a:cubicBezTo>
                  <a:pt x="1234" y="21"/>
                  <a:pt x="1234" y="21"/>
                  <a:pt x="1234" y="21"/>
                </a:cubicBezTo>
                <a:cubicBezTo>
                  <a:pt x="1232" y="21"/>
                  <a:pt x="1232" y="21"/>
                  <a:pt x="1232" y="21"/>
                </a:cubicBezTo>
                <a:cubicBezTo>
                  <a:pt x="1232" y="22"/>
                  <a:pt x="1227" y="21"/>
                  <a:pt x="1232" y="23"/>
                </a:cubicBezTo>
                <a:cubicBezTo>
                  <a:pt x="1231" y="25"/>
                  <a:pt x="1231" y="25"/>
                  <a:pt x="1231" y="25"/>
                </a:cubicBezTo>
                <a:cubicBezTo>
                  <a:pt x="1224" y="26"/>
                  <a:pt x="1224" y="26"/>
                  <a:pt x="1224" y="26"/>
                </a:cubicBezTo>
                <a:cubicBezTo>
                  <a:pt x="1217" y="31"/>
                  <a:pt x="1217" y="31"/>
                  <a:pt x="1217" y="31"/>
                </a:cubicBezTo>
                <a:cubicBezTo>
                  <a:pt x="1215" y="29"/>
                  <a:pt x="1214" y="37"/>
                  <a:pt x="1212" y="30"/>
                </a:cubicBezTo>
                <a:cubicBezTo>
                  <a:pt x="1210" y="32"/>
                  <a:pt x="1210" y="32"/>
                  <a:pt x="1210" y="32"/>
                </a:cubicBezTo>
                <a:cubicBezTo>
                  <a:pt x="1210" y="33"/>
                  <a:pt x="1210" y="33"/>
                  <a:pt x="1210" y="33"/>
                </a:cubicBezTo>
                <a:cubicBezTo>
                  <a:pt x="1210" y="34"/>
                  <a:pt x="1210" y="34"/>
                  <a:pt x="1210" y="34"/>
                </a:cubicBezTo>
                <a:cubicBezTo>
                  <a:pt x="1212" y="32"/>
                  <a:pt x="1212" y="32"/>
                  <a:pt x="1212" y="32"/>
                </a:cubicBezTo>
                <a:cubicBezTo>
                  <a:pt x="1207" y="39"/>
                  <a:pt x="1207" y="39"/>
                  <a:pt x="1207" y="39"/>
                </a:cubicBezTo>
                <a:cubicBezTo>
                  <a:pt x="1206" y="39"/>
                  <a:pt x="1206" y="39"/>
                  <a:pt x="1206" y="39"/>
                </a:cubicBezTo>
                <a:cubicBezTo>
                  <a:pt x="1204" y="38"/>
                  <a:pt x="1204" y="38"/>
                  <a:pt x="1204" y="38"/>
                </a:cubicBezTo>
                <a:cubicBezTo>
                  <a:pt x="1202" y="43"/>
                  <a:pt x="1202" y="43"/>
                  <a:pt x="1202" y="43"/>
                </a:cubicBezTo>
                <a:cubicBezTo>
                  <a:pt x="1197" y="47"/>
                  <a:pt x="1197" y="47"/>
                  <a:pt x="1197" y="47"/>
                </a:cubicBezTo>
                <a:cubicBezTo>
                  <a:pt x="1193" y="53"/>
                  <a:pt x="1193" y="53"/>
                  <a:pt x="1193" y="53"/>
                </a:cubicBezTo>
                <a:cubicBezTo>
                  <a:pt x="1191" y="48"/>
                  <a:pt x="1191" y="48"/>
                  <a:pt x="1191" y="48"/>
                </a:cubicBezTo>
                <a:cubicBezTo>
                  <a:pt x="1188" y="49"/>
                  <a:pt x="1188" y="49"/>
                  <a:pt x="1188" y="49"/>
                </a:cubicBezTo>
                <a:cubicBezTo>
                  <a:pt x="1187" y="52"/>
                  <a:pt x="1187" y="52"/>
                  <a:pt x="1187" y="52"/>
                </a:cubicBezTo>
                <a:cubicBezTo>
                  <a:pt x="1189" y="55"/>
                  <a:pt x="1189" y="55"/>
                  <a:pt x="1189" y="55"/>
                </a:cubicBezTo>
                <a:cubicBezTo>
                  <a:pt x="1186" y="59"/>
                  <a:pt x="1186" y="59"/>
                  <a:pt x="1186" y="59"/>
                </a:cubicBezTo>
                <a:cubicBezTo>
                  <a:pt x="1184" y="60"/>
                  <a:pt x="1184" y="60"/>
                  <a:pt x="1184" y="60"/>
                </a:cubicBezTo>
                <a:cubicBezTo>
                  <a:pt x="1181" y="64"/>
                  <a:pt x="1181" y="64"/>
                  <a:pt x="1181" y="64"/>
                </a:cubicBezTo>
                <a:cubicBezTo>
                  <a:pt x="1179" y="66"/>
                  <a:pt x="1179" y="60"/>
                  <a:pt x="1177" y="66"/>
                </a:cubicBezTo>
                <a:cubicBezTo>
                  <a:pt x="1174" y="65"/>
                  <a:pt x="1184" y="62"/>
                  <a:pt x="1173" y="67"/>
                </a:cubicBezTo>
                <a:cubicBezTo>
                  <a:pt x="1174" y="68"/>
                  <a:pt x="1174" y="68"/>
                  <a:pt x="1174" y="68"/>
                </a:cubicBezTo>
                <a:cubicBezTo>
                  <a:pt x="1172" y="71"/>
                  <a:pt x="1172" y="71"/>
                  <a:pt x="1172" y="71"/>
                </a:cubicBezTo>
                <a:cubicBezTo>
                  <a:pt x="1168" y="72"/>
                  <a:pt x="1168" y="72"/>
                  <a:pt x="1168" y="72"/>
                </a:cubicBezTo>
                <a:cubicBezTo>
                  <a:pt x="1167" y="76"/>
                  <a:pt x="1167" y="76"/>
                  <a:pt x="1167" y="76"/>
                </a:cubicBezTo>
                <a:cubicBezTo>
                  <a:pt x="1159" y="85"/>
                  <a:pt x="1159" y="85"/>
                  <a:pt x="1159" y="85"/>
                </a:cubicBezTo>
                <a:cubicBezTo>
                  <a:pt x="1157" y="87"/>
                  <a:pt x="1157" y="87"/>
                  <a:pt x="1157" y="87"/>
                </a:cubicBezTo>
                <a:cubicBezTo>
                  <a:pt x="1157" y="88"/>
                  <a:pt x="1157" y="88"/>
                  <a:pt x="1157" y="88"/>
                </a:cubicBezTo>
                <a:cubicBezTo>
                  <a:pt x="1155" y="90"/>
                  <a:pt x="1155" y="90"/>
                  <a:pt x="1155" y="90"/>
                </a:cubicBezTo>
                <a:cubicBezTo>
                  <a:pt x="1153" y="91"/>
                  <a:pt x="1151" y="90"/>
                  <a:pt x="1150" y="93"/>
                </a:cubicBezTo>
                <a:cubicBezTo>
                  <a:pt x="1146" y="92"/>
                  <a:pt x="1146" y="92"/>
                  <a:pt x="1146" y="92"/>
                </a:cubicBezTo>
                <a:cubicBezTo>
                  <a:pt x="1144" y="97"/>
                  <a:pt x="1144" y="97"/>
                  <a:pt x="1144" y="97"/>
                </a:cubicBezTo>
                <a:cubicBezTo>
                  <a:pt x="1144" y="97"/>
                  <a:pt x="1144" y="97"/>
                  <a:pt x="1144" y="97"/>
                </a:cubicBezTo>
                <a:cubicBezTo>
                  <a:pt x="1147" y="97"/>
                  <a:pt x="1147" y="97"/>
                  <a:pt x="1147" y="97"/>
                </a:cubicBezTo>
                <a:cubicBezTo>
                  <a:pt x="1145" y="99"/>
                  <a:pt x="1145" y="99"/>
                  <a:pt x="1145" y="99"/>
                </a:cubicBezTo>
                <a:cubicBezTo>
                  <a:pt x="1142" y="100"/>
                  <a:pt x="1142" y="100"/>
                  <a:pt x="1142" y="100"/>
                </a:cubicBezTo>
                <a:cubicBezTo>
                  <a:pt x="1139" y="105"/>
                  <a:pt x="1139" y="105"/>
                  <a:pt x="1139" y="105"/>
                </a:cubicBezTo>
                <a:cubicBezTo>
                  <a:pt x="1138" y="105"/>
                  <a:pt x="1138" y="105"/>
                  <a:pt x="1138" y="105"/>
                </a:cubicBezTo>
                <a:cubicBezTo>
                  <a:pt x="1137" y="108"/>
                  <a:pt x="1137" y="108"/>
                  <a:pt x="1137" y="108"/>
                </a:cubicBezTo>
                <a:cubicBezTo>
                  <a:pt x="1136" y="111"/>
                  <a:pt x="1134" y="105"/>
                  <a:pt x="1133" y="109"/>
                </a:cubicBezTo>
                <a:cubicBezTo>
                  <a:pt x="1130" y="115"/>
                  <a:pt x="1130" y="115"/>
                  <a:pt x="1130" y="115"/>
                </a:cubicBezTo>
                <a:cubicBezTo>
                  <a:pt x="1127" y="114"/>
                  <a:pt x="1123" y="117"/>
                  <a:pt x="1125" y="119"/>
                </a:cubicBezTo>
                <a:cubicBezTo>
                  <a:pt x="1124" y="119"/>
                  <a:pt x="1130" y="118"/>
                  <a:pt x="1123" y="118"/>
                </a:cubicBezTo>
                <a:cubicBezTo>
                  <a:pt x="1121" y="120"/>
                  <a:pt x="1121" y="120"/>
                  <a:pt x="1121" y="120"/>
                </a:cubicBezTo>
                <a:cubicBezTo>
                  <a:pt x="1123" y="121"/>
                  <a:pt x="1123" y="121"/>
                  <a:pt x="1123" y="121"/>
                </a:cubicBezTo>
                <a:cubicBezTo>
                  <a:pt x="1118" y="122"/>
                  <a:pt x="1118" y="122"/>
                  <a:pt x="1118" y="122"/>
                </a:cubicBezTo>
                <a:cubicBezTo>
                  <a:pt x="1117" y="121"/>
                  <a:pt x="1117" y="121"/>
                  <a:pt x="1117" y="121"/>
                </a:cubicBezTo>
                <a:cubicBezTo>
                  <a:pt x="1115" y="123"/>
                  <a:pt x="1115" y="123"/>
                  <a:pt x="1115" y="123"/>
                </a:cubicBezTo>
                <a:cubicBezTo>
                  <a:pt x="1119" y="124"/>
                  <a:pt x="1119" y="124"/>
                  <a:pt x="1119" y="124"/>
                </a:cubicBezTo>
                <a:cubicBezTo>
                  <a:pt x="1117" y="127"/>
                  <a:pt x="1117" y="127"/>
                  <a:pt x="1117" y="127"/>
                </a:cubicBezTo>
                <a:cubicBezTo>
                  <a:pt x="1113" y="132"/>
                  <a:pt x="1113" y="132"/>
                  <a:pt x="1113" y="132"/>
                </a:cubicBezTo>
                <a:cubicBezTo>
                  <a:pt x="1111" y="132"/>
                  <a:pt x="1108" y="135"/>
                  <a:pt x="1106" y="135"/>
                </a:cubicBezTo>
                <a:cubicBezTo>
                  <a:pt x="1103" y="141"/>
                  <a:pt x="1103" y="141"/>
                  <a:pt x="1103" y="141"/>
                </a:cubicBezTo>
                <a:cubicBezTo>
                  <a:pt x="1095" y="148"/>
                  <a:pt x="1095" y="148"/>
                  <a:pt x="1095" y="148"/>
                </a:cubicBezTo>
                <a:cubicBezTo>
                  <a:pt x="1089" y="147"/>
                  <a:pt x="1089" y="147"/>
                  <a:pt x="1089" y="147"/>
                </a:cubicBezTo>
                <a:cubicBezTo>
                  <a:pt x="1087" y="149"/>
                  <a:pt x="1087" y="149"/>
                  <a:pt x="1087" y="149"/>
                </a:cubicBezTo>
                <a:cubicBezTo>
                  <a:pt x="1087" y="152"/>
                  <a:pt x="1087" y="152"/>
                  <a:pt x="1087" y="152"/>
                </a:cubicBezTo>
                <a:cubicBezTo>
                  <a:pt x="1079" y="156"/>
                  <a:pt x="1079" y="156"/>
                  <a:pt x="1079" y="156"/>
                </a:cubicBezTo>
                <a:cubicBezTo>
                  <a:pt x="1079" y="159"/>
                  <a:pt x="1079" y="159"/>
                  <a:pt x="1079" y="159"/>
                </a:cubicBezTo>
                <a:cubicBezTo>
                  <a:pt x="1075" y="161"/>
                  <a:pt x="1075" y="161"/>
                  <a:pt x="1075" y="161"/>
                </a:cubicBezTo>
                <a:cubicBezTo>
                  <a:pt x="1071" y="165"/>
                  <a:pt x="1071" y="165"/>
                  <a:pt x="1071" y="165"/>
                </a:cubicBezTo>
                <a:cubicBezTo>
                  <a:pt x="1069" y="166"/>
                  <a:pt x="1069" y="166"/>
                  <a:pt x="1069" y="166"/>
                </a:cubicBezTo>
                <a:cubicBezTo>
                  <a:pt x="1067" y="169"/>
                  <a:pt x="1067" y="169"/>
                  <a:pt x="1067" y="169"/>
                </a:cubicBezTo>
                <a:cubicBezTo>
                  <a:pt x="1066" y="166"/>
                  <a:pt x="1062" y="177"/>
                  <a:pt x="1066" y="165"/>
                </a:cubicBezTo>
                <a:cubicBezTo>
                  <a:pt x="1065" y="164"/>
                  <a:pt x="1064" y="166"/>
                  <a:pt x="1064" y="165"/>
                </a:cubicBezTo>
                <a:cubicBezTo>
                  <a:pt x="1062" y="166"/>
                  <a:pt x="1062" y="166"/>
                  <a:pt x="1062" y="166"/>
                </a:cubicBezTo>
                <a:cubicBezTo>
                  <a:pt x="1063" y="167"/>
                  <a:pt x="1063" y="167"/>
                  <a:pt x="1063" y="167"/>
                </a:cubicBezTo>
                <a:cubicBezTo>
                  <a:pt x="1061" y="166"/>
                  <a:pt x="1061" y="166"/>
                  <a:pt x="1061" y="166"/>
                </a:cubicBezTo>
                <a:cubicBezTo>
                  <a:pt x="1061" y="168"/>
                  <a:pt x="1061" y="168"/>
                  <a:pt x="1061" y="168"/>
                </a:cubicBezTo>
                <a:cubicBezTo>
                  <a:pt x="1064" y="170"/>
                  <a:pt x="1064" y="170"/>
                  <a:pt x="1064" y="170"/>
                </a:cubicBezTo>
                <a:cubicBezTo>
                  <a:pt x="1063" y="172"/>
                  <a:pt x="1063" y="172"/>
                  <a:pt x="1063" y="172"/>
                </a:cubicBezTo>
                <a:cubicBezTo>
                  <a:pt x="1064" y="173"/>
                  <a:pt x="1064" y="173"/>
                  <a:pt x="1064" y="173"/>
                </a:cubicBezTo>
                <a:cubicBezTo>
                  <a:pt x="1062" y="172"/>
                  <a:pt x="1059" y="174"/>
                  <a:pt x="1060" y="176"/>
                </a:cubicBezTo>
                <a:cubicBezTo>
                  <a:pt x="1059" y="175"/>
                  <a:pt x="1059" y="175"/>
                  <a:pt x="1059" y="175"/>
                </a:cubicBezTo>
                <a:cubicBezTo>
                  <a:pt x="1057" y="179"/>
                  <a:pt x="1057" y="179"/>
                  <a:pt x="1057" y="179"/>
                </a:cubicBezTo>
                <a:cubicBezTo>
                  <a:pt x="1053" y="180"/>
                  <a:pt x="1053" y="180"/>
                  <a:pt x="1053" y="180"/>
                </a:cubicBezTo>
                <a:cubicBezTo>
                  <a:pt x="1054" y="180"/>
                  <a:pt x="1049" y="180"/>
                  <a:pt x="1055" y="180"/>
                </a:cubicBezTo>
                <a:cubicBezTo>
                  <a:pt x="1052" y="186"/>
                  <a:pt x="1054" y="176"/>
                  <a:pt x="1047" y="187"/>
                </a:cubicBezTo>
                <a:cubicBezTo>
                  <a:pt x="1044" y="188"/>
                  <a:pt x="1038" y="189"/>
                  <a:pt x="1039" y="193"/>
                </a:cubicBezTo>
                <a:cubicBezTo>
                  <a:pt x="1037" y="194"/>
                  <a:pt x="1037" y="194"/>
                  <a:pt x="1037" y="194"/>
                </a:cubicBezTo>
                <a:cubicBezTo>
                  <a:pt x="1038" y="197"/>
                  <a:pt x="1038" y="197"/>
                  <a:pt x="1038" y="197"/>
                </a:cubicBezTo>
                <a:cubicBezTo>
                  <a:pt x="1035" y="197"/>
                  <a:pt x="1035" y="197"/>
                  <a:pt x="1035" y="197"/>
                </a:cubicBezTo>
                <a:cubicBezTo>
                  <a:pt x="1034" y="201"/>
                  <a:pt x="1034" y="201"/>
                  <a:pt x="1034" y="201"/>
                </a:cubicBezTo>
                <a:cubicBezTo>
                  <a:pt x="1034" y="204"/>
                  <a:pt x="1028" y="200"/>
                  <a:pt x="1030" y="205"/>
                </a:cubicBezTo>
                <a:cubicBezTo>
                  <a:pt x="1027" y="206"/>
                  <a:pt x="1027" y="206"/>
                  <a:pt x="1027" y="206"/>
                </a:cubicBezTo>
                <a:cubicBezTo>
                  <a:pt x="1024" y="208"/>
                  <a:pt x="1024" y="208"/>
                  <a:pt x="1024" y="208"/>
                </a:cubicBezTo>
                <a:cubicBezTo>
                  <a:pt x="1020" y="210"/>
                  <a:pt x="1016" y="212"/>
                  <a:pt x="1015" y="215"/>
                </a:cubicBezTo>
                <a:cubicBezTo>
                  <a:pt x="1010" y="220"/>
                  <a:pt x="1010" y="220"/>
                  <a:pt x="1010" y="220"/>
                </a:cubicBezTo>
                <a:cubicBezTo>
                  <a:pt x="1011" y="223"/>
                  <a:pt x="1011" y="223"/>
                  <a:pt x="1011" y="223"/>
                </a:cubicBezTo>
                <a:cubicBezTo>
                  <a:pt x="1009" y="226"/>
                  <a:pt x="1009" y="226"/>
                  <a:pt x="1009" y="226"/>
                </a:cubicBezTo>
                <a:cubicBezTo>
                  <a:pt x="1006" y="224"/>
                  <a:pt x="1006" y="224"/>
                  <a:pt x="1006" y="224"/>
                </a:cubicBezTo>
                <a:cubicBezTo>
                  <a:pt x="1002" y="226"/>
                  <a:pt x="1002" y="226"/>
                  <a:pt x="1002" y="226"/>
                </a:cubicBezTo>
                <a:cubicBezTo>
                  <a:pt x="999" y="231"/>
                  <a:pt x="999" y="231"/>
                  <a:pt x="999" y="231"/>
                </a:cubicBezTo>
                <a:cubicBezTo>
                  <a:pt x="995" y="234"/>
                  <a:pt x="989" y="234"/>
                  <a:pt x="990" y="239"/>
                </a:cubicBezTo>
                <a:cubicBezTo>
                  <a:pt x="987" y="240"/>
                  <a:pt x="987" y="240"/>
                  <a:pt x="987" y="240"/>
                </a:cubicBezTo>
                <a:cubicBezTo>
                  <a:pt x="987" y="244"/>
                  <a:pt x="987" y="244"/>
                  <a:pt x="987" y="244"/>
                </a:cubicBezTo>
                <a:cubicBezTo>
                  <a:pt x="991" y="244"/>
                  <a:pt x="991" y="244"/>
                  <a:pt x="991" y="244"/>
                </a:cubicBezTo>
                <a:cubicBezTo>
                  <a:pt x="996" y="240"/>
                  <a:pt x="996" y="240"/>
                  <a:pt x="996" y="240"/>
                </a:cubicBezTo>
                <a:cubicBezTo>
                  <a:pt x="996" y="237"/>
                  <a:pt x="996" y="237"/>
                  <a:pt x="996" y="237"/>
                </a:cubicBezTo>
                <a:cubicBezTo>
                  <a:pt x="999" y="238"/>
                  <a:pt x="999" y="238"/>
                  <a:pt x="999" y="238"/>
                </a:cubicBezTo>
                <a:cubicBezTo>
                  <a:pt x="1004" y="234"/>
                  <a:pt x="1004" y="234"/>
                  <a:pt x="1004" y="234"/>
                </a:cubicBezTo>
                <a:cubicBezTo>
                  <a:pt x="1004" y="231"/>
                  <a:pt x="1004" y="231"/>
                  <a:pt x="1004" y="231"/>
                </a:cubicBezTo>
                <a:cubicBezTo>
                  <a:pt x="1005" y="232"/>
                  <a:pt x="1005" y="232"/>
                  <a:pt x="1005" y="232"/>
                </a:cubicBezTo>
                <a:cubicBezTo>
                  <a:pt x="1006" y="234"/>
                  <a:pt x="1006" y="234"/>
                  <a:pt x="1006" y="234"/>
                </a:cubicBezTo>
                <a:cubicBezTo>
                  <a:pt x="1004" y="238"/>
                  <a:pt x="1004" y="238"/>
                  <a:pt x="1004" y="238"/>
                </a:cubicBezTo>
                <a:cubicBezTo>
                  <a:pt x="1003" y="238"/>
                  <a:pt x="1001" y="231"/>
                  <a:pt x="1000" y="242"/>
                </a:cubicBezTo>
                <a:cubicBezTo>
                  <a:pt x="998" y="241"/>
                  <a:pt x="997" y="239"/>
                  <a:pt x="996" y="245"/>
                </a:cubicBezTo>
                <a:cubicBezTo>
                  <a:pt x="995" y="245"/>
                  <a:pt x="995" y="247"/>
                  <a:pt x="994" y="245"/>
                </a:cubicBezTo>
                <a:cubicBezTo>
                  <a:pt x="993" y="249"/>
                  <a:pt x="993" y="249"/>
                  <a:pt x="993" y="249"/>
                </a:cubicBezTo>
                <a:cubicBezTo>
                  <a:pt x="991" y="250"/>
                  <a:pt x="991" y="250"/>
                  <a:pt x="991" y="250"/>
                </a:cubicBezTo>
                <a:cubicBezTo>
                  <a:pt x="994" y="252"/>
                  <a:pt x="994" y="252"/>
                  <a:pt x="994" y="252"/>
                </a:cubicBezTo>
                <a:cubicBezTo>
                  <a:pt x="991" y="254"/>
                  <a:pt x="991" y="254"/>
                  <a:pt x="991" y="254"/>
                </a:cubicBezTo>
                <a:cubicBezTo>
                  <a:pt x="991" y="252"/>
                  <a:pt x="991" y="252"/>
                  <a:pt x="991" y="252"/>
                </a:cubicBezTo>
                <a:cubicBezTo>
                  <a:pt x="988" y="257"/>
                  <a:pt x="991" y="247"/>
                  <a:pt x="986" y="255"/>
                </a:cubicBezTo>
                <a:cubicBezTo>
                  <a:pt x="987" y="258"/>
                  <a:pt x="987" y="258"/>
                  <a:pt x="987" y="258"/>
                </a:cubicBezTo>
                <a:cubicBezTo>
                  <a:pt x="986" y="260"/>
                  <a:pt x="986" y="260"/>
                  <a:pt x="986" y="260"/>
                </a:cubicBezTo>
                <a:cubicBezTo>
                  <a:pt x="980" y="262"/>
                  <a:pt x="980" y="262"/>
                  <a:pt x="980" y="262"/>
                </a:cubicBezTo>
                <a:cubicBezTo>
                  <a:pt x="974" y="266"/>
                  <a:pt x="974" y="266"/>
                  <a:pt x="974" y="266"/>
                </a:cubicBezTo>
                <a:cubicBezTo>
                  <a:pt x="975" y="268"/>
                  <a:pt x="975" y="268"/>
                  <a:pt x="975" y="268"/>
                </a:cubicBezTo>
                <a:cubicBezTo>
                  <a:pt x="982" y="267"/>
                  <a:pt x="982" y="267"/>
                  <a:pt x="982" y="267"/>
                </a:cubicBezTo>
                <a:cubicBezTo>
                  <a:pt x="984" y="265"/>
                  <a:pt x="984" y="265"/>
                  <a:pt x="984" y="265"/>
                </a:cubicBezTo>
                <a:cubicBezTo>
                  <a:pt x="986" y="265"/>
                  <a:pt x="986" y="265"/>
                  <a:pt x="986" y="265"/>
                </a:cubicBezTo>
                <a:cubicBezTo>
                  <a:pt x="986" y="265"/>
                  <a:pt x="984" y="263"/>
                  <a:pt x="986" y="266"/>
                </a:cubicBezTo>
                <a:cubicBezTo>
                  <a:pt x="988" y="266"/>
                  <a:pt x="988" y="266"/>
                  <a:pt x="988" y="266"/>
                </a:cubicBezTo>
                <a:cubicBezTo>
                  <a:pt x="990" y="260"/>
                  <a:pt x="990" y="260"/>
                  <a:pt x="990" y="260"/>
                </a:cubicBezTo>
                <a:cubicBezTo>
                  <a:pt x="995" y="258"/>
                  <a:pt x="995" y="258"/>
                  <a:pt x="995" y="258"/>
                </a:cubicBezTo>
                <a:cubicBezTo>
                  <a:pt x="998" y="254"/>
                  <a:pt x="998" y="254"/>
                  <a:pt x="998" y="254"/>
                </a:cubicBezTo>
                <a:cubicBezTo>
                  <a:pt x="999" y="254"/>
                  <a:pt x="992" y="255"/>
                  <a:pt x="1000" y="254"/>
                </a:cubicBezTo>
                <a:cubicBezTo>
                  <a:pt x="999" y="252"/>
                  <a:pt x="999" y="252"/>
                  <a:pt x="999" y="252"/>
                </a:cubicBezTo>
                <a:cubicBezTo>
                  <a:pt x="1000" y="252"/>
                  <a:pt x="1000" y="252"/>
                  <a:pt x="1000" y="252"/>
                </a:cubicBezTo>
                <a:cubicBezTo>
                  <a:pt x="1000" y="250"/>
                  <a:pt x="1000" y="250"/>
                  <a:pt x="1000" y="250"/>
                </a:cubicBezTo>
                <a:cubicBezTo>
                  <a:pt x="998" y="249"/>
                  <a:pt x="998" y="249"/>
                  <a:pt x="998" y="249"/>
                </a:cubicBezTo>
                <a:cubicBezTo>
                  <a:pt x="999" y="251"/>
                  <a:pt x="1000" y="248"/>
                  <a:pt x="996" y="251"/>
                </a:cubicBezTo>
                <a:cubicBezTo>
                  <a:pt x="996" y="249"/>
                  <a:pt x="985" y="263"/>
                  <a:pt x="997" y="246"/>
                </a:cubicBezTo>
                <a:cubicBezTo>
                  <a:pt x="1001" y="245"/>
                  <a:pt x="1001" y="245"/>
                  <a:pt x="1001" y="245"/>
                </a:cubicBezTo>
                <a:cubicBezTo>
                  <a:pt x="1005" y="249"/>
                  <a:pt x="1005" y="249"/>
                  <a:pt x="1005" y="249"/>
                </a:cubicBezTo>
                <a:cubicBezTo>
                  <a:pt x="1008" y="246"/>
                  <a:pt x="1008" y="246"/>
                  <a:pt x="1008" y="246"/>
                </a:cubicBezTo>
                <a:cubicBezTo>
                  <a:pt x="1010" y="247"/>
                  <a:pt x="1009" y="245"/>
                  <a:pt x="1011" y="244"/>
                </a:cubicBezTo>
                <a:cubicBezTo>
                  <a:pt x="1010" y="242"/>
                  <a:pt x="1010" y="242"/>
                  <a:pt x="1010" y="242"/>
                </a:cubicBezTo>
                <a:cubicBezTo>
                  <a:pt x="1012" y="242"/>
                  <a:pt x="1015" y="239"/>
                  <a:pt x="1017" y="238"/>
                </a:cubicBezTo>
                <a:cubicBezTo>
                  <a:pt x="1020" y="237"/>
                  <a:pt x="1015" y="237"/>
                  <a:pt x="1018" y="235"/>
                </a:cubicBezTo>
                <a:cubicBezTo>
                  <a:pt x="1014" y="233"/>
                  <a:pt x="1014" y="233"/>
                  <a:pt x="1014" y="233"/>
                </a:cubicBezTo>
                <a:cubicBezTo>
                  <a:pt x="1014" y="231"/>
                  <a:pt x="1014" y="231"/>
                  <a:pt x="1014" y="231"/>
                </a:cubicBezTo>
                <a:cubicBezTo>
                  <a:pt x="1014" y="231"/>
                  <a:pt x="1013" y="238"/>
                  <a:pt x="1019" y="230"/>
                </a:cubicBezTo>
                <a:cubicBezTo>
                  <a:pt x="1016" y="227"/>
                  <a:pt x="1016" y="227"/>
                  <a:pt x="1016" y="227"/>
                </a:cubicBezTo>
                <a:cubicBezTo>
                  <a:pt x="1021" y="227"/>
                  <a:pt x="1021" y="227"/>
                  <a:pt x="1021" y="227"/>
                </a:cubicBezTo>
                <a:cubicBezTo>
                  <a:pt x="1019" y="229"/>
                  <a:pt x="1019" y="229"/>
                  <a:pt x="1019" y="229"/>
                </a:cubicBezTo>
                <a:cubicBezTo>
                  <a:pt x="1021" y="227"/>
                  <a:pt x="1009" y="225"/>
                  <a:pt x="1022" y="233"/>
                </a:cubicBezTo>
                <a:cubicBezTo>
                  <a:pt x="1023" y="227"/>
                  <a:pt x="1023" y="227"/>
                  <a:pt x="1023" y="227"/>
                </a:cubicBezTo>
                <a:cubicBezTo>
                  <a:pt x="1023" y="227"/>
                  <a:pt x="1025" y="226"/>
                  <a:pt x="1023" y="225"/>
                </a:cubicBezTo>
                <a:cubicBezTo>
                  <a:pt x="1025" y="226"/>
                  <a:pt x="1025" y="226"/>
                  <a:pt x="1025" y="226"/>
                </a:cubicBezTo>
                <a:cubicBezTo>
                  <a:pt x="1025" y="229"/>
                  <a:pt x="1025" y="229"/>
                  <a:pt x="1025" y="229"/>
                </a:cubicBezTo>
                <a:cubicBezTo>
                  <a:pt x="1028" y="226"/>
                  <a:pt x="1028" y="226"/>
                  <a:pt x="1028" y="226"/>
                </a:cubicBezTo>
                <a:cubicBezTo>
                  <a:pt x="1029" y="226"/>
                  <a:pt x="1029" y="226"/>
                  <a:pt x="1029" y="226"/>
                </a:cubicBezTo>
                <a:cubicBezTo>
                  <a:pt x="1024" y="222"/>
                  <a:pt x="1024" y="222"/>
                  <a:pt x="1024" y="222"/>
                </a:cubicBezTo>
                <a:cubicBezTo>
                  <a:pt x="1019" y="222"/>
                  <a:pt x="1019" y="222"/>
                  <a:pt x="1019" y="222"/>
                </a:cubicBezTo>
                <a:cubicBezTo>
                  <a:pt x="1018" y="224"/>
                  <a:pt x="1018" y="224"/>
                  <a:pt x="1018" y="224"/>
                </a:cubicBezTo>
                <a:cubicBezTo>
                  <a:pt x="1015" y="225"/>
                  <a:pt x="1015" y="225"/>
                  <a:pt x="1015" y="225"/>
                </a:cubicBezTo>
                <a:cubicBezTo>
                  <a:pt x="1014" y="230"/>
                  <a:pt x="1014" y="230"/>
                  <a:pt x="1014" y="230"/>
                </a:cubicBezTo>
                <a:cubicBezTo>
                  <a:pt x="1012" y="227"/>
                  <a:pt x="1012" y="227"/>
                  <a:pt x="1012" y="227"/>
                </a:cubicBezTo>
                <a:cubicBezTo>
                  <a:pt x="1014" y="223"/>
                  <a:pt x="1014" y="223"/>
                  <a:pt x="1014" y="223"/>
                </a:cubicBezTo>
                <a:cubicBezTo>
                  <a:pt x="1020" y="218"/>
                  <a:pt x="1020" y="218"/>
                  <a:pt x="1020" y="218"/>
                </a:cubicBezTo>
                <a:cubicBezTo>
                  <a:pt x="1017" y="215"/>
                  <a:pt x="1026" y="219"/>
                  <a:pt x="1022" y="212"/>
                </a:cubicBezTo>
                <a:cubicBezTo>
                  <a:pt x="1027" y="209"/>
                  <a:pt x="1018" y="219"/>
                  <a:pt x="1028" y="212"/>
                </a:cubicBezTo>
                <a:cubicBezTo>
                  <a:pt x="1024" y="215"/>
                  <a:pt x="1024" y="215"/>
                  <a:pt x="1024" y="215"/>
                </a:cubicBezTo>
                <a:cubicBezTo>
                  <a:pt x="1024" y="215"/>
                  <a:pt x="1027" y="214"/>
                  <a:pt x="1023" y="214"/>
                </a:cubicBezTo>
                <a:cubicBezTo>
                  <a:pt x="1024" y="216"/>
                  <a:pt x="1024" y="216"/>
                  <a:pt x="1024" y="216"/>
                </a:cubicBezTo>
                <a:cubicBezTo>
                  <a:pt x="1026" y="216"/>
                  <a:pt x="1026" y="216"/>
                  <a:pt x="1026" y="216"/>
                </a:cubicBezTo>
                <a:cubicBezTo>
                  <a:pt x="1028" y="216"/>
                  <a:pt x="1028" y="216"/>
                  <a:pt x="1028" y="216"/>
                </a:cubicBezTo>
                <a:cubicBezTo>
                  <a:pt x="1027" y="218"/>
                  <a:pt x="1027" y="218"/>
                  <a:pt x="1027" y="218"/>
                </a:cubicBezTo>
                <a:cubicBezTo>
                  <a:pt x="1027" y="217"/>
                  <a:pt x="1029" y="218"/>
                  <a:pt x="1029" y="219"/>
                </a:cubicBezTo>
                <a:cubicBezTo>
                  <a:pt x="1029" y="220"/>
                  <a:pt x="1029" y="220"/>
                  <a:pt x="1029" y="220"/>
                </a:cubicBezTo>
                <a:cubicBezTo>
                  <a:pt x="1025" y="220"/>
                  <a:pt x="1025" y="220"/>
                  <a:pt x="1025" y="220"/>
                </a:cubicBezTo>
                <a:cubicBezTo>
                  <a:pt x="1025" y="220"/>
                  <a:pt x="1029" y="218"/>
                  <a:pt x="1024" y="221"/>
                </a:cubicBezTo>
                <a:cubicBezTo>
                  <a:pt x="1027" y="221"/>
                  <a:pt x="1027" y="221"/>
                  <a:pt x="1027" y="221"/>
                </a:cubicBezTo>
                <a:cubicBezTo>
                  <a:pt x="1026" y="223"/>
                  <a:pt x="1026" y="223"/>
                  <a:pt x="1026" y="223"/>
                </a:cubicBezTo>
                <a:cubicBezTo>
                  <a:pt x="1032" y="225"/>
                  <a:pt x="1032" y="225"/>
                  <a:pt x="1032" y="225"/>
                </a:cubicBezTo>
                <a:cubicBezTo>
                  <a:pt x="1033" y="224"/>
                  <a:pt x="1033" y="224"/>
                  <a:pt x="1033" y="224"/>
                </a:cubicBezTo>
                <a:cubicBezTo>
                  <a:pt x="1032" y="224"/>
                  <a:pt x="1035" y="228"/>
                  <a:pt x="1032" y="222"/>
                </a:cubicBezTo>
                <a:cubicBezTo>
                  <a:pt x="1036" y="221"/>
                  <a:pt x="1036" y="221"/>
                  <a:pt x="1036" y="221"/>
                </a:cubicBezTo>
                <a:cubicBezTo>
                  <a:pt x="1035" y="220"/>
                  <a:pt x="1035" y="220"/>
                  <a:pt x="1035" y="220"/>
                </a:cubicBezTo>
                <a:cubicBezTo>
                  <a:pt x="1038" y="219"/>
                  <a:pt x="1038" y="219"/>
                  <a:pt x="1038" y="219"/>
                </a:cubicBezTo>
                <a:cubicBezTo>
                  <a:pt x="1038" y="216"/>
                  <a:pt x="1038" y="216"/>
                  <a:pt x="1038" y="216"/>
                </a:cubicBezTo>
                <a:cubicBezTo>
                  <a:pt x="1039" y="215"/>
                  <a:pt x="1039" y="215"/>
                  <a:pt x="1039" y="215"/>
                </a:cubicBezTo>
                <a:cubicBezTo>
                  <a:pt x="1039" y="215"/>
                  <a:pt x="1044" y="214"/>
                  <a:pt x="1038" y="214"/>
                </a:cubicBezTo>
                <a:cubicBezTo>
                  <a:pt x="1039" y="213"/>
                  <a:pt x="1039" y="213"/>
                  <a:pt x="1039" y="213"/>
                </a:cubicBezTo>
                <a:cubicBezTo>
                  <a:pt x="1044" y="215"/>
                  <a:pt x="1044" y="215"/>
                  <a:pt x="1044" y="215"/>
                </a:cubicBezTo>
                <a:cubicBezTo>
                  <a:pt x="1046" y="209"/>
                  <a:pt x="1046" y="209"/>
                  <a:pt x="1046" y="209"/>
                </a:cubicBezTo>
                <a:cubicBezTo>
                  <a:pt x="1045" y="208"/>
                  <a:pt x="1045" y="208"/>
                  <a:pt x="1045" y="208"/>
                </a:cubicBezTo>
                <a:cubicBezTo>
                  <a:pt x="1042" y="209"/>
                  <a:pt x="1042" y="209"/>
                  <a:pt x="1042" y="209"/>
                </a:cubicBezTo>
                <a:cubicBezTo>
                  <a:pt x="1041" y="208"/>
                  <a:pt x="1045" y="204"/>
                  <a:pt x="1037" y="207"/>
                </a:cubicBezTo>
                <a:cubicBezTo>
                  <a:pt x="1038" y="207"/>
                  <a:pt x="1038" y="207"/>
                  <a:pt x="1038" y="207"/>
                </a:cubicBezTo>
                <a:cubicBezTo>
                  <a:pt x="1037" y="206"/>
                  <a:pt x="1046" y="208"/>
                  <a:pt x="1034" y="206"/>
                </a:cubicBezTo>
                <a:cubicBezTo>
                  <a:pt x="1034" y="205"/>
                  <a:pt x="1034" y="205"/>
                  <a:pt x="1034" y="205"/>
                </a:cubicBezTo>
                <a:cubicBezTo>
                  <a:pt x="1050" y="207"/>
                  <a:pt x="1050" y="207"/>
                  <a:pt x="1050" y="207"/>
                </a:cubicBezTo>
                <a:cubicBezTo>
                  <a:pt x="1048" y="202"/>
                  <a:pt x="1055" y="209"/>
                  <a:pt x="1054" y="201"/>
                </a:cubicBezTo>
                <a:cubicBezTo>
                  <a:pt x="1057" y="199"/>
                  <a:pt x="1057" y="199"/>
                  <a:pt x="1057" y="199"/>
                </a:cubicBezTo>
                <a:cubicBezTo>
                  <a:pt x="1054" y="198"/>
                  <a:pt x="1054" y="198"/>
                  <a:pt x="1054" y="198"/>
                </a:cubicBezTo>
                <a:cubicBezTo>
                  <a:pt x="1051" y="200"/>
                  <a:pt x="1051" y="200"/>
                  <a:pt x="1051" y="200"/>
                </a:cubicBezTo>
                <a:cubicBezTo>
                  <a:pt x="1051" y="200"/>
                  <a:pt x="1048" y="199"/>
                  <a:pt x="1052" y="200"/>
                </a:cubicBezTo>
                <a:cubicBezTo>
                  <a:pt x="1052" y="199"/>
                  <a:pt x="1052" y="199"/>
                  <a:pt x="1051" y="198"/>
                </a:cubicBezTo>
                <a:cubicBezTo>
                  <a:pt x="1052" y="197"/>
                  <a:pt x="1057" y="197"/>
                  <a:pt x="1047" y="200"/>
                </a:cubicBezTo>
                <a:cubicBezTo>
                  <a:pt x="1045" y="202"/>
                  <a:pt x="1045" y="202"/>
                  <a:pt x="1045" y="202"/>
                </a:cubicBezTo>
                <a:cubicBezTo>
                  <a:pt x="1044" y="200"/>
                  <a:pt x="1052" y="201"/>
                  <a:pt x="1042" y="199"/>
                </a:cubicBezTo>
                <a:cubicBezTo>
                  <a:pt x="1045" y="198"/>
                  <a:pt x="1045" y="198"/>
                  <a:pt x="1045" y="198"/>
                </a:cubicBezTo>
                <a:cubicBezTo>
                  <a:pt x="1045" y="195"/>
                  <a:pt x="1051" y="200"/>
                  <a:pt x="1047" y="193"/>
                </a:cubicBezTo>
                <a:cubicBezTo>
                  <a:pt x="1048" y="194"/>
                  <a:pt x="1048" y="194"/>
                  <a:pt x="1049" y="195"/>
                </a:cubicBezTo>
                <a:cubicBezTo>
                  <a:pt x="1052" y="193"/>
                  <a:pt x="1051" y="202"/>
                  <a:pt x="1054" y="193"/>
                </a:cubicBezTo>
                <a:cubicBezTo>
                  <a:pt x="1052" y="196"/>
                  <a:pt x="1052" y="196"/>
                  <a:pt x="1052" y="196"/>
                </a:cubicBezTo>
                <a:cubicBezTo>
                  <a:pt x="1057" y="194"/>
                  <a:pt x="1057" y="194"/>
                  <a:pt x="1057" y="194"/>
                </a:cubicBezTo>
                <a:cubicBezTo>
                  <a:pt x="1060" y="198"/>
                  <a:pt x="1060" y="198"/>
                  <a:pt x="1060" y="198"/>
                </a:cubicBezTo>
                <a:cubicBezTo>
                  <a:pt x="1062" y="198"/>
                  <a:pt x="1061" y="196"/>
                  <a:pt x="1064" y="196"/>
                </a:cubicBezTo>
                <a:cubicBezTo>
                  <a:pt x="1063" y="195"/>
                  <a:pt x="1063" y="195"/>
                  <a:pt x="1063" y="195"/>
                </a:cubicBezTo>
                <a:cubicBezTo>
                  <a:pt x="1064" y="193"/>
                  <a:pt x="1064" y="193"/>
                  <a:pt x="1064" y="193"/>
                </a:cubicBezTo>
                <a:cubicBezTo>
                  <a:pt x="1064" y="192"/>
                  <a:pt x="1069" y="193"/>
                  <a:pt x="1074" y="188"/>
                </a:cubicBezTo>
                <a:cubicBezTo>
                  <a:pt x="1072" y="185"/>
                  <a:pt x="1072" y="185"/>
                  <a:pt x="1072" y="185"/>
                </a:cubicBezTo>
                <a:cubicBezTo>
                  <a:pt x="1072" y="184"/>
                  <a:pt x="1072" y="184"/>
                  <a:pt x="1072" y="184"/>
                </a:cubicBezTo>
                <a:cubicBezTo>
                  <a:pt x="1075" y="185"/>
                  <a:pt x="1075" y="185"/>
                  <a:pt x="1075" y="185"/>
                </a:cubicBezTo>
                <a:cubicBezTo>
                  <a:pt x="1075" y="185"/>
                  <a:pt x="1075" y="185"/>
                  <a:pt x="1075" y="185"/>
                </a:cubicBezTo>
                <a:cubicBezTo>
                  <a:pt x="1075" y="182"/>
                  <a:pt x="1075" y="182"/>
                  <a:pt x="1075" y="182"/>
                </a:cubicBezTo>
                <a:cubicBezTo>
                  <a:pt x="1070" y="180"/>
                  <a:pt x="1070" y="180"/>
                  <a:pt x="1070" y="180"/>
                </a:cubicBezTo>
                <a:cubicBezTo>
                  <a:pt x="1067" y="184"/>
                  <a:pt x="1067" y="184"/>
                  <a:pt x="1067" y="184"/>
                </a:cubicBezTo>
                <a:cubicBezTo>
                  <a:pt x="1068" y="184"/>
                  <a:pt x="1068" y="184"/>
                  <a:pt x="1068" y="184"/>
                </a:cubicBezTo>
                <a:cubicBezTo>
                  <a:pt x="1063" y="184"/>
                  <a:pt x="1063" y="184"/>
                  <a:pt x="1063" y="184"/>
                </a:cubicBezTo>
                <a:cubicBezTo>
                  <a:pt x="1063" y="183"/>
                  <a:pt x="1063" y="183"/>
                  <a:pt x="1063" y="183"/>
                </a:cubicBezTo>
                <a:cubicBezTo>
                  <a:pt x="1063" y="183"/>
                  <a:pt x="1063" y="183"/>
                  <a:pt x="1063" y="183"/>
                </a:cubicBezTo>
                <a:cubicBezTo>
                  <a:pt x="1063" y="183"/>
                  <a:pt x="1063" y="183"/>
                  <a:pt x="1064" y="184"/>
                </a:cubicBezTo>
                <a:cubicBezTo>
                  <a:pt x="1065" y="179"/>
                  <a:pt x="1065" y="179"/>
                  <a:pt x="1065" y="179"/>
                </a:cubicBezTo>
                <a:cubicBezTo>
                  <a:pt x="1065" y="178"/>
                  <a:pt x="1063" y="178"/>
                  <a:pt x="1064" y="177"/>
                </a:cubicBezTo>
                <a:cubicBezTo>
                  <a:pt x="1070" y="177"/>
                  <a:pt x="1070" y="177"/>
                  <a:pt x="1070" y="177"/>
                </a:cubicBezTo>
                <a:cubicBezTo>
                  <a:pt x="1075" y="173"/>
                  <a:pt x="1075" y="173"/>
                  <a:pt x="1075" y="173"/>
                </a:cubicBezTo>
                <a:cubicBezTo>
                  <a:pt x="1076" y="173"/>
                  <a:pt x="1076" y="173"/>
                  <a:pt x="1076" y="173"/>
                </a:cubicBezTo>
                <a:cubicBezTo>
                  <a:pt x="1075" y="170"/>
                  <a:pt x="1075" y="170"/>
                  <a:pt x="1075" y="170"/>
                </a:cubicBezTo>
                <a:cubicBezTo>
                  <a:pt x="1081" y="166"/>
                  <a:pt x="1081" y="166"/>
                  <a:pt x="1081" y="166"/>
                </a:cubicBezTo>
                <a:cubicBezTo>
                  <a:pt x="1083" y="162"/>
                  <a:pt x="1083" y="162"/>
                  <a:pt x="1083" y="162"/>
                </a:cubicBezTo>
                <a:cubicBezTo>
                  <a:pt x="1087" y="162"/>
                  <a:pt x="1087" y="162"/>
                  <a:pt x="1087" y="162"/>
                </a:cubicBezTo>
                <a:cubicBezTo>
                  <a:pt x="1088" y="161"/>
                  <a:pt x="1088" y="161"/>
                  <a:pt x="1088" y="161"/>
                </a:cubicBezTo>
                <a:cubicBezTo>
                  <a:pt x="1086" y="159"/>
                  <a:pt x="1086" y="159"/>
                  <a:pt x="1086" y="159"/>
                </a:cubicBezTo>
                <a:cubicBezTo>
                  <a:pt x="1099" y="150"/>
                  <a:pt x="1099" y="150"/>
                  <a:pt x="1099" y="150"/>
                </a:cubicBezTo>
                <a:cubicBezTo>
                  <a:pt x="1102" y="152"/>
                  <a:pt x="1090" y="151"/>
                  <a:pt x="1103" y="151"/>
                </a:cubicBezTo>
                <a:cubicBezTo>
                  <a:pt x="1103" y="148"/>
                  <a:pt x="1103" y="148"/>
                  <a:pt x="1103" y="148"/>
                </a:cubicBezTo>
                <a:cubicBezTo>
                  <a:pt x="1104" y="148"/>
                  <a:pt x="1104" y="148"/>
                  <a:pt x="1104" y="148"/>
                </a:cubicBezTo>
                <a:cubicBezTo>
                  <a:pt x="1103" y="146"/>
                  <a:pt x="1103" y="146"/>
                  <a:pt x="1103" y="146"/>
                </a:cubicBezTo>
                <a:cubicBezTo>
                  <a:pt x="1106" y="146"/>
                  <a:pt x="1106" y="146"/>
                  <a:pt x="1106" y="146"/>
                </a:cubicBezTo>
                <a:cubicBezTo>
                  <a:pt x="1107" y="147"/>
                  <a:pt x="1107" y="147"/>
                  <a:pt x="1107" y="147"/>
                </a:cubicBezTo>
                <a:cubicBezTo>
                  <a:pt x="1109" y="148"/>
                  <a:pt x="1109" y="151"/>
                  <a:pt x="1111" y="145"/>
                </a:cubicBezTo>
                <a:cubicBezTo>
                  <a:pt x="1111" y="146"/>
                  <a:pt x="1111" y="146"/>
                  <a:pt x="1111" y="146"/>
                </a:cubicBezTo>
                <a:cubicBezTo>
                  <a:pt x="1108" y="147"/>
                  <a:pt x="1108" y="147"/>
                  <a:pt x="1108" y="147"/>
                </a:cubicBezTo>
                <a:cubicBezTo>
                  <a:pt x="1108" y="149"/>
                  <a:pt x="1108" y="149"/>
                  <a:pt x="1108" y="149"/>
                </a:cubicBezTo>
                <a:cubicBezTo>
                  <a:pt x="1107" y="148"/>
                  <a:pt x="1114" y="152"/>
                  <a:pt x="1116" y="144"/>
                </a:cubicBezTo>
                <a:cubicBezTo>
                  <a:pt x="1110" y="141"/>
                  <a:pt x="1110" y="141"/>
                  <a:pt x="1110" y="141"/>
                </a:cubicBezTo>
                <a:cubicBezTo>
                  <a:pt x="1109" y="142"/>
                  <a:pt x="1109" y="142"/>
                  <a:pt x="1109" y="142"/>
                </a:cubicBezTo>
                <a:cubicBezTo>
                  <a:pt x="1109" y="141"/>
                  <a:pt x="1109" y="141"/>
                  <a:pt x="1109" y="141"/>
                </a:cubicBezTo>
                <a:cubicBezTo>
                  <a:pt x="1106" y="141"/>
                  <a:pt x="1106" y="141"/>
                  <a:pt x="1106" y="141"/>
                </a:cubicBezTo>
                <a:cubicBezTo>
                  <a:pt x="1105" y="138"/>
                  <a:pt x="1108" y="137"/>
                  <a:pt x="1112" y="138"/>
                </a:cubicBezTo>
                <a:cubicBezTo>
                  <a:pt x="1109" y="137"/>
                  <a:pt x="1109" y="137"/>
                  <a:pt x="1109" y="137"/>
                </a:cubicBezTo>
                <a:cubicBezTo>
                  <a:pt x="1112" y="134"/>
                  <a:pt x="1112" y="134"/>
                  <a:pt x="1112" y="134"/>
                </a:cubicBezTo>
                <a:cubicBezTo>
                  <a:pt x="1118" y="132"/>
                  <a:pt x="1109" y="138"/>
                  <a:pt x="1117" y="133"/>
                </a:cubicBezTo>
                <a:cubicBezTo>
                  <a:pt x="1121" y="136"/>
                  <a:pt x="1121" y="136"/>
                  <a:pt x="1121" y="136"/>
                </a:cubicBezTo>
                <a:cubicBezTo>
                  <a:pt x="1120" y="136"/>
                  <a:pt x="1123" y="132"/>
                  <a:pt x="1121" y="137"/>
                </a:cubicBezTo>
                <a:cubicBezTo>
                  <a:pt x="1126" y="137"/>
                  <a:pt x="1126" y="137"/>
                  <a:pt x="1126" y="137"/>
                </a:cubicBezTo>
                <a:cubicBezTo>
                  <a:pt x="1131" y="138"/>
                  <a:pt x="1131" y="138"/>
                  <a:pt x="1131" y="138"/>
                </a:cubicBezTo>
                <a:cubicBezTo>
                  <a:pt x="1133" y="137"/>
                  <a:pt x="1133" y="137"/>
                  <a:pt x="1133" y="137"/>
                </a:cubicBezTo>
                <a:cubicBezTo>
                  <a:pt x="1134" y="137"/>
                  <a:pt x="1132" y="142"/>
                  <a:pt x="1134" y="136"/>
                </a:cubicBezTo>
                <a:cubicBezTo>
                  <a:pt x="1133" y="134"/>
                  <a:pt x="1133" y="134"/>
                  <a:pt x="1133" y="134"/>
                </a:cubicBezTo>
                <a:cubicBezTo>
                  <a:pt x="1133" y="135"/>
                  <a:pt x="1133" y="134"/>
                  <a:pt x="1134" y="133"/>
                </a:cubicBezTo>
                <a:cubicBezTo>
                  <a:pt x="1129" y="132"/>
                  <a:pt x="1129" y="132"/>
                  <a:pt x="1129" y="132"/>
                </a:cubicBezTo>
                <a:cubicBezTo>
                  <a:pt x="1129" y="130"/>
                  <a:pt x="1129" y="130"/>
                  <a:pt x="1129" y="130"/>
                </a:cubicBezTo>
                <a:cubicBezTo>
                  <a:pt x="1127" y="130"/>
                  <a:pt x="1127" y="130"/>
                  <a:pt x="1127" y="130"/>
                </a:cubicBezTo>
                <a:cubicBezTo>
                  <a:pt x="1125" y="128"/>
                  <a:pt x="1136" y="130"/>
                  <a:pt x="1125" y="125"/>
                </a:cubicBezTo>
                <a:cubicBezTo>
                  <a:pt x="1130" y="126"/>
                  <a:pt x="1126" y="120"/>
                  <a:pt x="1132" y="123"/>
                </a:cubicBezTo>
                <a:cubicBezTo>
                  <a:pt x="1127" y="125"/>
                  <a:pt x="1127" y="125"/>
                  <a:pt x="1127" y="125"/>
                </a:cubicBezTo>
                <a:cubicBezTo>
                  <a:pt x="1127" y="127"/>
                  <a:pt x="1127" y="127"/>
                  <a:pt x="1127" y="127"/>
                </a:cubicBezTo>
                <a:cubicBezTo>
                  <a:pt x="1134" y="125"/>
                  <a:pt x="1134" y="125"/>
                  <a:pt x="1134" y="125"/>
                </a:cubicBezTo>
                <a:cubicBezTo>
                  <a:pt x="1135" y="123"/>
                  <a:pt x="1135" y="123"/>
                  <a:pt x="1135" y="123"/>
                </a:cubicBezTo>
                <a:cubicBezTo>
                  <a:pt x="1138" y="123"/>
                  <a:pt x="1138" y="123"/>
                  <a:pt x="1138" y="123"/>
                </a:cubicBezTo>
                <a:cubicBezTo>
                  <a:pt x="1138" y="121"/>
                  <a:pt x="1138" y="121"/>
                  <a:pt x="1138" y="121"/>
                </a:cubicBezTo>
                <a:cubicBezTo>
                  <a:pt x="1140" y="121"/>
                  <a:pt x="1140" y="121"/>
                  <a:pt x="1140" y="121"/>
                </a:cubicBezTo>
                <a:cubicBezTo>
                  <a:pt x="1142" y="118"/>
                  <a:pt x="1124" y="136"/>
                  <a:pt x="1147" y="114"/>
                </a:cubicBezTo>
                <a:cubicBezTo>
                  <a:pt x="1148" y="112"/>
                  <a:pt x="1148" y="112"/>
                  <a:pt x="1148" y="112"/>
                </a:cubicBezTo>
                <a:cubicBezTo>
                  <a:pt x="1145" y="111"/>
                  <a:pt x="1145" y="111"/>
                  <a:pt x="1145" y="111"/>
                </a:cubicBezTo>
                <a:cubicBezTo>
                  <a:pt x="1144" y="111"/>
                  <a:pt x="1142" y="115"/>
                  <a:pt x="1140" y="111"/>
                </a:cubicBezTo>
                <a:cubicBezTo>
                  <a:pt x="1144" y="110"/>
                  <a:pt x="1144" y="110"/>
                  <a:pt x="1144" y="110"/>
                </a:cubicBezTo>
                <a:cubicBezTo>
                  <a:pt x="1145" y="109"/>
                  <a:pt x="1135" y="115"/>
                  <a:pt x="1147" y="107"/>
                </a:cubicBezTo>
                <a:cubicBezTo>
                  <a:pt x="1149" y="111"/>
                  <a:pt x="1149" y="111"/>
                  <a:pt x="1149" y="111"/>
                </a:cubicBezTo>
                <a:cubicBezTo>
                  <a:pt x="1156" y="105"/>
                  <a:pt x="1156" y="105"/>
                  <a:pt x="1156" y="105"/>
                </a:cubicBezTo>
                <a:cubicBezTo>
                  <a:pt x="1160" y="104"/>
                  <a:pt x="1160" y="104"/>
                  <a:pt x="1160" y="104"/>
                </a:cubicBezTo>
                <a:cubicBezTo>
                  <a:pt x="1167" y="95"/>
                  <a:pt x="1167" y="95"/>
                  <a:pt x="1167" y="95"/>
                </a:cubicBezTo>
                <a:cubicBezTo>
                  <a:pt x="1174" y="92"/>
                  <a:pt x="1174" y="92"/>
                  <a:pt x="1174" y="92"/>
                </a:cubicBezTo>
                <a:cubicBezTo>
                  <a:pt x="1173" y="90"/>
                  <a:pt x="1173" y="90"/>
                  <a:pt x="1173" y="90"/>
                </a:cubicBezTo>
                <a:cubicBezTo>
                  <a:pt x="1177" y="87"/>
                  <a:pt x="1177" y="87"/>
                  <a:pt x="1177" y="87"/>
                </a:cubicBezTo>
                <a:cubicBezTo>
                  <a:pt x="1179" y="86"/>
                  <a:pt x="1182" y="86"/>
                  <a:pt x="1182" y="85"/>
                </a:cubicBezTo>
                <a:cubicBezTo>
                  <a:pt x="1184" y="86"/>
                  <a:pt x="1184" y="86"/>
                  <a:pt x="1184" y="86"/>
                </a:cubicBezTo>
                <a:cubicBezTo>
                  <a:pt x="1177" y="89"/>
                  <a:pt x="1177" y="89"/>
                  <a:pt x="1177" y="89"/>
                </a:cubicBezTo>
                <a:cubicBezTo>
                  <a:pt x="1179" y="90"/>
                  <a:pt x="1179" y="90"/>
                  <a:pt x="1179" y="90"/>
                </a:cubicBezTo>
                <a:cubicBezTo>
                  <a:pt x="1177" y="92"/>
                  <a:pt x="1177" y="92"/>
                  <a:pt x="1177" y="92"/>
                </a:cubicBezTo>
                <a:cubicBezTo>
                  <a:pt x="1176" y="94"/>
                  <a:pt x="1176" y="94"/>
                  <a:pt x="1176" y="94"/>
                </a:cubicBezTo>
                <a:cubicBezTo>
                  <a:pt x="1176" y="96"/>
                  <a:pt x="1176" y="96"/>
                  <a:pt x="1176" y="96"/>
                </a:cubicBezTo>
                <a:cubicBezTo>
                  <a:pt x="1177" y="97"/>
                  <a:pt x="1177" y="97"/>
                  <a:pt x="1177" y="97"/>
                </a:cubicBezTo>
                <a:cubicBezTo>
                  <a:pt x="1179" y="95"/>
                  <a:pt x="1179" y="95"/>
                  <a:pt x="1179" y="95"/>
                </a:cubicBezTo>
                <a:cubicBezTo>
                  <a:pt x="1182" y="92"/>
                  <a:pt x="1182" y="92"/>
                  <a:pt x="1182" y="92"/>
                </a:cubicBezTo>
                <a:cubicBezTo>
                  <a:pt x="1185" y="91"/>
                  <a:pt x="1187" y="95"/>
                  <a:pt x="1188" y="91"/>
                </a:cubicBezTo>
                <a:cubicBezTo>
                  <a:pt x="1187" y="88"/>
                  <a:pt x="1187" y="88"/>
                  <a:pt x="1187" y="88"/>
                </a:cubicBezTo>
                <a:cubicBezTo>
                  <a:pt x="1190" y="86"/>
                  <a:pt x="1190" y="86"/>
                  <a:pt x="1190" y="86"/>
                </a:cubicBezTo>
                <a:cubicBezTo>
                  <a:pt x="1196" y="86"/>
                  <a:pt x="1196" y="86"/>
                  <a:pt x="1196" y="86"/>
                </a:cubicBezTo>
                <a:cubicBezTo>
                  <a:pt x="1189" y="88"/>
                  <a:pt x="1204" y="88"/>
                  <a:pt x="1192" y="89"/>
                </a:cubicBezTo>
                <a:cubicBezTo>
                  <a:pt x="1189" y="94"/>
                  <a:pt x="1189" y="94"/>
                  <a:pt x="1189" y="94"/>
                </a:cubicBezTo>
                <a:cubicBezTo>
                  <a:pt x="1184" y="98"/>
                  <a:pt x="1184" y="98"/>
                  <a:pt x="1184" y="98"/>
                </a:cubicBezTo>
                <a:cubicBezTo>
                  <a:pt x="1182" y="101"/>
                  <a:pt x="1182" y="101"/>
                  <a:pt x="1182" y="101"/>
                </a:cubicBezTo>
                <a:cubicBezTo>
                  <a:pt x="1177" y="101"/>
                  <a:pt x="1177" y="101"/>
                  <a:pt x="1177" y="101"/>
                </a:cubicBezTo>
                <a:cubicBezTo>
                  <a:pt x="1180" y="104"/>
                  <a:pt x="1180" y="104"/>
                  <a:pt x="1180" y="104"/>
                </a:cubicBezTo>
                <a:cubicBezTo>
                  <a:pt x="1177" y="108"/>
                  <a:pt x="1177" y="108"/>
                  <a:pt x="1177" y="108"/>
                </a:cubicBezTo>
                <a:cubicBezTo>
                  <a:pt x="1171" y="111"/>
                  <a:pt x="1171" y="111"/>
                  <a:pt x="1171" y="111"/>
                </a:cubicBezTo>
                <a:cubicBezTo>
                  <a:pt x="1172" y="110"/>
                  <a:pt x="1172" y="110"/>
                  <a:pt x="1172" y="110"/>
                </a:cubicBezTo>
                <a:cubicBezTo>
                  <a:pt x="1168" y="108"/>
                  <a:pt x="1168" y="108"/>
                  <a:pt x="1168" y="108"/>
                </a:cubicBezTo>
                <a:cubicBezTo>
                  <a:pt x="1165" y="110"/>
                  <a:pt x="1165" y="110"/>
                  <a:pt x="1165" y="110"/>
                </a:cubicBezTo>
                <a:cubicBezTo>
                  <a:pt x="1169" y="114"/>
                  <a:pt x="1169" y="114"/>
                  <a:pt x="1169" y="114"/>
                </a:cubicBezTo>
                <a:cubicBezTo>
                  <a:pt x="1166" y="117"/>
                  <a:pt x="1166" y="117"/>
                  <a:pt x="1166" y="117"/>
                </a:cubicBezTo>
                <a:cubicBezTo>
                  <a:pt x="1166" y="119"/>
                  <a:pt x="1175" y="110"/>
                  <a:pt x="1161" y="120"/>
                </a:cubicBezTo>
                <a:cubicBezTo>
                  <a:pt x="1161" y="122"/>
                  <a:pt x="1161" y="122"/>
                  <a:pt x="1161" y="122"/>
                </a:cubicBezTo>
                <a:cubicBezTo>
                  <a:pt x="1158" y="119"/>
                  <a:pt x="1158" y="119"/>
                  <a:pt x="1158" y="119"/>
                </a:cubicBezTo>
                <a:cubicBezTo>
                  <a:pt x="1154" y="123"/>
                  <a:pt x="1154" y="123"/>
                  <a:pt x="1154" y="123"/>
                </a:cubicBezTo>
                <a:cubicBezTo>
                  <a:pt x="1155" y="125"/>
                  <a:pt x="1155" y="125"/>
                  <a:pt x="1155" y="125"/>
                </a:cubicBezTo>
                <a:cubicBezTo>
                  <a:pt x="1157" y="125"/>
                  <a:pt x="1157" y="125"/>
                  <a:pt x="1157" y="125"/>
                </a:cubicBezTo>
                <a:cubicBezTo>
                  <a:pt x="1155" y="127"/>
                  <a:pt x="1155" y="127"/>
                  <a:pt x="1155" y="127"/>
                </a:cubicBezTo>
                <a:cubicBezTo>
                  <a:pt x="1151" y="126"/>
                  <a:pt x="1151" y="126"/>
                  <a:pt x="1151" y="126"/>
                </a:cubicBezTo>
                <a:cubicBezTo>
                  <a:pt x="1146" y="129"/>
                  <a:pt x="1146" y="129"/>
                  <a:pt x="1146" y="129"/>
                </a:cubicBezTo>
                <a:cubicBezTo>
                  <a:pt x="1147" y="127"/>
                  <a:pt x="1145" y="126"/>
                  <a:pt x="1150" y="132"/>
                </a:cubicBezTo>
                <a:cubicBezTo>
                  <a:pt x="1148" y="134"/>
                  <a:pt x="1148" y="134"/>
                  <a:pt x="1148" y="134"/>
                </a:cubicBezTo>
                <a:cubicBezTo>
                  <a:pt x="1142" y="134"/>
                  <a:pt x="1142" y="134"/>
                  <a:pt x="1142" y="134"/>
                </a:cubicBezTo>
                <a:cubicBezTo>
                  <a:pt x="1140" y="136"/>
                  <a:pt x="1140" y="136"/>
                  <a:pt x="1140" y="136"/>
                </a:cubicBezTo>
                <a:cubicBezTo>
                  <a:pt x="1141" y="137"/>
                  <a:pt x="1141" y="137"/>
                  <a:pt x="1141" y="137"/>
                </a:cubicBezTo>
                <a:cubicBezTo>
                  <a:pt x="1141" y="140"/>
                  <a:pt x="1137" y="136"/>
                  <a:pt x="1138" y="140"/>
                </a:cubicBezTo>
                <a:cubicBezTo>
                  <a:pt x="1136" y="141"/>
                  <a:pt x="1135" y="138"/>
                  <a:pt x="1135" y="143"/>
                </a:cubicBezTo>
                <a:cubicBezTo>
                  <a:pt x="1131" y="144"/>
                  <a:pt x="1131" y="144"/>
                  <a:pt x="1131" y="144"/>
                </a:cubicBezTo>
                <a:cubicBezTo>
                  <a:pt x="1130" y="146"/>
                  <a:pt x="1140" y="143"/>
                  <a:pt x="1128" y="147"/>
                </a:cubicBezTo>
                <a:cubicBezTo>
                  <a:pt x="1126" y="152"/>
                  <a:pt x="1126" y="152"/>
                  <a:pt x="1126" y="152"/>
                </a:cubicBezTo>
                <a:cubicBezTo>
                  <a:pt x="1121" y="154"/>
                  <a:pt x="1121" y="154"/>
                  <a:pt x="1121" y="154"/>
                </a:cubicBezTo>
                <a:cubicBezTo>
                  <a:pt x="1119" y="159"/>
                  <a:pt x="1119" y="159"/>
                  <a:pt x="1119" y="159"/>
                </a:cubicBezTo>
                <a:cubicBezTo>
                  <a:pt x="1112" y="161"/>
                  <a:pt x="1112" y="161"/>
                  <a:pt x="1112" y="161"/>
                </a:cubicBezTo>
                <a:cubicBezTo>
                  <a:pt x="1114" y="162"/>
                  <a:pt x="1114" y="162"/>
                  <a:pt x="1114" y="162"/>
                </a:cubicBezTo>
                <a:cubicBezTo>
                  <a:pt x="1109" y="165"/>
                  <a:pt x="1109" y="165"/>
                  <a:pt x="1109" y="165"/>
                </a:cubicBezTo>
                <a:cubicBezTo>
                  <a:pt x="1103" y="173"/>
                  <a:pt x="1103" y="173"/>
                  <a:pt x="1103" y="173"/>
                </a:cubicBezTo>
                <a:cubicBezTo>
                  <a:pt x="1095" y="179"/>
                  <a:pt x="1095" y="179"/>
                  <a:pt x="1095" y="179"/>
                </a:cubicBezTo>
                <a:cubicBezTo>
                  <a:pt x="1091" y="185"/>
                  <a:pt x="1091" y="185"/>
                  <a:pt x="1091" y="185"/>
                </a:cubicBezTo>
                <a:cubicBezTo>
                  <a:pt x="1060" y="213"/>
                  <a:pt x="1060" y="213"/>
                  <a:pt x="1060" y="213"/>
                </a:cubicBezTo>
                <a:cubicBezTo>
                  <a:pt x="1053" y="220"/>
                  <a:pt x="1053" y="220"/>
                  <a:pt x="1053" y="220"/>
                </a:cubicBezTo>
                <a:cubicBezTo>
                  <a:pt x="1048" y="221"/>
                  <a:pt x="1048" y="221"/>
                  <a:pt x="1048" y="221"/>
                </a:cubicBezTo>
                <a:cubicBezTo>
                  <a:pt x="1049" y="223"/>
                  <a:pt x="1049" y="223"/>
                  <a:pt x="1049" y="223"/>
                </a:cubicBezTo>
                <a:cubicBezTo>
                  <a:pt x="1032" y="239"/>
                  <a:pt x="1032" y="239"/>
                  <a:pt x="1032" y="239"/>
                </a:cubicBezTo>
                <a:cubicBezTo>
                  <a:pt x="1024" y="244"/>
                  <a:pt x="1024" y="244"/>
                  <a:pt x="1024" y="244"/>
                </a:cubicBezTo>
                <a:cubicBezTo>
                  <a:pt x="1021" y="249"/>
                  <a:pt x="1021" y="249"/>
                  <a:pt x="1021" y="249"/>
                </a:cubicBezTo>
                <a:cubicBezTo>
                  <a:pt x="1020" y="249"/>
                  <a:pt x="1020" y="249"/>
                  <a:pt x="1020" y="249"/>
                </a:cubicBezTo>
                <a:cubicBezTo>
                  <a:pt x="1019" y="252"/>
                  <a:pt x="1019" y="252"/>
                  <a:pt x="1019" y="252"/>
                </a:cubicBezTo>
                <a:cubicBezTo>
                  <a:pt x="1014" y="255"/>
                  <a:pt x="1014" y="255"/>
                  <a:pt x="1014" y="255"/>
                </a:cubicBezTo>
                <a:cubicBezTo>
                  <a:pt x="1012" y="256"/>
                  <a:pt x="1012" y="256"/>
                  <a:pt x="1012" y="256"/>
                </a:cubicBezTo>
                <a:cubicBezTo>
                  <a:pt x="1018" y="258"/>
                  <a:pt x="1018" y="258"/>
                  <a:pt x="1018" y="258"/>
                </a:cubicBezTo>
                <a:cubicBezTo>
                  <a:pt x="1020" y="256"/>
                  <a:pt x="1020" y="256"/>
                  <a:pt x="1020" y="256"/>
                </a:cubicBezTo>
                <a:cubicBezTo>
                  <a:pt x="1021" y="256"/>
                  <a:pt x="1022" y="255"/>
                  <a:pt x="1022" y="258"/>
                </a:cubicBezTo>
                <a:cubicBezTo>
                  <a:pt x="1025" y="255"/>
                  <a:pt x="1025" y="255"/>
                  <a:pt x="1025" y="255"/>
                </a:cubicBezTo>
                <a:cubicBezTo>
                  <a:pt x="1025" y="256"/>
                  <a:pt x="1027" y="255"/>
                  <a:pt x="1024" y="256"/>
                </a:cubicBezTo>
                <a:cubicBezTo>
                  <a:pt x="1026" y="255"/>
                  <a:pt x="1030" y="258"/>
                  <a:pt x="1029" y="254"/>
                </a:cubicBezTo>
                <a:cubicBezTo>
                  <a:pt x="1036" y="252"/>
                  <a:pt x="1036" y="252"/>
                  <a:pt x="1036" y="252"/>
                </a:cubicBezTo>
                <a:cubicBezTo>
                  <a:pt x="1044" y="248"/>
                  <a:pt x="1044" y="248"/>
                  <a:pt x="1044" y="248"/>
                </a:cubicBezTo>
                <a:cubicBezTo>
                  <a:pt x="1047" y="244"/>
                  <a:pt x="1047" y="244"/>
                  <a:pt x="1047" y="244"/>
                </a:cubicBezTo>
                <a:cubicBezTo>
                  <a:pt x="1049" y="243"/>
                  <a:pt x="1053" y="244"/>
                  <a:pt x="1053" y="241"/>
                </a:cubicBezTo>
                <a:cubicBezTo>
                  <a:pt x="1055" y="242"/>
                  <a:pt x="1055" y="242"/>
                  <a:pt x="1055" y="242"/>
                </a:cubicBezTo>
                <a:cubicBezTo>
                  <a:pt x="1059" y="240"/>
                  <a:pt x="1059" y="240"/>
                  <a:pt x="1059" y="240"/>
                </a:cubicBezTo>
                <a:cubicBezTo>
                  <a:pt x="1060" y="237"/>
                  <a:pt x="1060" y="237"/>
                  <a:pt x="1060" y="237"/>
                </a:cubicBezTo>
                <a:cubicBezTo>
                  <a:pt x="1063" y="232"/>
                  <a:pt x="1062" y="244"/>
                  <a:pt x="1064" y="233"/>
                </a:cubicBezTo>
                <a:cubicBezTo>
                  <a:pt x="1066" y="234"/>
                  <a:pt x="1066" y="234"/>
                  <a:pt x="1066" y="234"/>
                </a:cubicBezTo>
                <a:cubicBezTo>
                  <a:pt x="1070" y="229"/>
                  <a:pt x="1070" y="229"/>
                  <a:pt x="1070" y="229"/>
                </a:cubicBezTo>
                <a:cubicBezTo>
                  <a:pt x="1074" y="229"/>
                  <a:pt x="1074" y="229"/>
                  <a:pt x="1074" y="229"/>
                </a:cubicBezTo>
                <a:cubicBezTo>
                  <a:pt x="1074" y="226"/>
                  <a:pt x="1074" y="226"/>
                  <a:pt x="1074" y="226"/>
                </a:cubicBezTo>
                <a:cubicBezTo>
                  <a:pt x="1077" y="222"/>
                  <a:pt x="1077" y="222"/>
                  <a:pt x="1077" y="222"/>
                </a:cubicBezTo>
                <a:cubicBezTo>
                  <a:pt x="1077" y="221"/>
                  <a:pt x="1077" y="221"/>
                  <a:pt x="1077" y="221"/>
                </a:cubicBezTo>
                <a:cubicBezTo>
                  <a:pt x="1077" y="220"/>
                  <a:pt x="1077" y="220"/>
                  <a:pt x="1077" y="220"/>
                </a:cubicBezTo>
                <a:cubicBezTo>
                  <a:pt x="1082" y="220"/>
                  <a:pt x="1082" y="220"/>
                  <a:pt x="1082" y="220"/>
                </a:cubicBezTo>
                <a:cubicBezTo>
                  <a:pt x="1083" y="217"/>
                  <a:pt x="1083" y="217"/>
                  <a:pt x="1083" y="217"/>
                </a:cubicBezTo>
                <a:cubicBezTo>
                  <a:pt x="1086" y="215"/>
                  <a:pt x="1086" y="215"/>
                  <a:pt x="1086" y="215"/>
                </a:cubicBezTo>
                <a:cubicBezTo>
                  <a:pt x="1089" y="215"/>
                  <a:pt x="1089" y="215"/>
                  <a:pt x="1089" y="215"/>
                </a:cubicBezTo>
                <a:cubicBezTo>
                  <a:pt x="1092" y="210"/>
                  <a:pt x="1092" y="210"/>
                  <a:pt x="1092" y="210"/>
                </a:cubicBezTo>
                <a:cubicBezTo>
                  <a:pt x="1092" y="209"/>
                  <a:pt x="1092" y="209"/>
                  <a:pt x="1092" y="209"/>
                </a:cubicBezTo>
                <a:cubicBezTo>
                  <a:pt x="1090" y="209"/>
                  <a:pt x="1090" y="209"/>
                  <a:pt x="1090" y="209"/>
                </a:cubicBezTo>
                <a:cubicBezTo>
                  <a:pt x="1088" y="207"/>
                  <a:pt x="1088" y="207"/>
                  <a:pt x="1088" y="207"/>
                </a:cubicBezTo>
                <a:cubicBezTo>
                  <a:pt x="1091" y="205"/>
                  <a:pt x="1091" y="205"/>
                  <a:pt x="1091" y="205"/>
                </a:cubicBezTo>
                <a:cubicBezTo>
                  <a:pt x="1093" y="207"/>
                  <a:pt x="1093" y="207"/>
                  <a:pt x="1093" y="207"/>
                </a:cubicBezTo>
                <a:cubicBezTo>
                  <a:pt x="1101" y="206"/>
                  <a:pt x="1101" y="206"/>
                  <a:pt x="1101" y="206"/>
                </a:cubicBezTo>
                <a:cubicBezTo>
                  <a:pt x="1105" y="199"/>
                  <a:pt x="1105" y="199"/>
                  <a:pt x="1105" y="199"/>
                </a:cubicBezTo>
                <a:cubicBezTo>
                  <a:pt x="1109" y="198"/>
                  <a:pt x="1109" y="198"/>
                  <a:pt x="1109" y="198"/>
                </a:cubicBezTo>
                <a:cubicBezTo>
                  <a:pt x="1109" y="197"/>
                  <a:pt x="1100" y="200"/>
                  <a:pt x="1111" y="194"/>
                </a:cubicBezTo>
                <a:cubicBezTo>
                  <a:pt x="1112" y="195"/>
                  <a:pt x="1112" y="195"/>
                  <a:pt x="1112" y="195"/>
                </a:cubicBezTo>
                <a:cubicBezTo>
                  <a:pt x="1115" y="193"/>
                  <a:pt x="1115" y="193"/>
                  <a:pt x="1115" y="193"/>
                </a:cubicBezTo>
                <a:cubicBezTo>
                  <a:pt x="1114" y="192"/>
                  <a:pt x="1114" y="192"/>
                  <a:pt x="1114" y="192"/>
                </a:cubicBezTo>
                <a:cubicBezTo>
                  <a:pt x="1119" y="187"/>
                  <a:pt x="1119" y="187"/>
                  <a:pt x="1119" y="187"/>
                </a:cubicBezTo>
                <a:cubicBezTo>
                  <a:pt x="1120" y="187"/>
                  <a:pt x="1120" y="187"/>
                  <a:pt x="1120" y="187"/>
                </a:cubicBezTo>
                <a:cubicBezTo>
                  <a:pt x="1121" y="183"/>
                  <a:pt x="1121" y="183"/>
                  <a:pt x="1121" y="183"/>
                </a:cubicBezTo>
                <a:cubicBezTo>
                  <a:pt x="1120" y="183"/>
                  <a:pt x="1120" y="180"/>
                  <a:pt x="1118" y="183"/>
                </a:cubicBezTo>
                <a:cubicBezTo>
                  <a:pt x="1123" y="181"/>
                  <a:pt x="1123" y="181"/>
                  <a:pt x="1123" y="181"/>
                </a:cubicBezTo>
                <a:cubicBezTo>
                  <a:pt x="1126" y="180"/>
                  <a:pt x="1126" y="180"/>
                  <a:pt x="1126" y="180"/>
                </a:cubicBezTo>
                <a:cubicBezTo>
                  <a:pt x="1126" y="178"/>
                  <a:pt x="1126" y="178"/>
                  <a:pt x="1126" y="178"/>
                </a:cubicBezTo>
                <a:cubicBezTo>
                  <a:pt x="1130" y="176"/>
                  <a:pt x="1130" y="176"/>
                  <a:pt x="1130" y="176"/>
                </a:cubicBezTo>
                <a:cubicBezTo>
                  <a:pt x="1139" y="169"/>
                  <a:pt x="1139" y="169"/>
                  <a:pt x="1139" y="169"/>
                </a:cubicBezTo>
                <a:cubicBezTo>
                  <a:pt x="1140" y="165"/>
                  <a:pt x="1140" y="165"/>
                  <a:pt x="1140" y="165"/>
                </a:cubicBezTo>
                <a:cubicBezTo>
                  <a:pt x="1144" y="165"/>
                  <a:pt x="1144" y="165"/>
                  <a:pt x="1144" y="165"/>
                </a:cubicBezTo>
                <a:cubicBezTo>
                  <a:pt x="1146" y="165"/>
                  <a:pt x="1129" y="172"/>
                  <a:pt x="1148" y="158"/>
                </a:cubicBezTo>
                <a:cubicBezTo>
                  <a:pt x="1149" y="157"/>
                  <a:pt x="1149" y="157"/>
                  <a:pt x="1149" y="157"/>
                </a:cubicBezTo>
                <a:cubicBezTo>
                  <a:pt x="1148" y="157"/>
                  <a:pt x="1148" y="160"/>
                  <a:pt x="1147" y="156"/>
                </a:cubicBezTo>
                <a:cubicBezTo>
                  <a:pt x="1153" y="156"/>
                  <a:pt x="1153" y="156"/>
                  <a:pt x="1153" y="156"/>
                </a:cubicBezTo>
                <a:cubicBezTo>
                  <a:pt x="1152" y="154"/>
                  <a:pt x="1149" y="160"/>
                  <a:pt x="1152" y="154"/>
                </a:cubicBezTo>
                <a:cubicBezTo>
                  <a:pt x="1156" y="153"/>
                  <a:pt x="1156" y="153"/>
                  <a:pt x="1156" y="153"/>
                </a:cubicBezTo>
                <a:cubicBezTo>
                  <a:pt x="1156" y="151"/>
                  <a:pt x="1156" y="151"/>
                  <a:pt x="1156" y="151"/>
                </a:cubicBezTo>
                <a:cubicBezTo>
                  <a:pt x="1157" y="149"/>
                  <a:pt x="1157" y="149"/>
                  <a:pt x="1157" y="149"/>
                </a:cubicBezTo>
                <a:cubicBezTo>
                  <a:pt x="1159" y="149"/>
                  <a:pt x="1159" y="149"/>
                  <a:pt x="1159" y="149"/>
                </a:cubicBezTo>
                <a:cubicBezTo>
                  <a:pt x="1165" y="142"/>
                  <a:pt x="1165" y="142"/>
                  <a:pt x="1165" y="142"/>
                </a:cubicBezTo>
                <a:cubicBezTo>
                  <a:pt x="1168" y="141"/>
                  <a:pt x="1168" y="141"/>
                  <a:pt x="1168" y="141"/>
                </a:cubicBezTo>
                <a:cubicBezTo>
                  <a:pt x="1170" y="135"/>
                  <a:pt x="1170" y="135"/>
                  <a:pt x="1170" y="135"/>
                </a:cubicBezTo>
                <a:cubicBezTo>
                  <a:pt x="1176" y="137"/>
                  <a:pt x="1176" y="137"/>
                  <a:pt x="1176" y="137"/>
                </a:cubicBezTo>
                <a:cubicBezTo>
                  <a:pt x="1180" y="134"/>
                  <a:pt x="1180" y="134"/>
                  <a:pt x="1180" y="134"/>
                </a:cubicBezTo>
                <a:cubicBezTo>
                  <a:pt x="1179" y="131"/>
                  <a:pt x="1179" y="131"/>
                  <a:pt x="1179" y="131"/>
                </a:cubicBezTo>
                <a:cubicBezTo>
                  <a:pt x="1180" y="129"/>
                  <a:pt x="1180" y="129"/>
                  <a:pt x="1180" y="129"/>
                </a:cubicBezTo>
                <a:cubicBezTo>
                  <a:pt x="1177" y="126"/>
                  <a:pt x="1177" y="126"/>
                  <a:pt x="1177" y="126"/>
                </a:cubicBezTo>
                <a:cubicBezTo>
                  <a:pt x="1177" y="127"/>
                  <a:pt x="1178" y="127"/>
                  <a:pt x="1178" y="125"/>
                </a:cubicBezTo>
                <a:cubicBezTo>
                  <a:pt x="1178" y="126"/>
                  <a:pt x="1178" y="126"/>
                  <a:pt x="1178" y="126"/>
                </a:cubicBezTo>
                <a:cubicBezTo>
                  <a:pt x="1180" y="127"/>
                  <a:pt x="1180" y="127"/>
                  <a:pt x="1180" y="127"/>
                </a:cubicBezTo>
                <a:cubicBezTo>
                  <a:pt x="1181" y="127"/>
                  <a:pt x="1182" y="128"/>
                  <a:pt x="1183" y="126"/>
                </a:cubicBezTo>
                <a:cubicBezTo>
                  <a:pt x="1177" y="123"/>
                  <a:pt x="1177" y="123"/>
                  <a:pt x="1177" y="123"/>
                </a:cubicBezTo>
                <a:cubicBezTo>
                  <a:pt x="1179" y="120"/>
                  <a:pt x="1179" y="120"/>
                  <a:pt x="1179" y="120"/>
                </a:cubicBezTo>
                <a:cubicBezTo>
                  <a:pt x="1183" y="125"/>
                  <a:pt x="1183" y="125"/>
                  <a:pt x="1183" y="125"/>
                </a:cubicBezTo>
                <a:cubicBezTo>
                  <a:pt x="1194" y="119"/>
                  <a:pt x="1194" y="119"/>
                  <a:pt x="1194" y="119"/>
                </a:cubicBezTo>
                <a:cubicBezTo>
                  <a:pt x="1193" y="117"/>
                  <a:pt x="1193" y="117"/>
                  <a:pt x="1193" y="117"/>
                </a:cubicBezTo>
                <a:cubicBezTo>
                  <a:pt x="1208" y="103"/>
                  <a:pt x="1208" y="103"/>
                  <a:pt x="1208" y="103"/>
                </a:cubicBezTo>
                <a:cubicBezTo>
                  <a:pt x="1211" y="103"/>
                  <a:pt x="1211" y="103"/>
                  <a:pt x="1211" y="103"/>
                </a:cubicBezTo>
                <a:cubicBezTo>
                  <a:pt x="1212" y="102"/>
                  <a:pt x="1212" y="102"/>
                  <a:pt x="1212" y="102"/>
                </a:cubicBezTo>
                <a:cubicBezTo>
                  <a:pt x="1208" y="100"/>
                  <a:pt x="1208" y="100"/>
                  <a:pt x="1208" y="100"/>
                </a:cubicBezTo>
                <a:cubicBezTo>
                  <a:pt x="1207" y="100"/>
                  <a:pt x="1206" y="105"/>
                  <a:pt x="1203" y="101"/>
                </a:cubicBezTo>
                <a:cubicBezTo>
                  <a:pt x="1205" y="101"/>
                  <a:pt x="1205" y="101"/>
                  <a:pt x="1205" y="101"/>
                </a:cubicBezTo>
                <a:cubicBezTo>
                  <a:pt x="1207" y="97"/>
                  <a:pt x="1207" y="97"/>
                  <a:pt x="1207" y="97"/>
                </a:cubicBezTo>
                <a:cubicBezTo>
                  <a:pt x="1211" y="95"/>
                  <a:pt x="1211" y="95"/>
                  <a:pt x="1211" y="95"/>
                </a:cubicBezTo>
                <a:cubicBezTo>
                  <a:pt x="1212" y="91"/>
                  <a:pt x="1212" y="91"/>
                  <a:pt x="1212" y="91"/>
                </a:cubicBezTo>
                <a:cubicBezTo>
                  <a:pt x="1214" y="92"/>
                  <a:pt x="1214" y="92"/>
                  <a:pt x="1214" y="92"/>
                </a:cubicBezTo>
                <a:cubicBezTo>
                  <a:pt x="1216" y="88"/>
                  <a:pt x="1216" y="88"/>
                  <a:pt x="1216" y="88"/>
                </a:cubicBezTo>
                <a:cubicBezTo>
                  <a:pt x="1216" y="88"/>
                  <a:pt x="1216" y="88"/>
                  <a:pt x="1216" y="88"/>
                </a:cubicBezTo>
                <a:cubicBezTo>
                  <a:pt x="1218" y="88"/>
                  <a:pt x="1218" y="88"/>
                  <a:pt x="1218" y="88"/>
                </a:cubicBezTo>
                <a:cubicBezTo>
                  <a:pt x="1221" y="84"/>
                  <a:pt x="1221" y="84"/>
                  <a:pt x="1221" y="84"/>
                </a:cubicBezTo>
                <a:cubicBezTo>
                  <a:pt x="1219" y="83"/>
                  <a:pt x="1219" y="83"/>
                  <a:pt x="1219" y="83"/>
                </a:cubicBezTo>
                <a:cubicBezTo>
                  <a:pt x="1221" y="84"/>
                  <a:pt x="1221" y="84"/>
                  <a:pt x="1221" y="84"/>
                </a:cubicBezTo>
                <a:cubicBezTo>
                  <a:pt x="1224" y="83"/>
                  <a:pt x="1224" y="83"/>
                  <a:pt x="1224" y="83"/>
                </a:cubicBezTo>
                <a:cubicBezTo>
                  <a:pt x="1225" y="80"/>
                  <a:pt x="1225" y="80"/>
                  <a:pt x="1225" y="80"/>
                </a:cubicBezTo>
                <a:cubicBezTo>
                  <a:pt x="1235" y="71"/>
                  <a:pt x="1235" y="71"/>
                  <a:pt x="1235" y="71"/>
                </a:cubicBezTo>
                <a:cubicBezTo>
                  <a:pt x="1235" y="71"/>
                  <a:pt x="1234" y="72"/>
                  <a:pt x="1236" y="72"/>
                </a:cubicBezTo>
                <a:cubicBezTo>
                  <a:pt x="1236" y="72"/>
                  <a:pt x="1237" y="73"/>
                  <a:pt x="1238" y="71"/>
                </a:cubicBezTo>
                <a:cubicBezTo>
                  <a:pt x="1236" y="69"/>
                  <a:pt x="1236" y="69"/>
                  <a:pt x="1236" y="69"/>
                </a:cubicBezTo>
                <a:cubicBezTo>
                  <a:pt x="1236" y="67"/>
                  <a:pt x="1236" y="67"/>
                  <a:pt x="1236" y="67"/>
                </a:cubicBezTo>
                <a:cubicBezTo>
                  <a:pt x="1240" y="66"/>
                  <a:pt x="1240" y="66"/>
                  <a:pt x="1240" y="66"/>
                </a:cubicBezTo>
                <a:cubicBezTo>
                  <a:pt x="1253" y="53"/>
                  <a:pt x="1253" y="53"/>
                  <a:pt x="1253" y="53"/>
                </a:cubicBezTo>
                <a:cubicBezTo>
                  <a:pt x="1257" y="51"/>
                  <a:pt x="1257" y="51"/>
                  <a:pt x="1257" y="51"/>
                </a:cubicBezTo>
                <a:cubicBezTo>
                  <a:pt x="1259" y="46"/>
                  <a:pt x="1251" y="54"/>
                  <a:pt x="1259" y="47"/>
                </a:cubicBezTo>
                <a:cubicBezTo>
                  <a:pt x="1261" y="48"/>
                  <a:pt x="1261" y="48"/>
                  <a:pt x="1261" y="48"/>
                </a:cubicBezTo>
                <a:cubicBezTo>
                  <a:pt x="1255" y="54"/>
                  <a:pt x="1255" y="54"/>
                  <a:pt x="1255" y="54"/>
                </a:cubicBezTo>
                <a:cubicBezTo>
                  <a:pt x="1259" y="55"/>
                  <a:pt x="1259" y="55"/>
                  <a:pt x="1259" y="55"/>
                </a:cubicBezTo>
                <a:cubicBezTo>
                  <a:pt x="1259" y="56"/>
                  <a:pt x="1259" y="56"/>
                  <a:pt x="1259" y="56"/>
                </a:cubicBezTo>
                <a:cubicBezTo>
                  <a:pt x="1256" y="56"/>
                  <a:pt x="1253" y="61"/>
                  <a:pt x="1252" y="59"/>
                </a:cubicBezTo>
                <a:cubicBezTo>
                  <a:pt x="1241" y="69"/>
                  <a:pt x="1241" y="69"/>
                  <a:pt x="1241" y="69"/>
                </a:cubicBezTo>
                <a:cubicBezTo>
                  <a:pt x="1241" y="72"/>
                  <a:pt x="1241" y="72"/>
                  <a:pt x="1241" y="72"/>
                </a:cubicBezTo>
                <a:cubicBezTo>
                  <a:pt x="1247" y="71"/>
                  <a:pt x="1247" y="71"/>
                  <a:pt x="1247" y="71"/>
                </a:cubicBezTo>
                <a:cubicBezTo>
                  <a:pt x="1249" y="66"/>
                  <a:pt x="1249" y="66"/>
                  <a:pt x="1249" y="66"/>
                </a:cubicBezTo>
                <a:cubicBezTo>
                  <a:pt x="1256" y="64"/>
                  <a:pt x="1256" y="64"/>
                  <a:pt x="1256" y="64"/>
                </a:cubicBezTo>
                <a:cubicBezTo>
                  <a:pt x="1266" y="52"/>
                  <a:pt x="1266" y="52"/>
                  <a:pt x="1266" y="52"/>
                </a:cubicBezTo>
                <a:cubicBezTo>
                  <a:pt x="1263" y="52"/>
                  <a:pt x="1263" y="52"/>
                  <a:pt x="1263" y="52"/>
                </a:cubicBezTo>
                <a:cubicBezTo>
                  <a:pt x="1270" y="46"/>
                  <a:pt x="1270" y="46"/>
                  <a:pt x="1270" y="46"/>
                </a:cubicBezTo>
                <a:cubicBezTo>
                  <a:pt x="1272" y="47"/>
                  <a:pt x="1272" y="47"/>
                  <a:pt x="1272" y="47"/>
                </a:cubicBezTo>
                <a:cubicBezTo>
                  <a:pt x="1278" y="44"/>
                  <a:pt x="1278" y="44"/>
                  <a:pt x="1278" y="44"/>
                </a:cubicBezTo>
                <a:cubicBezTo>
                  <a:pt x="1276" y="46"/>
                  <a:pt x="1270" y="40"/>
                  <a:pt x="1265" y="55"/>
                </a:cubicBezTo>
                <a:cubicBezTo>
                  <a:pt x="1268" y="56"/>
                  <a:pt x="1268" y="56"/>
                  <a:pt x="1268" y="56"/>
                </a:cubicBezTo>
                <a:cubicBezTo>
                  <a:pt x="1267" y="58"/>
                  <a:pt x="1267" y="58"/>
                  <a:pt x="1267" y="58"/>
                </a:cubicBezTo>
                <a:cubicBezTo>
                  <a:pt x="1268" y="61"/>
                  <a:pt x="1269" y="56"/>
                  <a:pt x="1272" y="60"/>
                </a:cubicBezTo>
                <a:cubicBezTo>
                  <a:pt x="1268" y="63"/>
                  <a:pt x="1268" y="63"/>
                  <a:pt x="1268" y="63"/>
                </a:cubicBezTo>
                <a:cubicBezTo>
                  <a:pt x="1263" y="67"/>
                  <a:pt x="1263" y="67"/>
                  <a:pt x="1263" y="67"/>
                </a:cubicBezTo>
                <a:cubicBezTo>
                  <a:pt x="1263" y="67"/>
                  <a:pt x="1263" y="67"/>
                  <a:pt x="1263" y="67"/>
                </a:cubicBezTo>
                <a:cubicBezTo>
                  <a:pt x="1262" y="68"/>
                  <a:pt x="1271" y="64"/>
                  <a:pt x="1262" y="71"/>
                </a:cubicBezTo>
                <a:cubicBezTo>
                  <a:pt x="1261" y="70"/>
                  <a:pt x="1267" y="71"/>
                  <a:pt x="1260" y="69"/>
                </a:cubicBezTo>
                <a:cubicBezTo>
                  <a:pt x="1258" y="73"/>
                  <a:pt x="1258" y="73"/>
                  <a:pt x="1258" y="73"/>
                </a:cubicBezTo>
                <a:cubicBezTo>
                  <a:pt x="1260" y="74"/>
                  <a:pt x="1259" y="74"/>
                  <a:pt x="1254" y="76"/>
                </a:cubicBezTo>
                <a:cubicBezTo>
                  <a:pt x="1257" y="80"/>
                  <a:pt x="1257" y="80"/>
                  <a:pt x="1257" y="80"/>
                </a:cubicBezTo>
                <a:cubicBezTo>
                  <a:pt x="1262" y="78"/>
                  <a:pt x="1262" y="78"/>
                  <a:pt x="1262" y="78"/>
                </a:cubicBezTo>
                <a:cubicBezTo>
                  <a:pt x="1264" y="76"/>
                  <a:pt x="1264" y="76"/>
                  <a:pt x="1264" y="76"/>
                </a:cubicBezTo>
                <a:cubicBezTo>
                  <a:pt x="1263" y="74"/>
                  <a:pt x="1263" y="74"/>
                  <a:pt x="1263" y="74"/>
                </a:cubicBezTo>
                <a:cubicBezTo>
                  <a:pt x="1266" y="77"/>
                  <a:pt x="1266" y="77"/>
                  <a:pt x="1266" y="77"/>
                </a:cubicBezTo>
                <a:cubicBezTo>
                  <a:pt x="1276" y="75"/>
                  <a:pt x="1276" y="75"/>
                  <a:pt x="1276" y="75"/>
                </a:cubicBezTo>
                <a:cubicBezTo>
                  <a:pt x="1278" y="72"/>
                  <a:pt x="1278" y="72"/>
                  <a:pt x="1278" y="72"/>
                </a:cubicBezTo>
                <a:cubicBezTo>
                  <a:pt x="1275" y="70"/>
                  <a:pt x="1275" y="70"/>
                  <a:pt x="1275" y="70"/>
                </a:cubicBezTo>
                <a:cubicBezTo>
                  <a:pt x="1274" y="70"/>
                  <a:pt x="1287" y="67"/>
                  <a:pt x="1270" y="71"/>
                </a:cubicBezTo>
                <a:cubicBezTo>
                  <a:pt x="1272" y="68"/>
                  <a:pt x="1272" y="68"/>
                  <a:pt x="1272" y="68"/>
                </a:cubicBezTo>
                <a:cubicBezTo>
                  <a:pt x="1270" y="66"/>
                  <a:pt x="1270" y="66"/>
                  <a:pt x="1270" y="66"/>
                </a:cubicBezTo>
                <a:cubicBezTo>
                  <a:pt x="1273" y="66"/>
                  <a:pt x="1273" y="66"/>
                  <a:pt x="1273" y="66"/>
                </a:cubicBezTo>
                <a:cubicBezTo>
                  <a:pt x="1277" y="63"/>
                  <a:pt x="1277" y="63"/>
                  <a:pt x="1277" y="63"/>
                </a:cubicBezTo>
                <a:cubicBezTo>
                  <a:pt x="1278" y="63"/>
                  <a:pt x="1278" y="63"/>
                  <a:pt x="1278" y="63"/>
                </a:cubicBezTo>
                <a:cubicBezTo>
                  <a:pt x="1277" y="68"/>
                  <a:pt x="1277" y="68"/>
                  <a:pt x="1277" y="68"/>
                </a:cubicBezTo>
                <a:cubicBezTo>
                  <a:pt x="1281" y="70"/>
                  <a:pt x="1281" y="70"/>
                  <a:pt x="1281" y="70"/>
                </a:cubicBezTo>
                <a:cubicBezTo>
                  <a:pt x="1287" y="69"/>
                  <a:pt x="1287" y="69"/>
                  <a:pt x="1287" y="69"/>
                </a:cubicBezTo>
                <a:cubicBezTo>
                  <a:pt x="1285" y="70"/>
                  <a:pt x="1285" y="70"/>
                  <a:pt x="1285" y="70"/>
                </a:cubicBezTo>
                <a:cubicBezTo>
                  <a:pt x="1285" y="71"/>
                  <a:pt x="1285" y="71"/>
                  <a:pt x="1285" y="71"/>
                </a:cubicBezTo>
                <a:cubicBezTo>
                  <a:pt x="1262" y="94"/>
                  <a:pt x="1262" y="94"/>
                  <a:pt x="1262" y="94"/>
                </a:cubicBezTo>
                <a:cubicBezTo>
                  <a:pt x="1262" y="95"/>
                  <a:pt x="1262" y="95"/>
                  <a:pt x="1262" y="95"/>
                </a:cubicBezTo>
                <a:cubicBezTo>
                  <a:pt x="1258" y="95"/>
                  <a:pt x="1258" y="95"/>
                  <a:pt x="1258" y="95"/>
                </a:cubicBezTo>
                <a:cubicBezTo>
                  <a:pt x="1258" y="96"/>
                  <a:pt x="1258" y="96"/>
                  <a:pt x="1258" y="96"/>
                </a:cubicBezTo>
                <a:cubicBezTo>
                  <a:pt x="1259" y="97"/>
                  <a:pt x="1260" y="96"/>
                  <a:pt x="1260" y="97"/>
                </a:cubicBezTo>
                <a:cubicBezTo>
                  <a:pt x="1258" y="98"/>
                  <a:pt x="1258" y="98"/>
                  <a:pt x="1258" y="98"/>
                </a:cubicBezTo>
                <a:cubicBezTo>
                  <a:pt x="1259" y="98"/>
                  <a:pt x="1259" y="98"/>
                  <a:pt x="1259" y="98"/>
                </a:cubicBezTo>
                <a:cubicBezTo>
                  <a:pt x="1255" y="101"/>
                  <a:pt x="1255" y="101"/>
                  <a:pt x="1255" y="101"/>
                </a:cubicBezTo>
                <a:cubicBezTo>
                  <a:pt x="1259" y="104"/>
                  <a:pt x="1259" y="104"/>
                  <a:pt x="1259" y="104"/>
                </a:cubicBezTo>
                <a:cubicBezTo>
                  <a:pt x="1261" y="103"/>
                  <a:pt x="1262" y="105"/>
                  <a:pt x="1264" y="105"/>
                </a:cubicBezTo>
                <a:cubicBezTo>
                  <a:pt x="1262" y="110"/>
                  <a:pt x="1262" y="110"/>
                  <a:pt x="1262" y="110"/>
                </a:cubicBezTo>
                <a:cubicBezTo>
                  <a:pt x="1263" y="113"/>
                  <a:pt x="1263" y="113"/>
                  <a:pt x="1263" y="113"/>
                </a:cubicBezTo>
                <a:cubicBezTo>
                  <a:pt x="1262" y="112"/>
                  <a:pt x="1264" y="110"/>
                  <a:pt x="1268" y="113"/>
                </a:cubicBezTo>
                <a:cubicBezTo>
                  <a:pt x="1269" y="112"/>
                  <a:pt x="1269" y="112"/>
                  <a:pt x="1269" y="112"/>
                </a:cubicBezTo>
                <a:cubicBezTo>
                  <a:pt x="1271" y="116"/>
                  <a:pt x="1271" y="116"/>
                  <a:pt x="1271" y="116"/>
                </a:cubicBezTo>
                <a:cubicBezTo>
                  <a:pt x="1273" y="116"/>
                  <a:pt x="1273" y="116"/>
                  <a:pt x="1273" y="116"/>
                </a:cubicBezTo>
                <a:cubicBezTo>
                  <a:pt x="1269" y="120"/>
                  <a:pt x="1269" y="120"/>
                  <a:pt x="1269" y="120"/>
                </a:cubicBezTo>
                <a:cubicBezTo>
                  <a:pt x="1267" y="120"/>
                  <a:pt x="1267" y="120"/>
                  <a:pt x="1267" y="120"/>
                </a:cubicBezTo>
                <a:cubicBezTo>
                  <a:pt x="1267" y="121"/>
                  <a:pt x="1267" y="121"/>
                  <a:pt x="1267" y="121"/>
                </a:cubicBezTo>
                <a:cubicBezTo>
                  <a:pt x="1266" y="120"/>
                  <a:pt x="1266" y="120"/>
                  <a:pt x="1266" y="120"/>
                </a:cubicBezTo>
                <a:cubicBezTo>
                  <a:pt x="1265" y="121"/>
                  <a:pt x="1274" y="114"/>
                  <a:pt x="1263" y="124"/>
                </a:cubicBezTo>
                <a:cubicBezTo>
                  <a:pt x="1260" y="122"/>
                  <a:pt x="1260" y="122"/>
                  <a:pt x="1260" y="122"/>
                </a:cubicBezTo>
                <a:cubicBezTo>
                  <a:pt x="1257" y="123"/>
                  <a:pt x="1261" y="127"/>
                  <a:pt x="1257" y="125"/>
                </a:cubicBezTo>
                <a:cubicBezTo>
                  <a:pt x="1257" y="126"/>
                  <a:pt x="1257" y="126"/>
                  <a:pt x="1257" y="126"/>
                </a:cubicBezTo>
                <a:cubicBezTo>
                  <a:pt x="1258" y="126"/>
                  <a:pt x="1255" y="129"/>
                  <a:pt x="1259" y="127"/>
                </a:cubicBezTo>
                <a:cubicBezTo>
                  <a:pt x="1256" y="132"/>
                  <a:pt x="1256" y="132"/>
                  <a:pt x="1256" y="132"/>
                </a:cubicBezTo>
                <a:cubicBezTo>
                  <a:pt x="1248" y="137"/>
                  <a:pt x="1248" y="137"/>
                  <a:pt x="1248" y="137"/>
                </a:cubicBezTo>
                <a:cubicBezTo>
                  <a:pt x="1255" y="130"/>
                  <a:pt x="1255" y="130"/>
                  <a:pt x="1255" y="130"/>
                </a:cubicBezTo>
                <a:cubicBezTo>
                  <a:pt x="1250" y="131"/>
                  <a:pt x="1250" y="131"/>
                  <a:pt x="1250" y="131"/>
                </a:cubicBezTo>
                <a:cubicBezTo>
                  <a:pt x="1247" y="136"/>
                  <a:pt x="1247" y="136"/>
                  <a:pt x="1247" y="136"/>
                </a:cubicBezTo>
                <a:cubicBezTo>
                  <a:pt x="1242" y="137"/>
                  <a:pt x="1242" y="137"/>
                  <a:pt x="1242" y="137"/>
                </a:cubicBezTo>
                <a:cubicBezTo>
                  <a:pt x="1240" y="134"/>
                  <a:pt x="1240" y="134"/>
                  <a:pt x="1240" y="134"/>
                </a:cubicBezTo>
                <a:cubicBezTo>
                  <a:pt x="1246" y="132"/>
                  <a:pt x="1246" y="132"/>
                  <a:pt x="1246" y="132"/>
                </a:cubicBezTo>
                <a:cubicBezTo>
                  <a:pt x="1251" y="127"/>
                  <a:pt x="1251" y="127"/>
                  <a:pt x="1251" y="127"/>
                </a:cubicBezTo>
                <a:cubicBezTo>
                  <a:pt x="1254" y="125"/>
                  <a:pt x="1254" y="125"/>
                  <a:pt x="1254" y="125"/>
                </a:cubicBezTo>
                <a:cubicBezTo>
                  <a:pt x="1255" y="126"/>
                  <a:pt x="1255" y="126"/>
                  <a:pt x="1255" y="126"/>
                </a:cubicBezTo>
                <a:cubicBezTo>
                  <a:pt x="1257" y="124"/>
                  <a:pt x="1240" y="132"/>
                  <a:pt x="1260" y="121"/>
                </a:cubicBezTo>
                <a:cubicBezTo>
                  <a:pt x="1257" y="117"/>
                  <a:pt x="1257" y="117"/>
                  <a:pt x="1257" y="117"/>
                </a:cubicBezTo>
                <a:cubicBezTo>
                  <a:pt x="1256" y="116"/>
                  <a:pt x="1256" y="116"/>
                  <a:pt x="1256" y="116"/>
                </a:cubicBezTo>
                <a:cubicBezTo>
                  <a:pt x="1252" y="117"/>
                  <a:pt x="1252" y="117"/>
                  <a:pt x="1252" y="117"/>
                </a:cubicBezTo>
                <a:cubicBezTo>
                  <a:pt x="1254" y="120"/>
                  <a:pt x="1254" y="120"/>
                  <a:pt x="1254" y="120"/>
                </a:cubicBezTo>
                <a:cubicBezTo>
                  <a:pt x="1252" y="122"/>
                  <a:pt x="1248" y="123"/>
                  <a:pt x="1248" y="122"/>
                </a:cubicBezTo>
                <a:cubicBezTo>
                  <a:pt x="1246" y="124"/>
                  <a:pt x="1246" y="124"/>
                  <a:pt x="1246" y="124"/>
                </a:cubicBezTo>
                <a:cubicBezTo>
                  <a:pt x="1247" y="125"/>
                  <a:pt x="1246" y="120"/>
                  <a:pt x="1246" y="125"/>
                </a:cubicBezTo>
                <a:cubicBezTo>
                  <a:pt x="1245" y="124"/>
                  <a:pt x="1245" y="124"/>
                  <a:pt x="1245" y="124"/>
                </a:cubicBezTo>
                <a:cubicBezTo>
                  <a:pt x="1238" y="132"/>
                  <a:pt x="1238" y="132"/>
                  <a:pt x="1238" y="132"/>
                </a:cubicBezTo>
                <a:cubicBezTo>
                  <a:pt x="1237" y="132"/>
                  <a:pt x="1238" y="134"/>
                  <a:pt x="1237" y="132"/>
                </a:cubicBezTo>
                <a:cubicBezTo>
                  <a:pt x="1237" y="134"/>
                  <a:pt x="1237" y="134"/>
                  <a:pt x="1237" y="134"/>
                </a:cubicBezTo>
                <a:cubicBezTo>
                  <a:pt x="1234" y="134"/>
                  <a:pt x="1234" y="134"/>
                  <a:pt x="1234" y="134"/>
                </a:cubicBezTo>
                <a:cubicBezTo>
                  <a:pt x="1230" y="138"/>
                  <a:pt x="1230" y="138"/>
                  <a:pt x="1230" y="138"/>
                </a:cubicBezTo>
                <a:cubicBezTo>
                  <a:pt x="1225" y="142"/>
                  <a:pt x="1225" y="142"/>
                  <a:pt x="1225" y="142"/>
                </a:cubicBezTo>
                <a:cubicBezTo>
                  <a:pt x="1219" y="143"/>
                  <a:pt x="1219" y="143"/>
                  <a:pt x="1219" y="143"/>
                </a:cubicBezTo>
                <a:cubicBezTo>
                  <a:pt x="1218" y="144"/>
                  <a:pt x="1218" y="144"/>
                  <a:pt x="1218" y="144"/>
                </a:cubicBezTo>
                <a:cubicBezTo>
                  <a:pt x="1214" y="138"/>
                  <a:pt x="1214" y="138"/>
                  <a:pt x="1214" y="138"/>
                </a:cubicBezTo>
                <a:cubicBezTo>
                  <a:pt x="1210" y="141"/>
                  <a:pt x="1210" y="141"/>
                  <a:pt x="1210" y="141"/>
                </a:cubicBezTo>
                <a:cubicBezTo>
                  <a:pt x="1207" y="139"/>
                  <a:pt x="1207" y="139"/>
                  <a:pt x="1207" y="139"/>
                </a:cubicBezTo>
                <a:cubicBezTo>
                  <a:pt x="1217" y="132"/>
                  <a:pt x="1201" y="155"/>
                  <a:pt x="1215" y="132"/>
                </a:cubicBezTo>
                <a:cubicBezTo>
                  <a:pt x="1222" y="127"/>
                  <a:pt x="1222" y="127"/>
                  <a:pt x="1222" y="127"/>
                </a:cubicBezTo>
                <a:cubicBezTo>
                  <a:pt x="1229" y="128"/>
                  <a:pt x="1229" y="128"/>
                  <a:pt x="1229" y="128"/>
                </a:cubicBezTo>
                <a:cubicBezTo>
                  <a:pt x="1234" y="126"/>
                  <a:pt x="1234" y="126"/>
                  <a:pt x="1234" y="126"/>
                </a:cubicBezTo>
                <a:cubicBezTo>
                  <a:pt x="1234" y="122"/>
                  <a:pt x="1234" y="122"/>
                  <a:pt x="1234" y="122"/>
                </a:cubicBezTo>
                <a:cubicBezTo>
                  <a:pt x="1237" y="121"/>
                  <a:pt x="1237" y="121"/>
                  <a:pt x="1237" y="121"/>
                </a:cubicBezTo>
                <a:cubicBezTo>
                  <a:pt x="1236" y="118"/>
                  <a:pt x="1236" y="118"/>
                  <a:pt x="1236" y="118"/>
                </a:cubicBezTo>
                <a:cubicBezTo>
                  <a:pt x="1236" y="117"/>
                  <a:pt x="1236" y="117"/>
                  <a:pt x="1236" y="117"/>
                </a:cubicBezTo>
                <a:cubicBezTo>
                  <a:pt x="1236" y="116"/>
                  <a:pt x="1236" y="116"/>
                  <a:pt x="1236" y="116"/>
                </a:cubicBezTo>
                <a:cubicBezTo>
                  <a:pt x="1238" y="117"/>
                  <a:pt x="1238" y="117"/>
                  <a:pt x="1238" y="117"/>
                </a:cubicBezTo>
                <a:cubicBezTo>
                  <a:pt x="1240" y="117"/>
                  <a:pt x="1240" y="117"/>
                  <a:pt x="1240" y="117"/>
                </a:cubicBezTo>
                <a:cubicBezTo>
                  <a:pt x="1240" y="115"/>
                  <a:pt x="1240" y="115"/>
                  <a:pt x="1240" y="115"/>
                </a:cubicBezTo>
                <a:cubicBezTo>
                  <a:pt x="1238" y="112"/>
                  <a:pt x="1238" y="112"/>
                  <a:pt x="1238" y="112"/>
                </a:cubicBezTo>
                <a:cubicBezTo>
                  <a:pt x="1236" y="111"/>
                  <a:pt x="1236" y="111"/>
                  <a:pt x="1236" y="111"/>
                </a:cubicBezTo>
                <a:cubicBezTo>
                  <a:pt x="1243" y="104"/>
                  <a:pt x="1243" y="104"/>
                  <a:pt x="1243" y="104"/>
                </a:cubicBezTo>
                <a:cubicBezTo>
                  <a:pt x="1240" y="104"/>
                  <a:pt x="1240" y="104"/>
                  <a:pt x="1240" y="104"/>
                </a:cubicBezTo>
                <a:cubicBezTo>
                  <a:pt x="1236" y="107"/>
                  <a:pt x="1236" y="107"/>
                  <a:pt x="1236" y="107"/>
                </a:cubicBezTo>
                <a:cubicBezTo>
                  <a:pt x="1236" y="106"/>
                  <a:pt x="1236" y="106"/>
                  <a:pt x="1236" y="106"/>
                </a:cubicBezTo>
                <a:cubicBezTo>
                  <a:pt x="1232" y="107"/>
                  <a:pt x="1232" y="107"/>
                  <a:pt x="1232" y="107"/>
                </a:cubicBezTo>
                <a:cubicBezTo>
                  <a:pt x="1221" y="117"/>
                  <a:pt x="1221" y="117"/>
                  <a:pt x="1221" y="117"/>
                </a:cubicBezTo>
                <a:cubicBezTo>
                  <a:pt x="1217" y="119"/>
                  <a:pt x="1217" y="119"/>
                  <a:pt x="1217" y="119"/>
                </a:cubicBezTo>
                <a:cubicBezTo>
                  <a:pt x="1215" y="122"/>
                  <a:pt x="1215" y="122"/>
                  <a:pt x="1215" y="122"/>
                </a:cubicBezTo>
                <a:cubicBezTo>
                  <a:pt x="1212" y="127"/>
                  <a:pt x="1212" y="127"/>
                  <a:pt x="1212" y="127"/>
                </a:cubicBezTo>
                <a:cubicBezTo>
                  <a:pt x="1209" y="128"/>
                  <a:pt x="1209" y="128"/>
                  <a:pt x="1209" y="128"/>
                </a:cubicBezTo>
                <a:cubicBezTo>
                  <a:pt x="1206" y="133"/>
                  <a:pt x="1206" y="133"/>
                  <a:pt x="1206" y="133"/>
                </a:cubicBezTo>
                <a:cubicBezTo>
                  <a:pt x="1203" y="132"/>
                  <a:pt x="1203" y="132"/>
                  <a:pt x="1203" y="132"/>
                </a:cubicBezTo>
                <a:cubicBezTo>
                  <a:pt x="1202" y="132"/>
                  <a:pt x="1202" y="132"/>
                  <a:pt x="1202" y="132"/>
                </a:cubicBezTo>
                <a:cubicBezTo>
                  <a:pt x="1203" y="135"/>
                  <a:pt x="1203" y="135"/>
                  <a:pt x="1203" y="135"/>
                </a:cubicBezTo>
                <a:cubicBezTo>
                  <a:pt x="1200" y="136"/>
                  <a:pt x="1200" y="136"/>
                  <a:pt x="1200" y="136"/>
                </a:cubicBezTo>
                <a:cubicBezTo>
                  <a:pt x="1200" y="137"/>
                  <a:pt x="1200" y="137"/>
                  <a:pt x="1200" y="137"/>
                </a:cubicBezTo>
                <a:cubicBezTo>
                  <a:pt x="1198" y="136"/>
                  <a:pt x="1203" y="142"/>
                  <a:pt x="1197" y="137"/>
                </a:cubicBezTo>
                <a:cubicBezTo>
                  <a:pt x="1194" y="140"/>
                  <a:pt x="1194" y="140"/>
                  <a:pt x="1194" y="140"/>
                </a:cubicBezTo>
                <a:cubicBezTo>
                  <a:pt x="1195" y="140"/>
                  <a:pt x="1194" y="141"/>
                  <a:pt x="1193" y="139"/>
                </a:cubicBezTo>
                <a:cubicBezTo>
                  <a:pt x="1193" y="146"/>
                  <a:pt x="1193" y="146"/>
                  <a:pt x="1193" y="146"/>
                </a:cubicBezTo>
                <a:cubicBezTo>
                  <a:pt x="1185" y="150"/>
                  <a:pt x="1185" y="150"/>
                  <a:pt x="1185" y="150"/>
                </a:cubicBezTo>
                <a:cubicBezTo>
                  <a:pt x="1185" y="151"/>
                  <a:pt x="1185" y="151"/>
                  <a:pt x="1185" y="151"/>
                </a:cubicBezTo>
                <a:cubicBezTo>
                  <a:pt x="1182" y="152"/>
                  <a:pt x="1177" y="153"/>
                  <a:pt x="1175" y="155"/>
                </a:cubicBezTo>
                <a:cubicBezTo>
                  <a:pt x="1174" y="159"/>
                  <a:pt x="1174" y="159"/>
                  <a:pt x="1174" y="159"/>
                </a:cubicBezTo>
                <a:cubicBezTo>
                  <a:pt x="1172" y="160"/>
                  <a:pt x="1172" y="160"/>
                  <a:pt x="1172" y="160"/>
                </a:cubicBezTo>
                <a:cubicBezTo>
                  <a:pt x="1170" y="163"/>
                  <a:pt x="1170" y="163"/>
                  <a:pt x="1170" y="163"/>
                </a:cubicBezTo>
                <a:cubicBezTo>
                  <a:pt x="1166" y="165"/>
                  <a:pt x="1166" y="165"/>
                  <a:pt x="1166" y="165"/>
                </a:cubicBezTo>
                <a:cubicBezTo>
                  <a:pt x="1165" y="165"/>
                  <a:pt x="1165" y="165"/>
                  <a:pt x="1165" y="165"/>
                </a:cubicBezTo>
                <a:cubicBezTo>
                  <a:pt x="1163" y="169"/>
                  <a:pt x="1163" y="169"/>
                  <a:pt x="1163" y="169"/>
                </a:cubicBezTo>
                <a:cubicBezTo>
                  <a:pt x="1161" y="169"/>
                  <a:pt x="1161" y="169"/>
                  <a:pt x="1161" y="169"/>
                </a:cubicBezTo>
                <a:cubicBezTo>
                  <a:pt x="1161" y="172"/>
                  <a:pt x="1161" y="172"/>
                  <a:pt x="1161" y="172"/>
                </a:cubicBezTo>
                <a:cubicBezTo>
                  <a:pt x="1141" y="189"/>
                  <a:pt x="1141" y="189"/>
                  <a:pt x="1141" y="189"/>
                </a:cubicBezTo>
                <a:cubicBezTo>
                  <a:pt x="1144" y="188"/>
                  <a:pt x="1142" y="189"/>
                  <a:pt x="1140" y="193"/>
                </a:cubicBezTo>
                <a:cubicBezTo>
                  <a:pt x="1144" y="193"/>
                  <a:pt x="1144" y="193"/>
                  <a:pt x="1144" y="193"/>
                </a:cubicBezTo>
                <a:cubicBezTo>
                  <a:pt x="1142" y="196"/>
                  <a:pt x="1142" y="196"/>
                  <a:pt x="1142" y="196"/>
                </a:cubicBezTo>
                <a:cubicBezTo>
                  <a:pt x="1133" y="206"/>
                  <a:pt x="1133" y="206"/>
                  <a:pt x="1133" y="206"/>
                </a:cubicBezTo>
                <a:cubicBezTo>
                  <a:pt x="1130" y="206"/>
                  <a:pt x="1130" y="206"/>
                  <a:pt x="1130" y="206"/>
                </a:cubicBezTo>
                <a:cubicBezTo>
                  <a:pt x="1130" y="202"/>
                  <a:pt x="1130" y="202"/>
                  <a:pt x="1130" y="202"/>
                </a:cubicBezTo>
                <a:cubicBezTo>
                  <a:pt x="1123" y="205"/>
                  <a:pt x="1123" y="205"/>
                  <a:pt x="1123" y="205"/>
                </a:cubicBezTo>
                <a:cubicBezTo>
                  <a:pt x="1123" y="207"/>
                  <a:pt x="1123" y="207"/>
                  <a:pt x="1123" y="207"/>
                </a:cubicBezTo>
                <a:cubicBezTo>
                  <a:pt x="1120" y="207"/>
                  <a:pt x="1120" y="207"/>
                  <a:pt x="1120" y="207"/>
                </a:cubicBezTo>
                <a:cubicBezTo>
                  <a:pt x="1119" y="208"/>
                  <a:pt x="1125" y="205"/>
                  <a:pt x="1117" y="208"/>
                </a:cubicBezTo>
                <a:cubicBezTo>
                  <a:pt x="1119" y="210"/>
                  <a:pt x="1119" y="210"/>
                  <a:pt x="1119" y="210"/>
                </a:cubicBezTo>
                <a:cubicBezTo>
                  <a:pt x="1115" y="214"/>
                  <a:pt x="1115" y="214"/>
                  <a:pt x="1115" y="214"/>
                </a:cubicBezTo>
                <a:cubicBezTo>
                  <a:pt x="1115" y="216"/>
                  <a:pt x="1115" y="216"/>
                  <a:pt x="1115" y="216"/>
                </a:cubicBezTo>
                <a:cubicBezTo>
                  <a:pt x="1112" y="215"/>
                  <a:pt x="1112" y="215"/>
                  <a:pt x="1112" y="215"/>
                </a:cubicBezTo>
                <a:cubicBezTo>
                  <a:pt x="1109" y="221"/>
                  <a:pt x="1109" y="221"/>
                  <a:pt x="1109" y="221"/>
                </a:cubicBezTo>
                <a:cubicBezTo>
                  <a:pt x="1112" y="223"/>
                  <a:pt x="1112" y="223"/>
                  <a:pt x="1112" y="223"/>
                </a:cubicBezTo>
                <a:cubicBezTo>
                  <a:pt x="1113" y="222"/>
                  <a:pt x="1113" y="222"/>
                  <a:pt x="1113" y="222"/>
                </a:cubicBezTo>
                <a:cubicBezTo>
                  <a:pt x="1112" y="226"/>
                  <a:pt x="1112" y="226"/>
                  <a:pt x="1112" y="226"/>
                </a:cubicBezTo>
                <a:cubicBezTo>
                  <a:pt x="1111" y="227"/>
                  <a:pt x="1111" y="227"/>
                  <a:pt x="1111" y="227"/>
                </a:cubicBezTo>
                <a:cubicBezTo>
                  <a:pt x="1103" y="226"/>
                  <a:pt x="1103" y="226"/>
                  <a:pt x="1103" y="226"/>
                </a:cubicBezTo>
                <a:cubicBezTo>
                  <a:pt x="1098" y="229"/>
                  <a:pt x="1098" y="229"/>
                  <a:pt x="1098" y="229"/>
                </a:cubicBezTo>
                <a:cubicBezTo>
                  <a:pt x="1097" y="230"/>
                  <a:pt x="1097" y="230"/>
                  <a:pt x="1097" y="230"/>
                </a:cubicBezTo>
                <a:cubicBezTo>
                  <a:pt x="1103" y="231"/>
                  <a:pt x="1103" y="231"/>
                  <a:pt x="1103" y="231"/>
                </a:cubicBezTo>
                <a:cubicBezTo>
                  <a:pt x="1106" y="232"/>
                  <a:pt x="1110" y="226"/>
                  <a:pt x="1113" y="233"/>
                </a:cubicBezTo>
                <a:cubicBezTo>
                  <a:pt x="1116" y="231"/>
                  <a:pt x="1116" y="231"/>
                  <a:pt x="1116" y="231"/>
                </a:cubicBezTo>
                <a:cubicBezTo>
                  <a:pt x="1117" y="231"/>
                  <a:pt x="1119" y="233"/>
                  <a:pt x="1120" y="230"/>
                </a:cubicBezTo>
                <a:cubicBezTo>
                  <a:pt x="1119" y="227"/>
                  <a:pt x="1119" y="227"/>
                  <a:pt x="1119" y="227"/>
                </a:cubicBezTo>
                <a:cubicBezTo>
                  <a:pt x="1130" y="221"/>
                  <a:pt x="1130" y="221"/>
                  <a:pt x="1130" y="221"/>
                </a:cubicBezTo>
                <a:cubicBezTo>
                  <a:pt x="1130" y="219"/>
                  <a:pt x="1130" y="219"/>
                  <a:pt x="1130" y="219"/>
                </a:cubicBezTo>
                <a:cubicBezTo>
                  <a:pt x="1139" y="215"/>
                  <a:pt x="1139" y="215"/>
                  <a:pt x="1139" y="215"/>
                </a:cubicBezTo>
                <a:cubicBezTo>
                  <a:pt x="1141" y="213"/>
                  <a:pt x="1141" y="213"/>
                  <a:pt x="1141" y="213"/>
                </a:cubicBezTo>
                <a:cubicBezTo>
                  <a:pt x="1141" y="212"/>
                  <a:pt x="1141" y="212"/>
                  <a:pt x="1141" y="212"/>
                </a:cubicBezTo>
                <a:cubicBezTo>
                  <a:pt x="1139" y="211"/>
                  <a:pt x="1139" y="211"/>
                  <a:pt x="1139" y="211"/>
                </a:cubicBezTo>
                <a:cubicBezTo>
                  <a:pt x="1137" y="212"/>
                  <a:pt x="1137" y="212"/>
                  <a:pt x="1137" y="212"/>
                </a:cubicBezTo>
                <a:cubicBezTo>
                  <a:pt x="1138" y="209"/>
                  <a:pt x="1138" y="209"/>
                  <a:pt x="1138" y="209"/>
                </a:cubicBezTo>
                <a:cubicBezTo>
                  <a:pt x="1143" y="211"/>
                  <a:pt x="1143" y="211"/>
                  <a:pt x="1143" y="211"/>
                </a:cubicBezTo>
                <a:cubicBezTo>
                  <a:pt x="1150" y="204"/>
                  <a:pt x="1150" y="204"/>
                  <a:pt x="1150" y="204"/>
                </a:cubicBezTo>
                <a:cubicBezTo>
                  <a:pt x="1154" y="201"/>
                  <a:pt x="1154" y="201"/>
                  <a:pt x="1154" y="201"/>
                </a:cubicBezTo>
                <a:cubicBezTo>
                  <a:pt x="1154" y="200"/>
                  <a:pt x="1154" y="200"/>
                  <a:pt x="1154" y="200"/>
                </a:cubicBezTo>
                <a:cubicBezTo>
                  <a:pt x="1152" y="205"/>
                  <a:pt x="1159" y="205"/>
                  <a:pt x="1162" y="193"/>
                </a:cubicBezTo>
                <a:cubicBezTo>
                  <a:pt x="1170" y="185"/>
                  <a:pt x="1170" y="185"/>
                  <a:pt x="1170" y="185"/>
                </a:cubicBezTo>
                <a:cubicBezTo>
                  <a:pt x="1170" y="186"/>
                  <a:pt x="1167" y="186"/>
                  <a:pt x="1171" y="186"/>
                </a:cubicBezTo>
                <a:cubicBezTo>
                  <a:pt x="1171" y="183"/>
                  <a:pt x="1171" y="183"/>
                  <a:pt x="1171" y="183"/>
                </a:cubicBezTo>
                <a:cubicBezTo>
                  <a:pt x="1175" y="183"/>
                  <a:pt x="1175" y="183"/>
                  <a:pt x="1175" y="183"/>
                </a:cubicBezTo>
                <a:cubicBezTo>
                  <a:pt x="1184" y="173"/>
                  <a:pt x="1184" y="173"/>
                  <a:pt x="1184" y="173"/>
                </a:cubicBezTo>
                <a:cubicBezTo>
                  <a:pt x="1190" y="172"/>
                  <a:pt x="1190" y="172"/>
                  <a:pt x="1190" y="172"/>
                </a:cubicBezTo>
                <a:cubicBezTo>
                  <a:pt x="1192" y="166"/>
                  <a:pt x="1192" y="166"/>
                  <a:pt x="1192" y="166"/>
                </a:cubicBezTo>
                <a:cubicBezTo>
                  <a:pt x="1196" y="164"/>
                  <a:pt x="1196" y="164"/>
                  <a:pt x="1196" y="164"/>
                </a:cubicBezTo>
                <a:cubicBezTo>
                  <a:pt x="1198" y="160"/>
                  <a:pt x="1198" y="160"/>
                  <a:pt x="1198" y="160"/>
                </a:cubicBezTo>
                <a:cubicBezTo>
                  <a:pt x="1202" y="159"/>
                  <a:pt x="1202" y="159"/>
                  <a:pt x="1202" y="159"/>
                </a:cubicBezTo>
                <a:cubicBezTo>
                  <a:pt x="1205" y="153"/>
                  <a:pt x="1205" y="153"/>
                  <a:pt x="1205" y="153"/>
                </a:cubicBezTo>
                <a:cubicBezTo>
                  <a:pt x="1207" y="152"/>
                  <a:pt x="1207" y="152"/>
                  <a:pt x="1207" y="152"/>
                </a:cubicBezTo>
                <a:cubicBezTo>
                  <a:pt x="1204" y="156"/>
                  <a:pt x="1204" y="156"/>
                  <a:pt x="1204" y="156"/>
                </a:cubicBezTo>
                <a:cubicBezTo>
                  <a:pt x="1210" y="155"/>
                  <a:pt x="1210" y="155"/>
                  <a:pt x="1210" y="155"/>
                </a:cubicBezTo>
                <a:cubicBezTo>
                  <a:pt x="1212" y="152"/>
                  <a:pt x="1212" y="152"/>
                  <a:pt x="1212" y="152"/>
                </a:cubicBezTo>
                <a:cubicBezTo>
                  <a:pt x="1210" y="150"/>
                  <a:pt x="1210" y="150"/>
                  <a:pt x="1210" y="150"/>
                </a:cubicBezTo>
                <a:cubicBezTo>
                  <a:pt x="1208" y="150"/>
                  <a:pt x="1207" y="150"/>
                  <a:pt x="1207" y="151"/>
                </a:cubicBezTo>
                <a:cubicBezTo>
                  <a:pt x="1206" y="149"/>
                  <a:pt x="1206" y="149"/>
                  <a:pt x="1206" y="149"/>
                </a:cubicBezTo>
                <a:cubicBezTo>
                  <a:pt x="1202" y="149"/>
                  <a:pt x="1202" y="149"/>
                  <a:pt x="1202" y="149"/>
                </a:cubicBezTo>
                <a:cubicBezTo>
                  <a:pt x="1199" y="151"/>
                  <a:pt x="1199" y="151"/>
                  <a:pt x="1199" y="151"/>
                </a:cubicBezTo>
                <a:cubicBezTo>
                  <a:pt x="1199" y="152"/>
                  <a:pt x="1198" y="151"/>
                  <a:pt x="1197" y="150"/>
                </a:cubicBezTo>
                <a:cubicBezTo>
                  <a:pt x="1199" y="147"/>
                  <a:pt x="1199" y="147"/>
                  <a:pt x="1199" y="147"/>
                </a:cubicBezTo>
                <a:cubicBezTo>
                  <a:pt x="1199" y="147"/>
                  <a:pt x="1202" y="154"/>
                  <a:pt x="1204" y="146"/>
                </a:cubicBezTo>
                <a:cubicBezTo>
                  <a:pt x="1204" y="145"/>
                  <a:pt x="1204" y="145"/>
                  <a:pt x="1204" y="145"/>
                </a:cubicBezTo>
                <a:cubicBezTo>
                  <a:pt x="1202" y="145"/>
                  <a:pt x="1202" y="145"/>
                  <a:pt x="1202" y="145"/>
                </a:cubicBezTo>
                <a:cubicBezTo>
                  <a:pt x="1203" y="144"/>
                  <a:pt x="1203" y="144"/>
                  <a:pt x="1203" y="144"/>
                </a:cubicBezTo>
                <a:cubicBezTo>
                  <a:pt x="1204" y="145"/>
                  <a:pt x="1204" y="145"/>
                  <a:pt x="1204" y="145"/>
                </a:cubicBezTo>
                <a:cubicBezTo>
                  <a:pt x="1207" y="143"/>
                  <a:pt x="1207" y="143"/>
                  <a:pt x="1207" y="143"/>
                </a:cubicBezTo>
                <a:cubicBezTo>
                  <a:pt x="1206" y="144"/>
                  <a:pt x="1203" y="140"/>
                  <a:pt x="1208" y="145"/>
                </a:cubicBezTo>
                <a:cubicBezTo>
                  <a:pt x="1208" y="144"/>
                  <a:pt x="1203" y="141"/>
                  <a:pt x="1207" y="147"/>
                </a:cubicBezTo>
                <a:cubicBezTo>
                  <a:pt x="1217" y="147"/>
                  <a:pt x="1217" y="147"/>
                  <a:pt x="1217" y="147"/>
                </a:cubicBezTo>
                <a:cubicBezTo>
                  <a:pt x="1216" y="148"/>
                  <a:pt x="1216" y="148"/>
                  <a:pt x="1216" y="148"/>
                </a:cubicBezTo>
                <a:cubicBezTo>
                  <a:pt x="1218" y="151"/>
                  <a:pt x="1218" y="151"/>
                  <a:pt x="1218" y="151"/>
                </a:cubicBezTo>
                <a:cubicBezTo>
                  <a:pt x="1216" y="153"/>
                  <a:pt x="1213" y="150"/>
                  <a:pt x="1212" y="155"/>
                </a:cubicBezTo>
                <a:cubicBezTo>
                  <a:pt x="1210" y="157"/>
                  <a:pt x="1210" y="157"/>
                  <a:pt x="1210" y="157"/>
                </a:cubicBezTo>
                <a:cubicBezTo>
                  <a:pt x="1210" y="159"/>
                  <a:pt x="1210" y="159"/>
                  <a:pt x="1210" y="159"/>
                </a:cubicBezTo>
                <a:cubicBezTo>
                  <a:pt x="1207" y="159"/>
                  <a:pt x="1207" y="159"/>
                  <a:pt x="1207" y="159"/>
                </a:cubicBezTo>
                <a:cubicBezTo>
                  <a:pt x="1199" y="166"/>
                  <a:pt x="1199" y="166"/>
                  <a:pt x="1199" y="166"/>
                </a:cubicBezTo>
                <a:cubicBezTo>
                  <a:pt x="1198" y="170"/>
                  <a:pt x="1198" y="170"/>
                  <a:pt x="1198" y="170"/>
                </a:cubicBezTo>
                <a:cubicBezTo>
                  <a:pt x="1195" y="173"/>
                  <a:pt x="1195" y="173"/>
                  <a:pt x="1195" y="173"/>
                </a:cubicBezTo>
                <a:cubicBezTo>
                  <a:pt x="1193" y="173"/>
                  <a:pt x="1193" y="173"/>
                  <a:pt x="1193" y="173"/>
                </a:cubicBezTo>
                <a:cubicBezTo>
                  <a:pt x="1192" y="176"/>
                  <a:pt x="1192" y="176"/>
                  <a:pt x="1192" y="176"/>
                </a:cubicBezTo>
                <a:cubicBezTo>
                  <a:pt x="1180" y="185"/>
                  <a:pt x="1180" y="185"/>
                  <a:pt x="1180" y="185"/>
                </a:cubicBezTo>
                <a:cubicBezTo>
                  <a:pt x="1175" y="190"/>
                  <a:pt x="1175" y="190"/>
                  <a:pt x="1175" y="190"/>
                </a:cubicBezTo>
                <a:cubicBezTo>
                  <a:pt x="1168" y="197"/>
                  <a:pt x="1168" y="197"/>
                  <a:pt x="1168" y="197"/>
                </a:cubicBezTo>
                <a:cubicBezTo>
                  <a:pt x="1167" y="196"/>
                  <a:pt x="1167" y="197"/>
                  <a:pt x="1166" y="195"/>
                </a:cubicBezTo>
                <a:cubicBezTo>
                  <a:pt x="1165" y="197"/>
                  <a:pt x="1165" y="197"/>
                  <a:pt x="1165" y="197"/>
                </a:cubicBezTo>
                <a:cubicBezTo>
                  <a:pt x="1165" y="197"/>
                  <a:pt x="1165" y="197"/>
                  <a:pt x="1165" y="197"/>
                </a:cubicBezTo>
                <a:cubicBezTo>
                  <a:pt x="1163" y="200"/>
                  <a:pt x="1163" y="200"/>
                  <a:pt x="1163" y="200"/>
                </a:cubicBezTo>
                <a:cubicBezTo>
                  <a:pt x="1157" y="203"/>
                  <a:pt x="1157" y="203"/>
                  <a:pt x="1157" y="203"/>
                </a:cubicBezTo>
                <a:cubicBezTo>
                  <a:pt x="1155" y="203"/>
                  <a:pt x="1152" y="204"/>
                  <a:pt x="1157" y="207"/>
                </a:cubicBezTo>
                <a:cubicBezTo>
                  <a:pt x="1154" y="209"/>
                  <a:pt x="1154" y="209"/>
                  <a:pt x="1154" y="209"/>
                </a:cubicBezTo>
                <a:cubicBezTo>
                  <a:pt x="1153" y="210"/>
                  <a:pt x="1153" y="210"/>
                  <a:pt x="1153" y="210"/>
                </a:cubicBezTo>
                <a:cubicBezTo>
                  <a:pt x="1153" y="211"/>
                  <a:pt x="1153" y="211"/>
                  <a:pt x="1153" y="211"/>
                </a:cubicBezTo>
                <a:cubicBezTo>
                  <a:pt x="1156" y="211"/>
                  <a:pt x="1156" y="211"/>
                  <a:pt x="1156" y="211"/>
                </a:cubicBezTo>
                <a:cubicBezTo>
                  <a:pt x="1160" y="207"/>
                  <a:pt x="1160" y="207"/>
                  <a:pt x="1160" y="207"/>
                </a:cubicBezTo>
                <a:cubicBezTo>
                  <a:pt x="1160" y="206"/>
                  <a:pt x="1156" y="211"/>
                  <a:pt x="1162" y="206"/>
                </a:cubicBezTo>
                <a:cubicBezTo>
                  <a:pt x="1153" y="216"/>
                  <a:pt x="1153" y="216"/>
                  <a:pt x="1153" y="216"/>
                </a:cubicBezTo>
                <a:cubicBezTo>
                  <a:pt x="1148" y="215"/>
                  <a:pt x="1148" y="215"/>
                  <a:pt x="1148" y="215"/>
                </a:cubicBezTo>
                <a:cubicBezTo>
                  <a:pt x="1144" y="217"/>
                  <a:pt x="1144" y="217"/>
                  <a:pt x="1144" y="217"/>
                </a:cubicBezTo>
                <a:cubicBezTo>
                  <a:pt x="1145" y="217"/>
                  <a:pt x="1140" y="217"/>
                  <a:pt x="1145" y="217"/>
                </a:cubicBezTo>
                <a:cubicBezTo>
                  <a:pt x="1140" y="222"/>
                  <a:pt x="1140" y="222"/>
                  <a:pt x="1140" y="222"/>
                </a:cubicBezTo>
                <a:cubicBezTo>
                  <a:pt x="1142" y="224"/>
                  <a:pt x="1142" y="224"/>
                  <a:pt x="1142" y="224"/>
                </a:cubicBezTo>
                <a:cubicBezTo>
                  <a:pt x="1147" y="221"/>
                  <a:pt x="1147" y="221"/>
                  <a:pt x="1147" y="221"/>
                </a:cubicBezTo>
                <a:cubicBezTo>
                  <a:pt x="1145" y="224"/>
                  <a:pt x="1145" y="224"/>
                  <a:pt x="1145" y="224"/>
                </a:cubicBezTo>
                <a:cubicBezTo>
                  <a:pt x="1140" y="227"/>
                  <a:pt x="1140" y="227"/>
                  <a:pt x="1140" y="227"/>
                </a:cubicBezTo>
                <a:cubicBezTo>
                  <a:pt x="1138" y="231"/>
                  <a:pt x="1138" y="231"/>
                  <a:pt x="1138" y="231"/>
                </a:cubicBezTo>
                <a:cubicBezTo>
                  <a:pt x="1143" y="230"/>
                  <a:pt x="1143" y="230"/>
                  <a:pt x="1143" y="230"/>
                </a:cubicBezTo>
                <a:cubicBezTo>
                  <a:pt x="1144" y="229"/>
                  <a:pt x="1144" y="229"/>
                  <a:pt x="1144" y="229"/>
                </a:cubicBezTo>
                <a:cubicBezTo>
                  <a:pt x="1147" y="227"/>
                  <a:pt x="1147" y="227"/>
                  <a:pt x="1147" y="227"/>
                </a:cubicBezTo>
                <a:cubicBezTo>
                  <a:pt x="1148" y="227"/>
                  <a:pt x="1148" y="227"/>
                  <a:pt x="1148" y="227"/>
                </a:cubicBezTo>
                <a:cubicBezTo>
                  <a:pt x="1148" y="228"/>
                  <a:pt x="1146" y="226"/>
                  <a:pt x="1147" y="229"/>
                </a:cubicBezTo>
                <a:cubicBezTo>
                  <a:pt x="1157" y="226"/>
                  <a:pt x="1157" y="226"/>
                  <a:pt x="1157" y="226"/>
                </a:cubicBezTo>
                <a:cubicBezTo>
                  <a:pt x="1163" y="224"/>
                  <a:pt x="1163" y="224"/>
                  <a:pt x="1163" y="224"/>
                </a:cubicBezTo>
                <a:cubicBezTo>
                  <a:pt x="1163" y="219"/>
                  <a:pt x="1163" y="219"/>
                  <a:pt x="1163" y="219"/>
                </a:cubicBezTo>
                <a:cubicBezTo>
                  <a:pt x="1166" y="218"/>
                  <a:pt x="1166" y="218"/>
                  <a:pt x="1166" y="218"/>
                </a:cubicBezTo>
                <a:cubicBezTo>
                  <a:pt x="1169" y="219"/>
                  <a:pt x="1169" y="219"/>
                  <a:pt x="1169" y="219"/>
                </a:cubicBezTo>
                <a:cubicBezTo>
                  <a:pt x="1172" y="219"/>
                  <a:pt x="1172" y="219"/>
                  <a:pt x="1172" y="219"/>
                </a:cubicBezTo>
                <a:cubicBezTo>
                  <a:pt x="1172" y="216"/>
                  <a:pt x="1172" y="216"/>
                  <a:pt x="1172" y="216"/>
                </a:cubicBezTo>
                <a:cubicBezTo>
                  <a:pt x="1179" y="213"/>
                  <a:pt x="1179" y="213"/>
                  <a:pt x="1179" y="213"/>
                </a:cubicBezTo>
                <a:cubicBezTo>
                  <a:pt x="1179" y="212"/>
                  <a:pt x="1179" y="212"/>
                  <a:pt x="1179" y="212"/>
                </a:cubicBezTo>
                <a:cubicBezTo>
                  <a:pt x="1184" y="209"/>
                  <a:pt x="1184" y="209"/>
                  <a:pt x="1184" y="209"/>
                </a:cubicBezTo>
                <a:cubicBezTo>
                  <a:pt x="1184" y="206"/>
                  <a:pt x="1184" y="206"/>
                  <a:pt x="1184" y="206"/>
                </a:cubicBezTo>
                <a:cubicBezTo>
                  <a:pt x="1189" y="205"/>
                  <a:pt x="1189" y="205"/>
                  <a:pt x="1189" y="205"/>
                </a:cubicBezTo>
                <a:cubicBezTo>
                  <a:pt x="1195" y="198"/>
                  <a:pt x="1195" y="198"/>
                  <a:pt x="1195" y="198"/>
                </a:cubicBezTo>
                <a:cubicBezTo>
                  <a:pt x="1195" y="197"/>
                  <a:pt x="1196" y="198"/>
                  <a:pt x="1197" y="196"/>
                </a:cubicBezTo>
                <a:cubicBezTo>
                  <a:pt x="1198" y="200"/>
                  <a:pt x="1198" y="200"/>
                  <a:pt x="1198" y="200"/>
                </a:cubicBezTo>
                <a:cubicBezTo>
                  <a:pt x="1201" y="201"/>
                  <a:pt x="1201" y="201"/>
                  <a:pt x="1201" y="201"/>
                </a:cubicBezTo>
                <a:cubicBezTo>
                  <a:pt x="1200" y="203"/>
                  <a:pt x="1200" y="203"/>
                  <a:pt x="1200" y="203"/>
                </a:cubicBezTo>
                <a:cubicBezTo>
                  <a:pt x="1203" y="204"/>
                  <a:pt x="1203" y="204"/>
                  <a:pt x="1203" y="204"/>
                </a:cubicBezTo>
                <a:cubicBezTo>
                  <a:pt x="1205" y="201"/>
                  <a:pt x="1208" y="206"/>
                  <a:pt x="1207" y="200"/>
                </a:cubicBezTo>
                <a:cubicBezTo>
                  <a:pt x="1206" y="195"/>
                  <a:pt x="1206" y="195"/>
                  <a:pt x="1206" y="195"/>
                </a:cubicBezTo>
                <a:cubicBezTo>
                  <a:pt x="1206" y="195"/>
                  <a:pt x="1206" y="195"/>
                  <a:pt x="1206" y="195"/>
                </a:cubicBezTo>
                <a:cubicBezTo>
                  <a:pt x="1209" y="193"/>
                  <a:pt x="1209" y="193"/>
                  <a:pt x="1209" y="193"/>
                </a:cubicBezTo>
                <a:cubicBezTo>
                  <a:pt x="1209" y="194"/>
                  <a:pt x="1209" y="194"/>
                  <a:pt x="1209" y="194"/>
                </a:cubicBezTo>
                <a:cubicBezTo>
                  <a:pt x="1210" y="195"/>
                  <a:pt x="1210" y="195"/>
                  <a:pt x="1210" y="195"/>
                </a:cubicBezTo>
                <a:cubicBezTo>
                  <a:pt x="1216" y="193"/>
                  <a:pt x="1216" y="193"/>
                  <a:pt x="1216" y="193"/>
                </a:cubicBezTo>
                <a:cubicBezTo>
                  <a:pt x="1216" y="195"/>
                  <a:pt x="1216" y="195"/>
                  <a:pt x="1216" y="195"/>
                </a:cubicBezTo>
                <a:cubicBezTo>
                  <a:pt x="1217" y="197"/>
                  <a:pt x="1217" y="197"/>
                  <a:pt x="1217" y="197"/>
                </a:cubicBezTo>
                <a:cubicBezTo>
                  <a:pt x="1219" y="194"/>
                  <a:pt x="1219" y="194"/>
                  <a:pt x="1219" y="194"/>
                </a:cubicBezTo>
                <a:cubicBezTo>
                  <a:pt x="1217" y="191"/>
                  <a:pt x="1217" y="191"/>
                  <a:pt x="1217" y="191"/>
                </a:cubicBezTo>
                <a:cubicBezTo>
                  <a:pt x="1217" y="188"/>
                  <a:pt x="1217" y="188"/>
                  <a:pt x="1217" y="188"/>
                </a:cubicBezTo>
                <a:cubicBezTo>
                  <a:pt x="1221" y="187"/>
                  <a:pt x="1221" y="187"/>
                  <a:pt x="1221" y="187"/>
                </a:cubicBezTo>
                <a:cubicBezTo>
                  <a:pt x="1222" y="183"/>
                  <a:pt x="1222" y="183"/>
                  <a:pt x="1222" y="183"/>
                </a:cubicBezTo>
                <a:cubicBezTo>
                  <a:pt x="1221" y="184"/>
                  <a:pt x="1223" y="186"/>
                  <a:pt x="1226" y="183"/>
                </a:cubicBezTo>
                <a:cubicBezTo>
                  <a:pt x="1224" y="181"/>
                  <a:pt x="1224" y="181"/>
                  <a:pt x="1224" y="181"/>
                </a:cubicBezTo>
                <a:cubicBezTo>
                  <a:pt x="1227" y="178"/>
                  <a:pt x="1227" y="178"/>
                  <a:pt x="1227" y="178"/>
                </a:cubicBezTo>
                <a:cubicBezTo>
                  <a:pt x="1228" y="179"/>
                  <a:pt x="1226" y="178"/>
                  <a:pt x="1228" y="179"/>
                </a:cubicBezTo>
                <a:cubicBezTo>
                  <a:pt x="1230" y="175"/>
                  <a:pt x="1230" y="175"/>
                  <a:pt x="1230" y="175"/>
                </a:cubicBezTo>
                <a:cubicBezTo>
                  <a:pt x="1230" y="176"/>
                  <a:pt x="1230" y="176"/>
                  <a:pt x="1230" y="176"/>
                </a:cubicBezTo>
                <a:cubicBezTo>
                  <a:pt x="1230" y="176"/>
                  <a:pt x="1230" y="176"/>
                  <a:pt x="1230" y="176"/>
                </a:cubicBezTo>
                <a:cubicBezTo>
                  <a:pt x="1236" y="178"/>
                  <a:pt x="1236" y="178"/>
                  <a:pt x="1236" y="178"/>
                </a:cubicBezTo>
                <a:cubicBezTo>
                  <a:pt x="1238" y="178"/>
                  <a:pt x="1238" y="178"/>
                  <a:pt x="1238" y="178"/>
                </a:cubicBezTo>
                <a:cubicBezTo>
                  <a:pt x="1236" y="176"/>
                  <a:pt x="1236" y="176"/>
                  <a:pt x="1236" y="176"/>
                </a:cubicBezTo>
                <a:cubicBezTo>
                  <a:pt x="1232" y="176"/>
                  <a:pt x="1232" y="176"/>
                  <a:pt x="1232" y="176"/>
                </a:cubicBezTo>
                <a:cubicBezTo>
                  <a:pt x="1235" y="170"/>
                  <a:pt x="1235" y="170"/>
                  <a:pt x="1235" y="170"/>
                </a:cubicBezTo>
                <a:cubicBezTo>
                  <a:pt x="1236" y="172"/>
                  <a:pt x="1235" y="171"/>
                  <a:pt x="1241" y="168"/>
                </a:cubicBezTo>
                <a:cubicBezTo>
                  <a:pt x="1240" y="166"/>
                  <a:pt x="1240" y="166"/>
                  <a:pt x="1240" y="166"/>
                </a:cubicBezTo>
                <a:cubicBezTo>
                  <a:pt x="1242" y="163"/>
                  <a:pt x="1242" y="163"/>
                  <a:pt x="1242" y="163"/>
                </a:cubicBezTo>
                <a:cubicBezTo>
                  <a:pt x="1245" y="165"/>
                  <a:pt x="1245" y="165"/>
                  <a:pt x="1245" y="165"/>
                </a:cubicBezTo>
                <a:cubicBezTo>
                  <a:pt x="1247" y="160"/>
                  <a:pt x="1247" y="160"/>
                  <a:pt x="1247" y="160"/>
                </a:cubicBezTo>
                <a:cubicBezTo>
                  <a:pt x="1248" y="161"/>
                  <a:pt x="1249" y="160"/>
                  <a:pt x="1250" y="159"/>
                </a:cubicBezTo>
                <a:cubicBezTo>
                  <a:pt x="1250" y="154"/>
                  <a:pt x="1250" y="154"/>
                  <a:pt x="1250" y="154"/>
                </a:cubicBezTo>
                <a:cubicBezTo>
                  <a:pt x="1254" y="152"/>
                  <a:pt x="1254" y="152"/>
                  <a:pt x="1254" y="152"/>
                </a:cubicBezTo>
                <a:cubicBezTo>
                  <a:pt x="1256" y="156"/>
                  <a:pt x="1256" y="156"/>
                  <a:pt x="1256" y="156"/>
                </a:cubicBezTo>
                <a:cubicBezTo>
                  <a:pt x="1258" y="155"/>
                  <a:pt x="1258" y="155"/>
                  <a:pt x="1258" y="155"/>
                </a:cubicBezTo>
                <a:cubicBezTo>
                  <a:pt x="1259" y="155"/>
                  <a:pt x="1254" y="158"/>
                  <a:pt x="1259" y="153"/>
                </a:cubicBezTo>
                <a:cubicBezTo>
                  <a:pt x="1257" y="151"/>
                  <a:pt x="1257" y="151"/>
                  <a:pt x="1257" y="151"/>
                </a:cubicBezTo>
                <a:cubicBezTo>
                  <a:pt x="1259" y="149"/>
                  <a:pt x="1259" y="149"/>
                  <a:pt x="1259" y="149"/>
                </a:cubicBezTo>
                <a:cubicBezTo>
                  <a:pt x="1258" y="148"/>
                  <a:pt x="1258" y="148"/>
                  <a:pt x="1258" y="148"/>
                </a:cubicBezTo>
                <a:cubicBezTo>
                  <a:pt x="1261" y="148"/>
                  <a:pt x="1261" y="148"/>
                  <a:pt x="1261" y="148"/>
                </a:cubicBezTo>
                <a:cubicBezTo>
                  <a:pt x="1263" y="146"/>
                  <a:pt x="1263" y="146"/>
                  <a:pt x="1263" y="146"/>
                </a:cubicBezTo>
                <a:cubicBezTo>
                  <a:pt x="1261" y="144"/>
                  <a:pt x="1261" y="144"/>
                  <a:pt x="1261" y="144"/>
                </a:cubicBezTo>
                <a:cubicBezTo>
                  <a:pt x="1266" y="138"/>
                  <a:pt x="1266" y="138"/>
                  <a:pt x="1266" y="138"/>
                </a:cubicBezTo>
                <a:cubicBezTo>
                  <a:pt x="1270" y="138"/>
                  <a:pt x="1270" y="138"/>
                  <a:pt x="1270" y="138"/>
                </a:cubicBezTo>
                <a:cubicBezTo>
                  <a:pt x="1272" y="136"/>
                  <a:pt x="1272" y="136"/>
                  <a:pt x="1272" y="136"/>
                </a:cubicBezTo>
                <a:cubicBezTo>
                  <a:pt x="1269" y="134"/>
                  <a:pt x="1269" y="134"/>
                  <a:pt x="1269" y="134"/>
                </a:cubicBezTo>
                <a:cubicBezTo>
                  <a:pt x="1268" y="136"/>
                  <a:pt x="1268" y="136"/>
                  <a:pt x="1268" y="136"/>
                </a:cubicBezTo>
                <a:cubicBezTo>
                  <a:pt x="1269" y="133"/>
                  <a:pt x="1269" y="133"/>
                  <a:pt x="1269" y="133"/>
                </a:cubicBezTo>
                <a:cubicBezTo>
                  <a:pt x="1266" y="132"/>
                  <a:pt x="1266" y="132"/>
                  <a:pt x="1266" y="132"/>
                </a:cubicBezTo>
                <a:cubicBezTo>
                  <a:pt x="1269" y="132"/>
                  <a:pt x="1269" y="132"/>
                  <a:pt x="1269" y="132"/>
                </a:cubicBezTo>
                <a:cubicBezTo>
                  <a:pt x="1270" y="132"/>
                  <a:pt x="1270" y="132"/>
                  <a:pt x="1270" y="132"/>
                </a:cubicBezTo>
                <a:cubicBezTo>
                  <a:pt x="1270" y="133"/>
                  <a:pt x="1275" y="131"/>
                  <a:pt x="1272" y="134"/>
                </a:cubicBezTo>
                <a:cubicBezTo>
                  <a:pt x="1276" y="129"/>
                  <a:pt x="1276" y="129"/>
                  <a:pt x="1276" y="129"/>
                </a:cubicBezTo>
                <a:cubicBezTo>
                  <a:pt x="1280" y="132"/>
                  <a:pt x="1280" y="132"/>
                  <a:pt x="1280" y="132"/>
                </a:cubicBezTo>
                <a:cubicBezTo>
                  <a:pt x="1282" y="129"/>
                  <a:pt x="1282" y="129"/>
                  <a:pt x="1282" y="129"/>
                </a:cubicBezTo>
                <a:cubicBezTo>
                  <a:pt x="1278" y="128"/>
                  <a:pt x="1278" y="128"/>
                  <a:pt x="1278" y="128"/>
                </a:cubicBezTo>
                <a:cubicBezTo>
                  <a:pt x="1278" y="127"/>
                  <a:pt x="1278" y="127"/>
                  <a:pt x="1278" y="127"/>
                </a:cubicBezTo>
                <a:cubicBezTo>
                  <a:pt x="1276" y="127"/>
                  <a:pt x="1276" y="127"/>
                  <a:pt x="1276" y="127"/>
                </a:cubicBezTo>
                <a:cubicBezTo>
                  <a:pt x="1278" y="124"/>
                  <a:pt x="1278" y="124"/>
                  <a:pt x="1278" y="124"/>
                </a:cubicBezTo>
                <a:cubicBezTo>
                  <a:pt x="1280" y="125"/>
                  <a:pt x="1280" y="125"/>
                  <a:pt x="1280" y="125"/>
                </a:cubicBezTo>
                <a:cubicBezTo>
                  <a:pt x="1283" y="122"/>
                  <a:pt x="1283" y="122"/>
                  <a:pt x="1283" y="122"/>
                </a:cubicBezTo>
                <a:cubicBezTo>
                  <a:pt x="1283" y="121"/>
                  <a:pt x="1283" y="121"/>
                  <a:pt x="1283" y="121"/>
                </a:cubicBezTo>
                <a:cubicBezTo>
                  <a:pt x="1281" y="121"/>
                  <a:pt x="1281" y="121"/>
                  <a:pt x="1281" y="121"/>
                </a:cubicBezTo>
                <a:cubicBezTo>
                  <a:pt x="1282" y="118"/>
                  <a:pt x="1282" y="118"/>
                  <a:pt x="1282" y="118"/>
                </a:cubicBezTo>
                <a:cubicBezTo>
                  <a:pt x="1294" y="105"/>
                  <a:pt x="1294" y="105"/>
                  <a:pt x="1294" y="105"/>
                </a:cubicBezTo>
                <a:cubicBezTo>
                  <a:pt x="1299" y="104"/>
                  <a:pt x="1299" y="104"/>
                  <a:pt x="1299" y="104"/>
                </a:cubicBezTo>
                <a:cubicBezTo>
                  <a:pt x="1303" y="97"/>
                  <a:pt x="1303" y="97"/>
                  <a:pt x="1303" y="97"/>
                </a:cubicBezTo>
                <a:cubicBezTo>
                  <a:pt x="1305" y="100"/>
                  <a:pt x="1304" y="95"/>
                  <a:pt x="1307" y="97"/>
                </a:cubicBezTo>
                <a:cubicBezTo>
                  <a:pt x="1307" y="97"/>
                  <a:pt x="1314" y="100"/>
                  <a:pt x="1309" y="93"/>
                </a:cubicBezTo>
                <a:cubicBezTo>
                  <a:pt x="1311" y="90"/>
                  <a:pt x="1311" y="90"/>
                  <a:pt x="1311" y="90"/>
                </a:cubicBezTo>
                <a:cubicBezTo>
                  <a:pt x="1315" y="90"/>
                  <a:pt x="1315" y="90"/>
                  <a:pt x="1315" y="90"/>
                </a:cubicBezTo>
                <a:cubicBezTo>
                  <a:pt x="1317" y="88"/>
                  <a:pt x="1317" y="88"/>
                  <a:pt x="1317" y="88"/>
                </a:cubicBezTo>
                <a:cubicBezTo>
                  <a:pt x="1315" y="92"/>
                  <a:pt x="1315" y="92"/>
                  <a:pt x="1315" y="92"/>
                </a:cubicBezTo>
                <a:cubicBezTo>
                  <a:pt x="1315" y="91"/>
                  <a:pt x="1315" y="93"/>
                  <a:pt x="1314" y="91"/>
                </a:cubicBezTo>
                <a:cubicBezTo>
                  <a:pt x="1313" y="93"/>
                  <a:pt x="1313" y="93"/>
                  <a:pt x="1313" y="93"/>
                </a:cubicBezTo>
                <a:cubicBezTo>
                  <a:pt x="1314" y="94"/>
                  <a:pt x="1314" y="94"/>
                  <a:pt x="1314" y="94"/>
                </a:cubicBezTo>
                <a:cubicBezTo>
                  <a:pt x="1303" y="105"/>
                  <a:pt x="1303" y="105"/>
                  <a:pt x="1303" y="105"/>
                </a:cubicBezTo>
                <a:cubicBezTo>
                  <a:pt x="1304" y="106"/>
                  <a:pt x="1304" y="106"/>
                  <a:pt x="1304" y="106"/>
                </a:cubicBezTo>
                <a:cubicBezTo>
                  <a:pt x="1296" y="115"/>
                  <a:pt x="1296" y="115"/>
                  <a:pt x="1296" y="115"/>
                </a:cubicBezTo>
                <a:cubicBezTo>
                  <a:pt x="1290" y="116"/>
                  <a:pt x="1290" y="116"/>
                  <a:pt x="1290" y="116"/>
                </a:cubicBezTo>
                <a:cubicBezTo>
                  <a:pt x="1290" y="117"/>
                  <a:pt x="1292" y="112"/>
                  <a:pt x="1289" y="118"/>
                </a:cubicBezTo>
                <a:cubicBezTo>
                  <a:pt x="1296" y="116"/>
                  <a:pt x="1296" y="116"/>
                  <a:pt x="1296" y="116"/>
                </a:cubicBezTo>
                <a:cubicBezTo>
                  <a:pt x="1290" y="124"/>
                  <a:pt x="1290" y="124"/>
                  <a:pt x="1290" y="124"/>
                </a:cubicBezTo>
                <a:cubicBezTo>
                  <a:pt x="1287" y="125"/>
                  <a:pt x="1287" y="125"/>
                  <a:pt x="1287" y="125"/>
                </a:cubicBezTo>
                <a:cubicBezTo>
                  <a:pt x="1288" y="126"/>
                  <a:pt x="1288" y="126"/>
                  <a:pt x="1288" y="126"/>
                </a:cubicBezTo>
                <a:cubicBezTo>
                  <a:pt x="1285" y="130"/>
                  <a:pt x="1285" y="130"/>
                  <a:pt x="1285" y="130"/>
                </a:cubicBezTo>
                <a:cubicBezTo>
                  <a:pt x="1283" y="130"/>
                  <a:pt x="1283" y="130"/>
                  <a:pt x="1283" y="130"/>
                </a:cubicBezTo>
                <a:cubicBezTo>
                  <a:pt x="1281" y="132"/>
                  <a:pt x="1281" y="132"/>
                  <a:pt x="1281" y="132"/>
                </a:cubicBezTo>
                <a:cubicBezTo>
                  <a:pt x="1281" y="133"/>
                  <a:pt x="1278" y="134"/>
                  <a:pt x="1283" y="134"/>
                </a:cubicBezTo>
                <a:cubicBezTo>
                  <a:pt x="1280" y="136"/>
                  <a:pt x="1280" y="136"/>
                  <a:pt x="1280" y="136"/>
                </a:cubicBezTo>
                <a:cubicBezTo>
                  <a:pt x="1273" y="147"/>
                  <a:pt x="1273" y="147"/>
                  <a:pt x="1273" y="147"/>
                </a:cubicBezTo>
                <a:cubicBezTo>
                  <a:pt x="1274" y="147"/>
                  <a:pt x="1274" y="147"/>
                  <a:pt x="1274" y="147"/>
                </a:cubicBezTo>
                <a:cubicBezTo>
                  <a:pt x="1274" y="151"/>
                  <a:pt x="1274" y="151"/>
                  <a:pt x="1274" y="151"/>
                </a:cubicBezTo>
                <a:cubicBezTo>
                  <a:pt x="1273" y="149"/>
                  <a:pt x="1273" y="149"/>
                  <a:pt x="1273" y="149"/>
                </a:cubicBezTo>
                <a:cubicBezTo>
                  <a:pt x="1268" y="153"/>
                  <a:pt x="1268" y="153"/>
                  <a:pt x="1268" y="153"/>
                </a:cubicBezTo>
                <a:cubicBezTo>
                  <a:pt x="1269" y="155"/>
                  <a:pt x="1269" y="155"/>
                  <a:pt x="1269" y="155"/>
                </a:cubicBezTo>
                <a:cubicBezTo>
                  <a:pt x="1265" y="154"/>
                  <a:pt x="1267" y="160"/>
                  <a:pt x="1264" y="157"/>
                </a:cubicBezTo>
                <a:cubicBezTo>
                  <a:pt x="1264" y="158"/>
                  <a:pt x="1261" y="156"/>
                  <a:pt x="1263" y="159"/>
                </a:cubicBezTo>
                <a:cubicBezTo>
                  <a:pt x="1260" y="160"/>
                  <a:pt x="1257" y="161"/>
                  <a:pt x="1257" y="164"/>
                </a:cubicBezTo>
                <a:cubicBezTo>
                  <a:pt x="1259" y="168"/>
                  <a:pt x="1259" y="168"/>
                  <a:pt x="1259" y="168"/>
                </a:cubicBezTo>
                <a:cubicBezTo>
                  <a:pt x="1255" y="170"/>
                  <a:pt x="1255" y="170"/>
                  <a:pt x="1255" y="170"/>
                </a:cubicBezTo>
                <a:cubicBezTo>
                  <a:pt x="1254" y="173"/>
                  <a:pt x="1254" y="173"/>
                  <a:pt x="1254" y="173"/>
                </a:cubicBezTo>
                <a:cubicBezTo>
                  <a:pt x="1250" y="175"/>
                  <a:pt x="1250" y="175"/>
                  <a:pt x="1250" y="175"/>
                </a:cubicBezTo>
                <a:cubicBezTo>
                  <a:pt x="1249" y="177"/>
                  <a:pt x="1249" y="177"/>
                  <a:pt x="1249" y="177"/>
                </a:cubicBezTo>
                <a:cubicBezTo>
                  <a:pt x="1249" y="181"/>
                  <a:pt x="1240" y="180"/>
                  <a:pt x="1242" y="184"/>
                </a:cubicBezTo>
                <a:cubicBezTo>
                  <a:pt x="1232" y="193"/>
                  <a:pt x="1232" y="193"/>
                  <a:pt x="1232" y="193"/>
                </a:cubicBezTo>
                <a:cubicBezTo>
                  <a:pt x="1225" y="200"/>
                  <a:pt x="1225" y="200"/>
                  <a:pt x="1225" y="200"/>
                </a:cubicBezTo>
                <a:cubicBezTo>
                  <a:pt x="1223" y="203"/>
                  <a:pt x="1217" y="200"/>
                  <a:pt x="1219" y="208"/>
                </a:cubicBezTo>
                <a:cubicBezTo>
                  <a:pt x="1219" y="206"/>
                  <a:pt x="1217" y="208"/>
                  <a:pt x="1217" y="207"/>
                </a:cubicBezTo>
                <a:cubicBezTo>
                  <a:pt x="1215" y="209"/>
                  <a:pt x="1215" y="209"/>
                  <a:pt x="1215" y="209"/>
                </a:cubicBezTo>
                <a:cubicBezTo>
                  <a:pt x="1219" y="210"/>
                  <a:pt x="1219" y="210"/>
                  <a:pt x="1219" y="210"/>
                </a:cubicBezTo>
                <a:cubicBezTo>
                  <a:pt x="1211" y="212"/>
                  <a:pt x="1211" y="212"/>
                  <a:pt x="1211" y="212"/>
                </a:cubicBezTo>
                <a:cubicBezTo>
                  <a:pt x="1210" y="214"/>
                  <a:pt x="1210" y="214"/>
                  <a:pt x="1210" y="214"/>
                </a:cubicBezTo>
                <a:cubicBezTo>
                  <a:pt x="1214" y="215"/>
                  <a:pt x="1214" y="215"/>
                  <a:pt x="1214" y="215"/>
                </a:cubicBezTo>
                <a:cubicBezTo>
                  <a:pt x="1222" y="212"/>
                  <a:pt x="1222" y="212"/>
                  <a:pt x="1222" y="212"/>
                </a:cubicBezTo>
                <a:cubicBezTo>
                  <a:pt x="1229" y="211"/>
                  <a:pt x="1229" y="211"/>
                  <a:pt x="1229" y="211"/>
                </a:cubicBezTo>
                <a:cubicBezTo>
                  <a:pt x="1230" y="209"/>
                  <a:pt x="1230" y="209"/>
                  <a:pt x="1230" y="209"/>
                </a:cubicBezTo>
                <a:cubicBezTo>
                  <a:pt x="1229" y="207"/>
                  <a:pt x="1229" y="207"/>
                  <a:pt x="1229" y="207"/>
                </a:cubicBezTo>
                <a:cubicBezTo>
                  <a:pt x="1236" y="207"/>
                  <a:pt x="1236" y="207"/>
                  <a:pt x="1236" y="207"/>
                </a:cubicBezTo>
                <a:cubicBezTo>
                  <a:pt x="1236" y="208"/>
                  <a:pt x="1236" y="208"/>
                  <a:pt x="1236" y="208"/>
                </a:cubicBezTo>
                <a:cubicBezTo>
                  <a:pt x="1232" y="209"/>
                  <a:pt x="1232" y="209"/>
                  <a:pt x="1232" y="209"/>
                </a:cubicBezTo>
                <a:cubicBezTo>
                  <a:pt x="1234" y="210"/>
                  <a:pt x="1234" y="210"/>
                  <a:pt x="1234" y="210"/>
                </a:cubicBezTo>
                <a:cubicBezTo>
                  <a:pt x="1249" y="206"/>
                  <a:pt x="1249" y="206"/>
                  <a:pt x="1249" y="206"/>
                </a:cubicBezTo>
                <a:cubicBezTo>
                  <a:pt x="1249" y="204"/>
                  <a:pt x="1249" y="204"/>
                  <a:pt x="1249" y="204"/>
                </a:cubicBezTo>
                <a:cubicBezTo>
                  <a:pt x="1253" y="206"/>
                  <a:pt x="1253" y="206"/>
                  <a:pt x="1253" y="206"/>
                </a:cubicBezTo>
                <a:cubicBezTo>
                  <a:pt x="1262" y="203"/>
                  <a:pt x="1262" y="203"/>
                  <a:pt x="1262" y="203"/>
                </a:cubicBezTo>
                <a:cubicBezTo>
                  <a:pt x="1262" y="202"/>
                  <a:pt x="1262" y="202"/>
                  <a:pt x="1262" y="202"/>
                </a:cubicBezTo>
                <a:cubicBezTo>
                  <a:pt x="1264" y="204"/>
                  <a:pt x="1264" y="204"/>
                  <a:pt x="1264" y="204"/>
                </a:cubicBezTo>
                <a:cubicBezTo>
                  <a:pt x="1265" y="203"/>
                  <a:pt x="1265" y="203"/>
                  <a:pt x="1265" y="203"/>
                </a:cubicBezTo>
                <a:cubicBezTo>
                  <a:pt x="1267" y="204"/>
                  <a:pt x="1267" y="204"/>
                  <a:pt x="1267" y="204"/>
                </a:cubicBezTo>
                <a:cubicBezTo>
                  <a:pt x="1270" y="201"/>
                  <a:pt x="1270" y="201"/>
                  <a:pt x="1270" y="201"/>
                </a:cubicBezTo>
                <a:cubicBezTo>
                  <a:pt x="1273" y="202"/>
                  <a:pt x="1273" y="202"/>
                  <a:pt x="1273" y="202"/>
                </a:cubicBezTo>
                <a:cubicBezTo>
                  <a:pt x="1273" y="199"/>
                  <a:pt x="1273" y="199"/>
                  <a:pt x="1273" y="199"/>
                </a:cubicBezTo>
                <a:cubicBezTo>
                  <a:pt x="1277" y="201"/>
                  <a:pt x="1277" y="201"/>
                  <a:pt x="1277" y="201"/>
                </a:cubicBezTo>
                <a:cubicBezTo>
                  <a:pt x="1278" y="200"/>
                  <a:pt x="1268" y="205"/>
                  <a:pt x="1280" y="198"/>
                </a:cubicBezTo>
                <a:cubicBezTo>
                  <a:pt x="1281" y="200"/>
                  <a:pt x="1281" y="200"/>
                  <a:pt x="1281" y="200"/>
                </a:cubicBezTo>
                <a:cubicBezTo>
                  <a:pt x="1285" y="194"/>
                  <a:pt x="1285" y="194"/>
                  <a:pt x="1285" y="194"/>
                </a:cubicBezTo>
                <a:cubicBezTo>
                  <a:pt x="1288" y="194"/>
                  <a:pt x="1288" y="194"/>
                  <a:pt x="1288" y="194"/>
                </a:cubicBezTo>
                <a:cubicBezTo>
                  <a:pt x="1288" y="193"/>
                  <a:pt x="1284" y="199"/>
                  <a:pt x="1288" y="192"/>
                </a:cubicBezTo>
                <a:cubicBezTo>
                  <a:pt x="1289" y="194"/>
                  <a:pt x="1282" y="191"/>
                  <a:pt x="1291" y="193"/>
                </a:cubicBezTo>
                <a:cubicBezTo>
                  <a:pt x="1291" y="189"/>
                  <a:pt x="1291" y="189"/>
                  <a:pt x="1291" y="189"/>
                </a:cubicBezTo>
                <a:cubicBezTo>
                  <a:pt x="1297" y="187"/>
                  <a:pt x="1297" y="187"/>
                  <a:pt x="1297" y="187"/>
                </a:cubicBezTo>
                <a:cubicBezTo>
                  <a:pt x="1300" y="184"/>
                  <a:pt x="1300" y="184"/>
                  <a:pt x="1300" y="184"/>
                </a:cubicBezTo>
                <a:cubicBezTo>
                  <a:pt x="1299" y="182"/>
                  <a:pt x="1299" y="182"/>
                  <a:pt x="1299" y="182"/>
                </a:cubicBezTo>
                <a:cubicBezTo>
                  <a:pt x="1300" y="182"/>
                  <a:pt x="1300" y="182"/>
                  <a:pt x="1300" y="182"/>
                </a:cubicBezTo>
                <a:cubicBezTo>
                  <a:pt x="1299" y="179"/>
                  <a:pt x="1299" y="179"/>
                  <a:pt x="1299" y="179"/>
                </a:cubicBezTo>
                <a:cubicBezTo>
                  <a:pt x="1304" y="176"/>
                  <a:pt x="1304" y="176"/>
                  <a:pt x="1304" y="176"/>
                </a:cubicBezTo>
                <a:cubicBezTo>
                  <a:pt x="1305" y="174"/>
                  <a:pt x="1293" y="182"/>
                  <a:pt x="1308" y="172"/>
                </a:cubicBezTo>
                <a:cubicBezTo>
                  <a:pt x="1308" y="172"/>
                  <a:pt x="1302" y="175"/>
                  <a:pt x="1309" y="170"/>
                </a:cubicBezTo>
                <a:cubicBezTo>
                  <a:pt x="1310" y="170"/>
                  <a:pt x="1310" y="170"/>
                  <a:pt x="1310" y="170"/>
                </a:cubicBezTo>
                <a:cubicBezTo>
                  <a:pt x="1309" y="172"/>
                  <a:pt x="1309" y="172"/>
                  <a:pt x="1309" y="172"/>
                </a:cubicBezTo>
                <a:cubicBezTo>
                  <a:pt x="1313" y="175"/>
                  <a:pt x="1313" y="175"/>
                  <a:pt x="1313" y="175"/>
                </a:cubicBezTo>
                <a:cubicBezTo>
                  <a:pt x="1314" y="174"/>
                  <a:pt x="1314" y="174"/>
                  <a:pt x="1314" y="174"/>
                </a:cubicBezTo>
                <a:cubicBezTo>
                  <a:pt x="1313" y="170"/>
                  <a:pt x="1313" y="170"/>
                  <a:pt x="1313" y="170"/>
                </a:cubicBezTo>
                <a:cubicBezTo>
                  <a:pt x="1316" y="169"/>
                  <a:pt x="1316" y="169"/>
                  <a:pt x="1316" y="169"/>
                </a:cubicBezTo>
                <a:cubicBezTo>
                  <a:pt x="1317" y="169"/>
                  <a:pt x="1311" y="174"/>
                  <a:pt x="1317" y="165"/>
                </a:cubicBezTo>
                <a:cubicBezTo>
                  <a:pt x="1319" y="165"/>
                  <a:pt x="1319" y="165"/>
                  <a:pt x="1319" y="165"/>
                </a:cubicBezTo>
                <a:cubicBezTo>
                  <a:pt x="1322" y="164"/>
                  <a:pt x="1302" y="173"/>
                  <a:pt x="1326" y="160"/>
                </a:cubicBezTo>
                <a:cubicBezTo>
                  <a:pt x="1335" y="151"/>
                  <a:pt x="1335" y="151"/>
                  <a:pt x="1335" y="151"/>
                </a:cubicBezTo>
                <a:cubicBezTo>
                  <a:pt x="1339" y="148"/>
                  <a:pt x="1339" y="148"/>
                  <a:pt x="1339" y="148"/>
                </a:cubicBezTo>
                <a:cubicBezTo>
                  <a:pt x="1339" y="146"/>
                  <a:pt x="1328" y="156"/>
                  <a:pt x="1342" y="143"/>
                </a:cubicBezTo>
                <a:cubicBezTo>
                  <a:pt x="1335" y="153"/>
                  <a:pt x="1335" y="153"/>
                  <a:pt x="1335" y="153"/>
                </a:cubicBezTo>
                <a:cubicBezTo>
                  <a:pt x="1333" y="155"/>
                  <a:pt x="1333" y="155"/>
                  <a:pt x="1333" y="155"/>
                </a:cubicBezTo>
                <a:cubicBezTo>
                  <a:pt x="1333" y="158"/>
                  <a:pt x="1333" y="158"/>
                  <a:pt x="1333" y="158"/>
                </a:cubicBezTo>
                <a:cubicBezTo>
                  <a:pt x="1322" y="168"/>
                  <a:pt x="1322" y="168"/>
                  <a:pt x="1322" y="168"/>
                </a:cubicBezTo>
                <a:cubicBezTo>
                  <a:pt x="1321" y="173"/>
                  <a:pt x="1315" y="172"/>
                  <a:pt x="1315" y="178"/>
                </a:cubicBezTo>
                <a:cubicBezTo>
                  <a:pt x="1320" y="179"/>
                  <a:pt x="1320" y="179"/>
                  <a:pt x="1320" y="179"/>
                </a:cubicBezTo>
                <a:cubicBezTo>
                  <a:pt x="1317" y="181"/>
                  <a:pt x="1312" y="181"/>
                  <a:pt x="1314" y="185"/>
                </a:cubicBezTo>
                <a:cubicBezTo>
                  <a:pt x="1316" y="186"/>
                  <a:pt x="1316" y="186"/>
                  <a:pt x="1316" y="186"/>
                </a:cubicBezTo>
                <a:cubicBezTo>
                  <a:pt x="1319" y="183"/>
                  <a:pt x="1319" y="183"/>
                  <a:pt x="1319" y="183"/>
                </a:cubicBezTo>
                <a:cubicBezTo>
                  <a:pt x="1319" y="186"/>
                  <a:pt x="1319" y="186"/>
                  <a:pt x="1319" y="186"/>
                </a:cubicBezTo>
                <a:cubicBezTo>
                  <a:pt x="1315" y="190"/>
                  <a:pt x="1315" y="190"/>
                  <a:pt x="1315" y="190"/>
                </a:cubicBezTo>
                <a:cubicBezTo>
                  <a:pt x="1315" y="191"/>
                  <a:pt x="1315" y="191"/>
                  <a:pt x="1315" y="191"/>
                </a:cubicBezTo>
                <a:cubicBezTo>
                  <a:pt x="1320" y="189"/>
                  <a:pt x="1320" y="189"/>
                  <a:pt x="1320" y="189"/>
                </a:cubicBezTo>
                <a:cubicBezTo>
                  <a:pt x="1325" y="182"/>
                  <a:pt x="1325" y="182"/>
                  <a:pt x="1325" y="182"/>
                </a:cubicBezTo>
                <a:cubicBezTo>
                  <a:pt x="1325" y="185"/>
                  <a:pt x="1325" y="185"/>
                  <a:pt x="1325" y="185"/>
                </a:cubicBezTo>
                <a:cubicBezTo>
                  <a:pt x="1327" y="185"/>
                  <a:pt x="1327" y="185"/>
                  <a:pt x="1327" y="185"/>
                </a:cubicBezTo>
                <a:cubicBezTo>
                  <a:pt x="1327" y="186"/>
                  <a:pt x="1327" y="186"/>
                  <a:pt x="1327" y="186"/>
                </a:cubicBezTo>
                <a:cubicBezTo>
                  <a:pt x="1325" y="186"/>
                  <a:pt x="1326" y="190"/>
                  <a:pt x="1323" y="186"/>
                </a:cubicBezTo>
                <a:cubicBezTo>
                  <a:pt x="1320" y="191"/>
                  <a:pt x="1320" y="191"/>
                  <a:pt x="1320" y="191"/>
                </a:cubicBezTo>
                <a:cubicBezTo>
                  <a:pt x="1325" y="191"/>
                  <a:pt x="1325" y="191"/>
                  <a:pt x="1325" y="191"/>
                </a:cubicBezTo>
                <a:cubicBezTo>
                  <a:pt x="1328" y="188"/>
                  <a:pt x="1328" y="188"/>
                  <a:pt x="1328" y="188"/>
                </a:cubicBezTo>
                <a:cubicBezTo>
                  <a:pt x="1333" y="187"/>
                  <a:pt x="1333" y="187"/>
                  <a:pt x="1333" y="187"/>
                </a:cubicBezTo>
                <a:cubicBezTo>
                  <a:pt x="1327" y="193"/>
                  <a:pt x="1331" y="193"/>
                  <a:pt x="1319" y="195"/>
                </a:cubicBezTo>
                <a:cubicBezTo>
                  <a:pt x="1335" y="193"/>
                  <a:pt x="1335" y="193"/>
                  <a:pt x="1335" y="193"/>
                </a:cubicBezTo>
                <a:cubicBezTo>
                  <a:pt x="1340" y="191"/>
                  <a:pt x="1340" y="191"/>
                  <a:pt x="1340" y="191"/>
                </a:cubicBezTo>
                <a:cubicBezTo>
                  <a:pt x="1341" y="194"/>
                  <a:pt x="1330" y="191"/>
                  <a:pt x="1346" y="188"/>
                </a:cubicBezTo>
                <a:cubicBezTo>
                  <a:pt x="1346" y="188"/>
                  <a:pt x="1347" y="189"/>
                  <a:pt x="1346" y="189"/>
                </a:cubicBezTo>
                <a:cubicBezTo>
                  <a:pt x="1351" y="190"/>
                  <a:pt x="1351" y="190"/>
                  <a:pt x="1351" y="190"/>
                </a:cubicBezTo>
                <a:cubicBezTo>
                  <a:pt x="1353" y="188"/>
                  <a:pt x="1353" y="188"/>
                  <a:pt x="1353" y="188"/>
                </a:cubicBezTo>
                <a:cubicBezTo>
                  <a:pt x="1354" y="189"/>
                  <a:pt x="1354" y="189"/>
                  <a:pt x="1354" y="189"/>
                </a:cubicBezTo>
                <a:cubicBezTo>
                  <a:pt x="1358" y="187"/>
                  <a:pt x="1358" y="187"/>
                  <a:pt x="1358" y="187"/>
                </a:cubicBezTo>
                <a:cubicBezTo>
                  <a:pt x="1360" y="188"/>
                  <a:pt x="1360" y="188"/>
                  <a:pt x="1360" y="188"/>
                </a:cubicBezTo>
                <a:cubicBezTo>
                  <a:pt x="1364" y="186"/>
                  <a:pt x="1364" y="186"/>
                  <a:pt x="1364" y="186"/>
                </a:cubicBezTo>
                <a:cubicBezTo>
                  <a:pt x="1369" y="185"/>
                  <a:pt x="1369" y="185"/>
                  <a:pt x="1369" y="185"/>
                </a:cubicBezTo>
                <a:cubicBezTo>
                  <a:pt x="1368" y="185"/>
                  <a:pt x="1368" y="185"/>
                  <a:pt x="1368" y="185"/>
                </a:cubicBezTo>
                <a:cubicBezTo>
                  <a:pt x="1368" y="188"/>
                  <a:pt x="1368" y="188"/>
                  <a:pt x="1368" y="188"/>
                </a:cubicBezTo>
                <a:cubicBezTo>
                  <a:pt x="1372" y="190"/>
                  <a:pt x="1372" y="190"/>
                  <a:pt x="1372" y="190"/>
                </a:cubicBezTo>
                <a:cubicBezTo>
                  <a:pt x="1371" y="191"/>
                  <a:pt x="1371" y="191"/>
                  <a:pt x="1371" y="191"/>
                </a:cubicBezTo>
                <a:cubicBezTo>
                  <a:pt x="1362" y="190"/>
                  <a:pt x="1362" y="190"/>
                  <a:pt x="1362" y="190"/>
                </a:cubicBezTo>
                <a:cubicBezTo>
                  <a:pt x="1358" y="190"/>
                  <a:pt x="1360" y="192"/>
                  <a:pt x="1360" y="194"/>
                </a:cubicBezTo>
                <a:cubicBezTo>
                  <a:pt x="1357" y="193"/>
                  <a:pt x="1357" y="193"/>
                  <a:pt x="1357" y="193"/>
                </a:cubicBezTo>
                <a:cubicBezTo>
                  <a:pt x="1356" y="193"/>
                  <a:pt x="1356" y="193"/>
                  <a:pt x="1356" y="193"/>
                </a:cubicBezTo>
                <a:cubicBezTo>
                  <a:pt x="1348" y="195"/>
                  <a:pt x="1348" y="195"/>
                  <a:pt x="1348" y="195"/>
                </a:cubicBezTo>
                <a:cubicBezTo>
                  <a:pt x="1348" y="195"/>
                  <a:pt x="1346" y="196"/>
                  <a:pt x="1349" y="196"/>
                </a:cubicBezTo>
                <a:cubicBezTo>
                  <a:pt x="1347" y="196"/>
                  <a:pt x="1347" y="200"/>
                  <a:pt x="1346" y="195"/>
                </a:cubicBezTo>
                <a:cubicBezTo>
                  <a:pt x="1344" y="195"/>
                  <a:pt x="1343" y="195"/>
                  <a:pt x="1343" y="198"/>
                </a:cubicBezTo>
                <a:cubicBezTo>
                  <a:pt x="1343" y="198"/>
                  <a:pt x="1343" y="198"/>
                  <a:pt x="1343" y="198"/>
                </a:cubicBezTo>
                <a:cubicBezTo>
                  <a:pt x="1340" y="197"/>
                  <a:pt x="1340" y="197"/>
                  <a:pt x="1340" y="197"/>
                </a:cubicBezTo>
                <a:cubicBezTo>
                  <a:pt x="1339" y="199"/>
                  <a:pt x="1339" y="199"/>
                  <a:pt x="1339" y="199"/>
                </a:cubicBezTo>
                <a:cubicBezTo>
                  <a:pt x="1337" y="198"/>
                  <a:pt x="1337" y="198"/>
                  <a:pt x="1337" y="198"/>
                </a:cubicBezTo>
                <a:cubicBezTo>
                  <a:pt x="1336" y="200"/>
                  <a:pt x="1332" y="199"/>
                  <a:pt x="1334" y="203"/>
                </a:cubicBezTo>
                <a:cubicBezTo>
                  <a:pt x="1332" y="202"/>
                  <a:pt x="1332" y="202"/>
                  <a:pt x="1332" y="202"/>
                </a:cubicBezTo>
                <a:cubicBezTo>
                  <a:pt x="1332" y="200"/>
                  <a:pt x="1332" y="200"/>
                  <a:pt x="1332" y="200"/>
                </a:cubicBezTo>
                <a:cubicBezTo>
                  <a:pt x="1330" y="199"/>
                  <a:pt x="1331" y="197"/>
                  <a:pt x="1325" y="201"/>
                </a:cubicBezTo>
                <a:cubicBezTo>
                  <a:pt x="1324" y="203"/>
                  <a:pt x="1324" y="203"/>
                  <a:pt x="1324" y="203"/>
                </a:cubicBezTo>
                <a:cubicBezTo>
                  <a:pt x="1322" y="201"/>
                  <a:pt x="1322" y="201"/>
                  <a:pt x="1322" y="201"/>
                </a:cubicBezTo>
                <a:cubicBezTo>
                  <a:pt x="1323" y="201"/>
                  <a:pt x="1318" y="202"/>
                  <a:pt x="1323" y="198"/>
                </a:cubicBezTo>
                <a:cubicBezTo>
                  <a:pt x="1318" y="198"/>
                  <a:pt x="1318" y="198"/>
                  <a:pt x="1318" y="198"/>
                </a:cubicBezTo>
                <a:cubicBezTo>
                  <a:pt x="1320" y="203"/>
                  <a:pt x="1320" y="203"/>
                  <a:pt x="1320" y="203"/>
                </a:cubicBezTo>
                <a:cubicBezTo>
                  <a:pt x="1317" y="204"/>
                  <a:pt x="1317" y="204"/>
                  <a:pt x="1317" y="204"/>
                </a:cubicBezTo>
                <a:cubicBezTo>
                  <a:pt x="1317" y="204"/>
                  <a:pt x="1317" y="204"/>
                  <a:pt x="1317" y="204"/>
                </a:cubicBezTo>
                <a:cubicBezTo>
                  <a:pt x="1310" y="204"/>
                  <a:pt x="1310" y="204"/>
                  <a:pt x="1310" y="204"/>
                </a:cubicBezTo>
                <a:cubicBezTo>
                  <a:pt x="1310" y="207"/>
                  <a:pt x="1306" y="208"/>
                  <a:pt x="1303" y="207"/>
                </a:cubicBezTo>
                <a:cubicBezTo>
                  <a:pt x="1296" y="209"/>
                  <a:pt x="1296" y="209"/>
                  <a:pt x="1296" y="209"/>
                </a:cubicBezTo>
                <a:cubicBezTo>
                  <a:pt x="1293" y="210"/>
                  <a:pt x="1294" y="215"/>
                  <a:pt x="1287" y="216"/>
                </a:cubicBezTo>
                <a:cubicBezTo>
                  <a:pt x="1290" y="218"/>
                  <a:pt x="1290" y="218"/>
                  <a:pt x="1290" y="218"/>
                </a:cubicBezTo>
                <a:cubicBezTo>
                  <a:pt x="1278" y="227"/>
                  <a:pt x="1278" y="227"/>
                  <a:pt x="1278" y="227"/>
                </a:cubicBezTo>
                <a:cubicBezTo>
                  <a:pt x="1277" y="228"/>
                  <a:pt x="1271" y="234"/>
                  <a:pt x="1275" y="233"/>
                </a:cubicBezTo>
                <a:cubicBezTo>
                  <a:pt x="1275" y="233"/>
                  <a:pt x="1273" y="235"/>
                  <a:pt x="1277" y="233"/>
                </a:cubicBezTo>
                <a:cubicBezTo>
                  <a:pt x="1278" y="231"/>
                  <a:pt x="1278" y="231"/>
                  <a:pt x="1278" y="231"/>
                </a:cubicBezTo>
                <a:cubicBezTo>
                  <a:pt x="1281" y="237"/>
                  <a:pt x="1281" y="237"/>
                  <a:pt x="1281" y="237"/>
                </a:cubicBezTo>
                <a:cubicBezTo>
                  <a:pt x="1285" y="237"/>
                  <a:pt x="1285" y="237"/>
                  <a:pt x="1285" y="237"/>
                </a:cubicBezTo>
                <a:cubicBezTo>
                  <a:pt x="1286" y="236"/>
                  <a:pt x="1286" y="236"/>
                  <a:pt x="1286" y="236"/>
                </a:cubicBezTo>
                <a:cubicBezTo>
                  <a:pt x="1283" y="235"/>
                  <a:pt x="1283" y="235"/>
                  <a:pt x="1283" y="235"/>
                </a:cubicBezTo>
                <a:cubicBezTo>
                  <a:pt x="1290" y="232"/>
                  <a:pt x="1290" y="232"/>
                  <a:pt x="1290" y="232"/>
                </a:cubicBezTo>
                <a:cubicBezTo>
                  <a:pt x="1291" y="233"/>
                  <a:pt x="1291" y="233"/>
                  <a:pt x="1291" y="233"/>
                </a:cubicBezTo>
                <a:cubicBezTo>
                  <a:pt x="1294" y="231"/>
                  <a:pt x="1294" y="231"/>
                  <a:pt x="1294" y="231"/>
                </a:cubicBezTo>
                <a:cubicBezTo>
                  <a:pt x="1293" y="230"/>
                  <a:pt x="1292" y="236"/>
                  <a:pt x="1292" y="229"/>
                </a:cubicBezTo>
                <a:cubicBezTo>
                  <a:pt x="1296" y="231"/>
                  <a:pt x="1296" y="231"/>
                  <a:pt x="1296" y="231"/>
                </a:cubicBezTo>
                <a:cubicBezTo>
                  <a:pt x="1302" y="231"/>
                  <a:pt x="1302" y="231"/>
                  <a:pt x="1302" y="231"/>
                </a:cubicBezTo>
                <a:cubicBezTo>
                  <a:pt x="1304" y="230"/>
                  <a:pt x="1304" y="230"/>
                  <a:pt x="1304" y="230"/>
                </a:cubicBezTo>
                <a:cubicBezTo>
                  <a:pt x="1310" y="228"/>
                  <a:pt x="1310" y="228"/>
                  <a:pt x="1310" y="228"/>
                </a:cubicBezTo>
                <a:cubicBezTo>
                  <a:pt x="1309" y="231"/>
                  <a:pt x="1309" y="231"/>
                  <a:pt x="1309" y="231"/>
                </a:cubicBezTo>
                <a:cubicBezTo>
                  <a:pt x="1311" y="232"/>
                  <a:pt x="1311" y="232"/>
                  <a:pt x="1311" y="232"/>
                </a:cubicBezTo>
                <a:cubicBezTo>
                  <a:pt x="1324" y="230"/>
                  <a:pt x="1324" y="230"/>
                  <a:pt x="1324" y="230"/>
                </a:cubicBezTo>
                <a:cubicBezTo>
                  <a:pt x="1342" y="226"/>
                  <a:pt x="1342" y="226"/>
                  <a:pt x="1342" y="226"/>
                </a:cubicBezTo>
                <a:cubicBezTo>
                  <a:pt x="1349" y="224"/>
                  <a:pt x="1349" y="224"/>
                  <a:pt x="1349" y="224"/>
                </a:cubicBezTo>
                <a:cubicBezTo>
                  <a:pt x="1350" y="224"/>
                  <a:pt x="1350" y="224"/>
                  <a:pt x="1350" y="224"/>
                </a:cubicBezTo>
                <a:cubicBezTo>
                  <a:pt x="1353" y="222"/>
                  <a:pt x="1353" y="222"/>
                  <a:pt x="1353" y="222"/>
                </a:cubicBezTo>
                <a:cubicBezTo>
                  <a:pt x="1346" y="221"/>
                  <a:pt x="1346" y="221"/>
                  <a:pt x="1346" y="221"/>
                </a:cubicBezTo>
                <a:cubicBezTo>
                  <a:pt x="1350" y="220"/>
                  <a:pt x="1350" y="220"/>
                  <a:pt x="1350" y="220"/>
                </a:cubicBezTo>
                <a:cubicBezTo>
                  <a:pt x="1352" y="219"/>
                  <a:pt x="1352" y="219"/>
                  <a:pt x="1352" y="219"/>
                </a:cubicBezTo>
                <a:cubicBezTo>
                  <a:pt x="1361" y="217"/>
                  <a:pt x="1361" y="217"/>
                  <a:pt x="1361" y="217"/>
                </a:cubicBezTo>
                <a:cubicBezTo>
                  <a:pt x="1362" y="215"/>
                  <a:pt x="1362" y="215"/>
                  <a:pt x="1362" y="215"/>
                </a:cubicBezTo>
                <a:cubicBezTo>
                  <a:pt x="1367" y="216"/>
                  <a:pt x="1367" y="216"/>
                  <a:pt x="1367" y="216"/>
                </a:cubicBezTo>
                <a:cubicBezTo>
                  <a:pt x="1369" y="216"/>
                  <a:pt x="1369" y="216"/>
                  <a:pt x="1369" y="216"/>
                </a:cubicBezTo>
                <a:cubicBezTo>
                  <a:pt x="1371" y="214"/>
                  <a:pt x="1371" y="214"/>
                  <a:pt x="1371" y="214"/>
                </a:cubicBezTo>
                <a:cubicBezTo>
                  <a:pt x="1377" y="213"/>
                  <a:pt x="1377" y="213"/>
                  <a:pt x="1377" y="213"/>
                </a:cubicBezTo>
                <a:cubicBezTo>
                  <a:pt x="1376" y="211"/>
                  <a:pt x="1376" y="211"/>
                  <a:pt x="1376" y="211"/>
                </a:cubicBezTo>
                <a:cubicBezTo>
                  <a:pt x="1378" y="211"/>
                  <a:pt x="1378" y="211"/>
                  <a:pt x="1378" y="211"/>
                </a:cubicBezTo>
                <a:cubicBezTo>
                  <a:pt x="1381" y="213"/>
                  <a:pt x="1381" y="213"/>
                  <a:pt x="1381" y="213"/>
                </a:cubicBezTo>
                <a:cubicBezTo>
                  <a:pt x="1388" y="210"/>
                  <a:pt x="1388" y="210"/>
                  <a:pt x="1388" y="210"/>
                </a:cubicBezTo>
                <a:cubicBezTo>
                  <a:pt x="1390" y="210"/>
                  <a:pt x="1390" y="210"/>
                  <a:pt x="1390" y="210"/>
                </a:cubicBezTo>
                <a:cubicBezTo>
                  <a:pt x="1389" y="211"/>
                  <a:pt x="1389" y="211"/>
                  <a:pt x="1389" y="211"/>
                </a:cubicBezTo>
                <a:cubicBezTo>
                  <a:pt x="1392" y="212"/>
                  <a:pt x="1392" y="212"/>
                  <a:pt x="1392" y="212"/>
                </a:cubicBezTo>
                <a:cubicBezTo>
                  <a:pt x="1402" y="207"/>
                  <a:pt x="1402" y="207"/>
                  <a:pt x="1402" y="207"/>
                </a:cubicBezTo>
                <a:cubicBezTo>
                  <a:pt x="1405" y="209"/>
                  <a:pt x="1405" y="209"/>
                  <a:pt x="1405" y="209"/>
                </a:cubicBezTo>
                <a:cubicBezTo>
                  <a:pt x="1409" y="208"/>
                  <a:pt x="1409" y="208"/>
                  <a:pt x="1409" y="208"/>
                </a:cubicBezTo>
                <a:cubicBezTo>
                  <a:pt x="1410" y="206"/>
                  <a:pt x="1410" y="206"/>
                  <a:pt x="1410" y="206"/>
                </a:cubicBezTo>
                <a:cubicBezTo>
                  <a:pt x="1416" y="203"/>
                  <a:pt x="1416" y="203"/>
                  <a:pt x="1416" y="203"/>
                </a:cubicBezTo>
                <a:cubicBezTo>
                  <a:pt x="1424" y="203"/>
                  <a:pt x="1424" y="203"/>
                  <a:pt x="1424" y="203"/>
                </a:cubicBezTo>
                <a:cubicBezTo>
                  <a:pt x="1416" y="206"/>
                  <a:pt x="1416" y="206"/>
                  <a:pt x="1416" y="206"/>
                </a:cubicBezTo>
                <a:cubicBezTo>
                  <a:pt x="1412" y="208"/>
                  <a:pt x="1417" y="200"/>
                  <a:pt x="1411" y="208"/>
                </a:cubicBezTo>
                <a:cubicBezTo>
                  <a:pt x="1412" y="209"/>
                  <a:pt x="1412" y="209"/>
                  <a:pt x="1412" y="209"/>
                </a:cubicBezTo>
                <a:cubicBezTo>
                  <a:pt x="1408" y="211"/>
                  <a:pt x="1408" y="211"/>
                  <a:pt x="1408" y="211"/>
                </a:cubicBezTo>
                <a:cubicBezTo>
                  <a:pt x="1411" y="212"/>
                  <a:pt x="1411" y="212"/>
                  <a:pt x="1411" y="212"/>
                </a:cubicBezTo>
                <a:cubicBezTo>
                  <a:pt x="1420" y="210"/>
                  <a:pt x="1420" y="210"/>
                  <a:pt x="1420" y="210"/>
                </a:cubicBezTo>
                <a:cubicBezTo>
                  <a:pt x="1420" y="209"/>
                  <a:pt x="1420" y="209"/>
                  <a:pt x="1423" y="211"/>
                </a:cubicBezTo>
                <a:cubicBezTo>
                  <a:pt x="1425" y="209"/>
                  <a:pt x="1425" y="209"/>
                  <a:pt x="1425" y="209"/>
                </a:cubicBezTo>
                <a:cubicBezTo>
                  <a:pt x="1425" y="210"/>
                  <a:pt x="1425" y="210"/>
                  <a:pt x="1425" y="210"/>
                </a:cubicBezTo>
                <a:cubicBezTo>
                  <a:pt x="1423" y="211"/>
                  <a:pt x="1423" y="211"/>
                  <a:pt x="1423" y="211"/>
                </a:cubicBezTo>
                <a:cubicBezTo>
                  <a:pt x="1422" y="211"/>
                  <a:pt x="1421" y="208"/>
                  <a:pt x="1419" y="211"/>
                </a:cubicBezTo>
                <a:cubicBezTo>
                  <a:pt x="1420" y="213"/>
                  <a:pt x="1420" y="213"/>
                  <a:pt x="1420" y="213"/>
                </a:cubicBezTo>
                <a:cubicBezTo>
                  <a:pt x="1420" y="213"/>
                  <a:pt x="1423" y="205"/>
                  <a:pt x="1416" y="214"/>
                </a:cubicBezTo>
                <a:cubicBezTo>
                  <a:pt x="1409" y="213"/>
                  <a:pt x="1409" y="213"/>
                  <a:pt x="1409" y="213"/>
                </a:cubicBezTo>
                <a:cubicBezTo>
                  <a:pt x="1407" y="215"/>
                  <a:pt x="1404" y="210"/>
                  <a:pt x="1406" y="215"/>
                </a:cubicBezTo>
                <a:cubicBezTo>
                  <a:pt x="1404" y="213"/>
                  <a:pt x="1404" y="213"/>
                  <a:pt x="1404" y="213"/>
                </a:cubicBezTo>
                <a:cubicBezTo>
                  <a:pt x="1403" y="215"/>
                  <a:pt x="1403" y="215"/>
                  <a:pt x="1403" y="215"/>
                </a:cubicBezTo>
                <a:cubicBezTo>
                  <a:pt x="1398" y="214"/>
                  <a:pt x="1398" y="214"/>
                  <a:pt x="1398" y="214"/>
                </a:cubicBezTo>
                <a:cubicBezTo>
                  <a:pt x="1388" y="217"/>
                  <a:pt x="1388" y="217"/>
                  <a:pt x="1388" y="217"/>
                </a:cubicBezTo>
                <a:cubicBezTo>
                  <a:pt x="1384" y="219"/>
                  <a:pt x="1384" y="219"/>
                  <a:pt x="1384" y="219"/>
                </a:cubicBezTo>
                <a:cubicBezTo>
                  <a:pt x="1381" y="219"/>
                  <a:pt x="1381" y="219"/>
                  <a:pt x="1381" y="219"/>
                </a:cubicBezTo>
                <a:cubicBezTo>
                  <a:pt x="1367" y="223"/>
                  <a:pt x="1367" y="223"/>
                  <a:pt x="1367" y="223"/>
                </a:cubicBezTo>
                <a:cubicBezTo>
                  <a:pt x="1365" y="223"/>
                  <a:pt x="1365" y="223"/>
                  <a:pt x="1365" y="223"/>
                </a:cubicBezTo>
                <a:cubicBezTo>
                  <a:pt x="1363" y="223"/>
                  <a:pt x="1363" y="223"/>
                  <a:pt x="1363" y="223"/>
                </a:cubicBezTo>
                <a:cubicBezTo>
                  <a:pt x="1360" y="224"/>
                  <a:pt x="1360" y="224"/>
                  <a:pt x="1360" y="224"/>
                </a:cubicBezTo>
                <a:cubicBezTo>
                  <a:pt x="1359" y="226"/>
                  <a:pt x="1359" y="226"/>
                  <a:pt x="1359" y="226"/>
                </a:cubicBezTo>
                <a:cubicBezTo>
                  <a:pt x="1361" y="226"/>
                  <a:pt x="1361" y="226"/>
                  <a:pt x="1361" y="226"/>
                </a:cubicBezTo>
                <a:cubicBezTo>
                  <a:pt x="1346" y="229"/>
                  <a:pt x="1346" y="229"/>
                  <a:pt x="1346" y="229"/>
                </a:cubicBezTo>
                <a:cubicBezTo>
                  <a:pt x="1347" y="230"/>
                  <a:pt x="1347" y="230"/>
                  <a:pt x="1347" y="230"/>
                </a:cubicBezTo>
                <a:cubicBezTo>
                  <a:pt x="1345" y="227"/>
                  <a:pt x="1342" y="231"/>
                  <a:pt x="1336" y="231"/>
                </a:cubicBezTo>
                <a:cubicBezTo>
                  <a:pt x="1328" y="231"/>
                  <a:pt x="1328" y="231"/>
                  <a:pt x="1328" y="231"/>
                </a:cubicBezTo>
                <a:cubicBezTo>
                  <a:pt x="1309" y="235"/>
                  <a:pt x="1309" y="235"/>
                  <a:pt x="1309" y="235"/>
                </a:cubicBezTo>
                <a:cubicBezTo>
                  <a:pt x="1299" y="238"/>
                  <a:pt x="1299" y="238"/>
                  <a:pt x="1299" y="238"/>
                </a:cubicBezTo>
                <a:cubicBezTo>
                  <a:pt x="1303" y="234"/>
                  <a:pt x="1292" y="238"/>
                  <a:pt x="1302" y="234"/>
                </a:cubicBezTo>
                <a:cubicBezTo>
                  <a:pt x="1301" y="233"/>
                  <a:pt x="1301" y="233"/>
                  <a:pt x="1301" y="233"/>
                </a:cubicBezTo>
                <a:cubicBezTo>
                  <a:pt x="1298" y="234"/>
                  <a:pt x="1298" y="234"/>
                  <a:pt x="1298" y="234"/>
                </a:cubicBezTo>
                <a:cubicBezTo>
                  <a:pt x="1296" y="235"/>
                  <a:pt x="1296" y="235"/>
                  <a:pt x="1296" y="235"/>
                </a:cubicBezTo>
                <a:cubicBezTo>
                  <a:pt x="1297" y="236"/>
                  <a:pt x="1297" y="236"/>
                  <a:pt x="1297" y="236"/>
                </a:cubicBezTo>
                <a:cubicBezTo>
                  <a:pt x="1297" y="238"/>
                  <a:pt x="1297" y="238"/>
                  <a:pt x="1297" y="238"/>
                </a:cubicBezTo>
                <a:cubicBezTo>
                  <a:pt x="1291" y="240"/>
                  <a:pt x="1291" y="240"/>
                  <a:pt x="1291" y="240"/>
                </a:cubicBezTo>
                <a:cubicBezTo>
                  <a:pt x="1286" y="240"/>
                  <a:pt x="1286" y="240"/>
                  <a:pt x="1286" y="240"/>
                </a:cubicBezTo>
                <a:cubicBezTo>
                  <a:pt x="1283" y="242"/>
                  <a:pt x="1279" y="246"/>
                  <a:pt x="1278" y="246"/>
                </a:cubicBezTo>
                <a:cubicBezTo>
                  <a:pt x="1279" y="243"/>
                  <a:pt x="1279" y="243"/>
                  <a:pt x="1279" y="243"/>
                </a:cubicBezTo>
                <a:cubicBezTo>
                  <a:pt x="1276" y="242"/>
                  <a:pt x="1276" y="242"/>
                  <a:pt x="1276" y="242"/>
                </a:cubicBezTo>
                <a:cubicBezTo>
                  <a:pt x="1267" y="245"/>
                  <a:pt x="1267" y="245"/>
                  <a:pt x="1267" y="245"/>
                </a:cubicBezTo>
                <a:cubicBezTo>
                  <a:pt x="1265" y="246"/>
                  <a:pt x="1265" y="246"/>
                  <a:pt x="1265" y="246"/>
                </a:cubicBezTo>
                <a:cubicBezTo>
                  <a:pt x="1266" y="247"/>
                  <a:pt x="1266" y="247"/>
                  <a:pt x="1266" y="247"/>
                </a:cubicBezTo>
                <a:cubicBezTo>
                  <a:pt x="1257" y="248"/>
                  <a:pt x="1257" y="248"/>
                  <a:pt x="1257" y="248"/>
                </a:cubicBezTo>
                <a:cubicBezTo>
                  <a:pt x="1254" y="252"/>
                  <a:pt x="1254" y="252"/>
                  <a:pt x="1254" y="252"/>
                </a:cubicBezTo>
                <a:cubicBezTo>
                  <a:pt x="1258" y="252"/>
                  <a:pt x="1258" y="252"/>
                  <a:pt x="1258" y="252"/>
                </a:cubicBezTo>
                <a:cubicBezTo>
                  <a:pt x="1259" y="252"/>
                  <a:pt x="1259" y="252"/>
                  <a:pt x="1259" y="252"/>
                </a:cubicBezTo>
                <a:cubicBezTo>
                  <a:pt x="1255" y="256"/>
                  <a:pt x="1255" y="256"/>
                  <a:pt x="1255" y="256"/>
                </a:cubicBezTo>
                <a:cubicBezTo>
                  <a:pt x="1253" y="256"/>
                  <a:pt x="1270" y="247"/>
                  <a:pt x="1249" y="257"/>
                </a:cubicBezTo>
                <a:cubicBezTo>
                  <a:pt x="1249" y="259"/>
                  <a:pt x="1249" y="259"/>
                  <a:pt x="1249" y="259"/>
                </a:cubicBezTo>
                <a:cubicBezTo>
                  <a:pt x="1256" y="263"/>
                  <a:pt x="1256" y="263"/>
                  <a:pt x="1256" y="263"/>
                </a:cubicBezTo>
                <a:cubicBezTo>
                  <a:pt x="1259" y="263"/>
                  <a:pt x="1259" y="263"/>
                  <a:pt x="1259" y="263"/>
                </a:cubicBezTo>
                <a:cubicBezTo>
                  <a:pt x="1259" y="260"/>
                  <a:pt x="1259" y="260"/>
                  <a:pt x="1259" y="260"/>
                </a:cubicBezTo>
                <a:cubicBezTo>
                  <a:pt x="1263" y="258"/>
                  <a:pt x="1263" y="258"/>
                  <a:pt x="1263" y="258"/>
                </a:cubicBezTo>
                <a:cubicBezTo>
                  <a:pt x="1267" y="259"/>
                  <a:pt x="1267" y="259"/>
                  <a:pt x="1267" y="259"/>
                </a:cubicBezTo>
                <a:cubicBezTo>
                  <a:pt x="1268" y="261"/>
                  <a:pt x="1268" y="261"/>
                  <a:pt x="1268" y="261"/>
                </a:cubicBezTo>
                <a:cubicBezTo>
                  <a:pt x="1272" y="260"/>
                  <a:pt x="1272" y="260"/>
                  <a:pt x="1272" y="260"/>
                </a:cubicBezTo>
                <a:cubicBezTo>
                  <a:pt x="1276" y="256"/>
                  <a:pt x="1276" y="256"/>
                  <a:pt x="1276" y="256"/>
                </a:cubicBezTo>
                <a:cubicBezTo>
                  <a:pt x="1269" y="250"/>
                  <a:pt x="1269" y="250"/>
                  <a:pt x="1269" y="250"/>
                </a:cubicBezTo>
                <a:cubicBezTo>
                  <a:pt x="1281" y="254"/>
                  <a:pt x="1281" y="254"/>
                  <a:pt x="1281" y="254"/>
                </a:cubicBezTo>
                <a:cubicBezTo>
                  <a:pt x="1285" y="252"/>
                  <a:pt x="1285" y="252"/>
                  <a:pt x="1285" y="252"/>
                </a:cubicBezTo>
                <a:cubicBezTo>
                  <a:pt x="1289" y="251"/>
                  <a:pt x="1289" y="251"/>
                  <a:pt x="1289" y="251"/>
                </a:cubicBezTo>
                <a:cubicBezTo>
                  <a:pt x="1290" y="248"/>
                  <a:pt x="1290" y="248"/>
                  <a:pt x="1290" y="248"/>
                </a:cubicBezTo>
                <a:cubicBezTo>
                  <a:pt x="1290" y="247"/>
                  <a:pt x="1290" y="247"/>
                  <a:pt x="1290" y="247"/>
                </a:cubicBezTo>
                <a:cubicBezTo>
                  <a:pt x="1294" y="249"/>
                  <a:pt x="1294" y="249"/>
                  <a:pt x="1294" y="249"/>
                </a:cubicBezTo>
                <a:cubicBezTo>
                  <a:pt x="1295" y="247"/>
                  <a:pt x="1300" y="254"/>
                  <a:pt x="1296" y="245"/>
                </a:cubicBezTo>
                <a:cubicBezTo>
                  <a:pt x="1299" y="249"/>
                  <a:pt x="1299" y="249"/>
                  <a:pt x="1299" y="249"/>
                </a:cubicBezTo>
                <a:cubicBezTo>
                  <a:pt x="1297" y="249"/>
                  <a:pt x="1297" y="249"/>
                  <a:pt x="1297" y="249"/>
                </a:cubicBezTo>
                <a:cubicBezTo>
                  <a:pt x="1292" y="251"/>
                  <a:pt x="1292" y="251"/>
                  <a:pt x="1292" y="251"/>
                </a:cubicBezTo>
                <a:cubicBezTo>
                  <a:pt x="1289" y="251"/>
                  <a:pt x="1289" y="251"/>
                  <a:pt x="1289" y="251"/>
                </a:cubicBezTo>
                <a:cubicBezTo>
                  <a:pt x="1288" y="254"/>
                  <a:pt x="1288" y="254"/>
                  <a:pt x="1288" y="254"/>
                </a:cubicBezTo>
                <a:cubicBezTo>
                  <a:pt x="1284" y="253"/>
                  <a:pt x="1290" y="258"/>
                  <a:pt x="1284" y="254"/>
                </a:cubicBezTo>
                <a:cubicBezTo>
                  <a:pt x="1284" y="257"/>
                  <a:pt x="1277" y="254"/>
                  <a:pt x="1285" y="258"/>
                </a:cubicBezTo>
                <a:cubicBezTo>
                  <a:pt x="1290" y="256"/>
                  <a:pt x="1290" y="256"/>
                  <a:pt x="1290" y="256"/>
                </a:cubicBezTo>
                <a:cubicBezTo>
                  <a:pt x="1292" y="257"/>
                  <a:pt x="1292" y="257"/>
                  <a:pt x="1292" y="257"/>
                </a:cubicBezTo>
                <a:cubicBezTo>
                  <a:pt x="1306" y="252"/>
                  <a:pt x="1306" y="252"/>
                  <a:pt x="1306" y="252"/>
                </a:cubicBezTo>
                <a:cubicBezTo>
                  <a:pt x="1321" y="249"/>
                  <a:pt x="1321" y="249"/>
                  <a:pt x="1321" y="249"/>
                </a:cubicBezTo>
                <a:cubicBezTo>
                  <a:pt x="1327" y="248"/>
                  <a:pt x="1327" y="248"/>
                  <a:pt x="1327" y="248"/>
                </a:cubicBezTo>
                <a:cubicBezTo>
                  <a:pt x="1326" y="249"/>
                  <a:pt x="1324" y="250"/>
                  <a:pt x="1327" y="251"/>
                </a:cubicBezTo>
                <a:cubicBezTo>
                  <a:pt x="1329" y="250"/>
                  <a:pt x="1329" y="250"/>
                  <a:pt x="1329" y="250"/>
                </a:cubicBezTo>
                <a:cubicBezTo>
                  <a:pt x="1328" y="248"/>
                  <a:pt x="1328" y="248"/>
                  <a:pt x="1328" y="248"/>
                </a:cubicBezTo>
                <a:cubicBezTo>
                  <a:pt x="1335" y="249"/>
                  <a:pt x="1335" y="249"/>
                  <a:pt x="1335" y="249"/>
                </a:cubicBezTo>
                <a:cubicBezTo>
                  <a:pt x="1336" y="247"/>
                  <a:pt x="1336" y="247"/>
                  <a:pt x="1336" y="247"/>
                </a:cubicBezTo>
                <a:cubicBezTo>
                  <a:pt x="1346" y="245"/>
                  <a:pt x="1346" y="245"/>
                  <a:pt x="1346" y="245"/>
                </a:cubicBezTo>
                <a:cubicBezTo>
                  <a:pt x="1354" y="245"/>
                  <a:pt x="1354" y="245"/>
                  <a:pt x="1354" y="245"/>
                </a:cubicBezTo>
                <a:cubicBezTo>
                  <a:pt x="1377" y="239"/>
                  <a:pt x="1377" y="239"/>
                  <a:pt x="1377" y="239"/>
                </a:cubicBezTo>
                <a:cubicBezTo>
                  <a:pt x="1379" y="238"/>
                  <a:pt x="1379" y="238"/>
                  <a:pt x="1379" y="238"/>
                </a:cubicBezTo>
                <a:cubicBezTo>
                  <a:pt x="1389" y="236"/>
                  <a:pt x="1389" y="236"/>
                  <a:pt x="1389" y="236"/>
                </a:cubicBezTo>
                <a:cubicBezTo>
                  <a:pt x="1389" y="234"/>
                  <a:pt x="1389" y="234"/>
                  <a:pt x="1389" y="234"/>
                </a:cubicBezTo>
                <a:cubicBezTo>
                  <a:pt x="1392" y="232"/>
                  <a:pt x="1392" y="232"/>
                  <a:pt x="1392" y="232"/>
                </a:cubicBezTo>
                <a:cubicBezTo>
                  <a:pt x="1393" y="234"/>
                  <a:pt x="1393" y="234"/>
                  <a:pt x="1393" y="234"/>
                </a:cubicBezTo>
                <a:cubicBezTo>
                  <a:pt x="1392" y="236"/>
                  <a:pt x="1392" y="236"/>
                  <a:pt x="1392" y="236"/>
                </a:cubicBezTo>
                <a:cubicBezTo>
                  <a:pt x="1384" y="238"/>
                  <a:pt x="1384" y="238"/>
                  <a:pt x="1384" y="238"/>
                </a:cubicBezTo>
                <a:cubicBezTo>
                  <a:pt x="1391" y="240"/>
                  <a:pt x="1391" y="240"/>
                  <a:pt x="1391" y="240"/>
                </a:cubicBezTo>
                <a:cubicBezTo>
                  <a:pt x="1396" y="235"/>
                  <a:pt x="1396" y="235"/>
                  <a:pt x="1396" y="235"/>
                </a:cubicBezTo>
                <a:cubicBezTo>
                  <a:pt x="1397" y="238"/>
                  <a:pt x="1397" y="238"/>
                  <a:pt x="1397" y="238"/>
                </a:cubicBezTo>
                <a:cubicBezTo>
                  <a:pt x="1403" y="239"/>
                  <a:pt x="1403" y="239"/>
                  <a:pt x="1403" y="239"/>
                </a:cubicBezTo>
                <a:cubicBezTo>
                  <a:pt x="1402" y="241"/>
                  <a:pt x="1402" y="241"/>
                  <a:pt x="1402" y="241"/>
                </a:cubicBezTo>
                <a:cubicBezTo>
                  <a:pt x="1409" y="242"/>
                  <a:pt x="1409" y="242"/>
                  <a:pt x="1409" y="242"/>
                </a:cubicBezTo>
                <a:cubicBezTo>
                  <a:pt x="1420" y="240"/>
                  <a:pt x="1420" y="240"/>
                  <a:pt x="1420" y="240"/>
                </a:cubicBezTo>
                <a:cubicBezTo>
                  <a:pt x="1424" y="239"/>
                  <a:pt x="1424" y="239"/>
                  <a:pt x="1424" y="239"/>
                </a:cubicBezTo>
                <a:cubicBezTo>
                  <a:pt x="1423" y="238"/>
                  <a:pt x="1423" y="238"/>
                  <a:pt x="1423" y="238"/>
                </a:cubicBezTo>
                <a:cubicBezTo>
                  <a:pt x="1426" y="238"/>
                  <a:pt x="1426" y="238"/>
                  <a:pt x="1426" y="238"/>
                </a:cubicBezTo>
                <a:cubicBezTo>
                  <a:pt x="1426" y="240"/>
                  <a:pt x="1425" y="233"/>
                  <a:pt x="1428" y="240"/>
                </a:cubicBezTo>
                <a:cubicBezTo>
                  <a:pt x="1435" y="240"/>
                  <a:pt x="1435" y="240"/>
                  <a:pt x="1435" y="240"/>
                </a:cubicBezTo>
                <a:cubicBezTo>
                  <a:pt x="1447" y="239"/>
                  <a:pt x="1447" y="239"/>
                  <a:pt x="1447" y="239"/>
                </a:cubicBezTo>
                <a:cubicBezTo>
                  <a:pt x="1454" y="239"/>
                  <a:pt x="1454" y="239"/>
                  <a:pt x="1454" y="239"/>
                </a:cubicBezTo>
                <a:cubicBezTo>
                  <a:pt x="1454" y="239"/>
                  <a:pt x="1451" y="241"/>
                  <a:pt x="1454" y="237"/>
                </a:cubicBezTo>
                <a:cubicBezTo>
                  <a:pt x="1457" y="239"/>
                  <a:pt x="1457" y="239"/>
                  <a:pt x="1457" y="239"/>
                </a:cubicBezTo>
                <a:cubicBezTo>
                  <a:pt x="1461" y="238"/>
                  <a:pt x="1461" y="238"/>
                  <a:pt x="1461" y="238"/>
                </a:cubicBezTo>
                <a:cubicBezTo>
                  <a:pt x="1480" y="240"/>
                  <a:pt x="1480" y="240"/>
                  <a:pt x="1480" y="240"/>
                </a:cubicBezTo>
                <a:cubicBezTo>
                  <a:pt x="1488" y="241"/>
                  <a:pt x="1488" y="241"/>
                  <a:pt x="1488" y="241"/>
                </a:cubicBezTo>
                <a:cubicBezTo>
                  <a:pt x="1492" y="242"/>
                  <a:pt x="1492" y="242"/>
                  <a:pt x="1492" y="242"/>
                </a:cubicBezTo>
                <a:cubicBezTo>
                  <a:pt x="1490" y="243"/>
                  <a:pt x="1490" y="243"/>
                  <a:pt x="1490" y="243"/>
                </a:cubicBezTo>
                <a:cubicBezTo>
                  <a:pt x="1490" y="244"/>
                  <a:pt x="1489" y="244"/>
                  <a:pt x="1493" y="245"/>
                </a:cubicBezTo>
                <a:cubicBezTo>
                  <a:pt x="1493" y="245"/>
                  <a:pt x="1493" y="245"/>
                  <a:pt x="1493" y="245"/>
                </a:cubicBezTo>
                <a:cubicBezTo>
                  <a:pt x="1494" y="242"/>
                  <a:pt x="1494" y="242"/>
                  <a:pt x="1494" y="242"/>
                </a:cubicBezTo>
                <a:cubicBezTo>
                  <a:pt x="1498" y="244"/>
                  <a:pt x="1498" y="244"/>
                  <a:pt x="1498" y="244"/>
                </a:cubicBezTo>
                <a:cubicBezTo>
                  <a:pt x="1497" y="248"/>
                  <a:pt x="1497" y="248"/>
                  <a:pt x="1497" y="248"/>
                </a:cubicBezTo>
                <a:cubicBezTo>
                  <a:pt x="1494" y="249"/>
                  <a:pt x="1494" y="249"/>
                  <a:pt x="1494" y="249"/>
                </a:cubicBezTo>
                <a:cubicBezTo>
                  <a:pt x="1488" y="256"/>
                  <a:pt x="1488" y="256"/>
                  <a:pt x="1488" y="256"/>
                </a:cubicBezTo>
                <a:cubicBezTo>
                  <a:pt x="1468" y="267"/>
                  <a:pt x="1468" y="267"/>
                  <a:pt x="1468" y="267"/>
                </a:cubicBezTo>
                <a:cubicBezTo>
                  <a:pt x="1469" y="269"/>
                  <a:pt x="1466" y="268"/>
                  <a:pt x="1466" y="270"/>
                </a:cubicBezTo>
                <a:cubicBezTo>
                  <a:pt x="1464" y="268"/>
                  <a:pt x="1464" y="268"/>
                  <a:pt x="1464" y="268"/>
                </a:cubicBezTo>
                <a:cubicBezTo>
                  <a:pt x="1457" y="272"/>
                  <a:pt x="1457" y="272"/>
                  <a:pt x="1457" y="272"/>
                </a:cubicBezTo>
                <a:cubicBezTo>
                  <a:pt x="1454" y="270"/>
                  <a:pt x="1454" y="270"/>
                  <a:pt x="1454" y="270"/>
                </a:cubicBezTo>
                <a:cubicBezTo>
                  <a:pt x="1452" y="272"/>
                  <a:pt x="1452" y="272"/>
                  <a:pt x="1452" y="272"/>
                </a:cubicBezTo>
                <a:cubicBezTo>
                  <a:pt x="1454" y="273"/>
                  <a:pt x="1454" y="273"/>
                  <a:pt x="1454" y="273"/>
                </a:cubicBezTo>
                <a:cubicBezTo>
                  <a:pt x="1452" y="274"/>
                  <a:pt x="1452" y="274"/>
                  <a:pt x="1452" y="274"/>
                </a:cubicBezTo>
                <a:cubicBezTo>
                  <a:pt x="1457" y="275"/>
                  <a:pt x="1457" y="275"/>
                  <a:pt x="1457" y="275"/>
                </a:cubicBezTo>
                <a:cubicBezTo>
                  <a:pt x="1468" y="272"/>
                  <a:pt x="1468" y="272"/>
                  <a:pt x="1468" y="272"/>
                </a:cubicBezTo>
                <a:cubicBezTo>
                  <a:pt x="1470" y="275"/>
                  <a:pt x="1470" y="275"/>
                  <a:pt x="1470" y="275"/>
                </a:cubicBezTo>
                <a:cubicBezTo>
                  <a:pt x="1470" y="276"/>
                  <a:pt x="1469" y="277"/>
                  <a:pt x="1471" y="278"/>
                </a:cubicBezTo>
                <a:cubicBezTo>
                  <a:pt x="1474" y="275"/>
                  <a:pt x="1474" y="275"/>
                  <a:pt x="1474" y="275"/>
                </a:cubicBezTo>
                <a:cubicBezTo>
                  <a:pt x="1473" y="275"/>
                  <a:pt x="1473" y="275"/>
                  <a:pt x="1473" y="275"/>
                </a:cubicBezTo>
                <a:cubicBezTo>
                  <a:pt x="1475" y="273"/>
                  <a:pt x="1475" y="273"/>
                  <a:pt x="1475" y="273"/>
                </a:cubicBezTo>
                <a:cubicBezTo>
                  <a:pt x="1476" y="274"/>
                  <a:pt x="1476" y="274"/>
                  <a:pt x="1476" y="274"/>
                </a:cubicBezTo>
                <a:cubicBezTo>
                  <a:pt x="1477" y="271"/>
                  <a:pt x="1477" y="271"/>
                  <a:pt x="1477" y="271"/>
                </a:cubicBezTo>
                <a:cubicBezTo>
                  <a:pt x="1479" y="273"/>
                  <a:pt x="1479" y="273"/>
                  <a:pt x="1479" y="273"/>
                </a:cubicBezTo>
                <a:cubicBezTo>
                  <a:pt x="1479" y="274"/>
                  <a:pt x="1479" y="274"/>
                  <a:pt x="1479" y="274"/>
                </a:cubicBezTo>
                <a:cubicBezTo>
                  <a:pt x="1482" y="272"/>
                  <a:pt x="1482" y="272"/>
                  <a:pt x="1482" y="272"/>
                </a:cubicBezTo>
                <a:cubicBezTo>
                  <a:pt x="1485" y="273"/>
                  <a:pt x="1485" y="273"/>
                  <a:pt x="1485" y="273"/>
                </a:cubicBezTo>
                <a:cubicBezTo>
                  <a:pt x="1484" y="275"/>
                  <a:pt x="1484" y="275"/>
                  <a:pt x="1484" y="275"/>
                </a:cubicBezTo>
                <a:cubicBezTo>
                  <a:pt x="1486" y="276"/>
                  <a:pt x="1486" y="276"/>
                  <a:pt x="1486" y="276"/>
                </a:cubicBezTo>
                <a:cubicBezTo>
                  <a:pt x="1488" y="276"/>
                  <a:pt x="1488" y="276"/>
                  <a:pt x="1488" y="276"/>
                </a:cubicBezTo>
                <a:cubicBezTo>
                  <a:pt x="1486" y="273"/>
                  <a:pt x="1486" y="273"/>
                  <a:pt x="1486" y="273"/>
                </a:cubicBezTo>
                <a:cubicBezTo>
                  <a:pt x="1488" y="272"/>
                  <a:pt x="1488" y="272"/>
                  <a:pt x="1488" y="272"/>
                </a:cubicBezTo>
                <a:cubicBezTo>
                  <a:pt x="1490" y="275"/>
                  <a:pt x="1490" y="275"/>
                  <a:pt x="1490" y="275"/>
                </a:cubicBezTo>
                <a:cubicBezTo>
                  <a:pt x="1492" y="274"/>
                  <a:pt x="1492" y="274"/>
                  <a:pt x="1492" y="274"/>
                </a:cubicBezTo>
                <a:cubicBezTo>
                  <a:pt x="1492" y="274"/>
                  <a:pt x="1491" y="273"/>
                  <a:pt x="1492" y="275"/>
                </a:cubicBezTo>
                <a:cubicBezTo>
                  <a:pt x="1494" y="275"/>
                  <a:pt x="1494" y="275"/>
                  <a:pt x="1494" y="275"/>
                </a:cubicBezTo>
                <a:cubicBezTo>
                  <a:pt x="1496" y="272"/>
                  <a:pt x="1496" y="272"/>
                  <a:pt x="1496" y="272"/>
                </a:cubicBezTo>
                <a:cubicBezTo>
                  <a:pt x="1494" y="271"/>
                  <a:pt x="1494" y="271"/>
                  <a:pt x="1494" y="271"/>
                </a:cubicBezTo>
                <a:cubicBezTo>
                  <a:pt x="1496" y="269"/>
                  <a:pt x="1496" y="269"/>
                  <a:pt x="1496" y="269"/>
                </a:cubicBezTo>
                <a:cubicBezTo>
                  <a:pt x="1507" y="268"/>
                  <a:pt x="1507" y="268"/>
                  <a:pt x="1507" y="268"/>
                </a:cubicBezTo>
                <a:cubicBezTo>
                  <a:pt x="1513" y="269"/>
                  <a:pt x="1513" y="269"/>
                  <a:pt x="1513" y="269"/>
                </a:cubicBezTo>
                <a:cubicBezTo>
                  <a:pt x="1507" y="270"/>
                  <a:pt x="1507" y="270"/>
                  <a:pt x="1507" y="270"/>
                </a:cubicBezTo>
                <a:cubicBezTo>
                  <a:pt x="1508" y="274"/>
                  <a:pt x="1508" y="274"/>
                  <a:pt x="1508" y="274"/>
                </a:cubicBezTo>
                <a:cubicBezTo>
                  <a:pt x="1506" y="275"/>
                  <a:pt x="1506" y="275"/>
                  <a:pt x="1506" y="275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6" y="276"/>
                  <a:pt x="1516" y="276"/>
                  <a:pt x="1516" y="276"/>
                </a:cubicBezTo>
                <a:cubicBezTo>
                  <a:pt x="1517" y="277"/>
                  <a:pt x="1517" y="277"/>
                  <a:pt x="1517" y="277"/>
                </a:cubicBezTo>
                <a:cubicBezTo>
                  <a:pt x="1518" y="277"/>
                  <a:pt x="1513" y="280"/>
                  <a:pt x="1518" y="275"/>
                </a:cubicBezTo>
                <a:cubicBezTo>
                  <a:pt x="1520" y="276"/>
                  <a:pt x="1520" y="276"/>
                  <a:pt x="1520" y="276"/>
                </a:cubicBezTo>
                <a:cubicBezTo>
                  <a:pt x="1523" y="273"/>
                  <a:pt x="1523" y="273"/>
                  <a:pt x="1523" y="273"/>
                </a:cubicBezTo>
                <a:cubicBezTo>
                  <a:pt x="1526" y="272"/>
                  <a:pt x="1526" y="272"/>
                  <a:pt x="1526" y="272"/>
                </a:cubicBezTo>
                <a:cubicBezTo>
                  <a:pt x="1527" y="269"/>
                  <a:pt x="1527" y="269"/>
                  <a:pt x="1527" y="269"/>
                </a:cubicBezTo>
                <a:cubicBezTo>
                  <a:pt x="1530" y="271"/>
                  <a:pt x="1530" y="271"/>
                  <a:pt x="1530" y="271"/>
                </a:cubicBezTo>
                <a:cubicBezTo>
                  <a:pt x="1533" y="269"/>
                  <a:pt x="1533" y="269"/>
                  <a:pt x="1533" y="269"/>
                </a:cubicBezTo>
                <a:cubicBezTo>
                  <a:pt x="1534" y="272"/>
                  <a:pt x="1534" y="272"/>
                  <a:pt x="1534" y="272"/>
                </a:cubicBezTo>
                <a:cubicBezTo>
                  <a:pt x="1536" y="273"/>
                  <a:pt x="1536" y="273"/>
                  <a:pt x="1536" y="273"/>
                </a:cubicBezTo>
                <a:cubicBezTo>
                  <a:pt x="1548" y="270"/>
                  <a:pt x="1548" y="270"/>
                  <a:pt x="1548" y="270"/>
                </a:cubicBezTo>
                <a:cubicBezTo>
                  <a:pt x="1553" y="264"/>
                  <a:pt x="1553" y="264"/>
                  <a:pt x="1553" y="264"/>
                </a:cubicBezTo>
                <a:cubicBezTo>
                  <a:pt x="1554" y="265"/>
                  <a:pt x="1554" y="265"/>
                  <a:pt x="1554" y="265"/>
                </a:cubicBezTo>
                <a:cubicBezTo>
                  <a:pt x="1559" y="262"/>
                  <a:pt x="1559" y="262"/>
                  <a:pt x="1559" y="262"/>
                </a:cubicBezTo>
                <a:cubicBezTo>
                  <a:pt x="1557" y="267"/>
                  <a:pt x="1557" y="267"/>
                  <a:pt x="1557" y="267"/>
                </a:cubicBezTo>
                <a:cubicBezTo>
                  <a:pt x="1553" y="271"/>
                  <a:pt x="1553" y="271"/>
                  <a:pt x="1553" y="271"/>
                </a:cubicBezTo>
                <a:cubicBezTo>
                  <a:pt x="1552" y="270"/>
                  <a:pt x="1552" y="270"/>
                  <a:pt x="1552" y="270"/>
                </a:cubicBezTo>
                <a:cubicBezTo>
                  <a:pt x="1551" y="271"/>
                  <a:pt x="1551" y="271"/>
                  <a:pt x="1551" y="271"/>
                </a:cubicBezTo>
                <a:cubicBezTo>
                  <a:pt x="1553" y="274"/>
                  <a:pt x="1553" y="274"/>
                  <a:pt x="1553" y="274"/>
                </a:cubicBezTo>
                <a:cubicBezTo>
                  <a:pt x="1554" y="272"/>
                  <a:pt x="1554" y="272"/>
                  <a:pt x="1554" y="272"/>
                </a:cubicBezTo>
                <a:cubicBezTo>
                  <a:pt x="1558" y="275"/>
                  <a:pt x="1558" y="275"/>
                  <a:pt x="1558" y="275"/>
                </a:cubicBezTo>
                <a:cubicBezTo>
                  <a:pt x="1562" y="275"/>
                  <a:pt x="1562" y="275"/>
                  <a:pt x="1562" y="275"/>
                </a:cubicBezTo>
                <a:cubicBezTo>
                  <a:pt x="1563" y="277"/>
                  <a:pt x="1563" y="277"/>
                  <a:pt x="1563" y="277"/>
                </a:cubicBezTo>
                <a:cubicBezTo>
                  <a:pt x="1563" y="278"/>
                  <a:pt x="1563" y="278"/>
                  <a:pt x="1563" y="278"/>
                </a:cubicBezTo>
                <a:cubicBezTo>
                  <a:pt x="1567" y="275"/>
                  <a:pt x="1567" y="275"/>
                  <a:pt x="1567" y="275"/>
                </a:cubicBezTo>
                <a:cubicBezTo>
                  <a:pt x="1565" y="278"/>
                  <a:pt x="1571" y="273"/>
                  <a:pt x="1567" y="277"/>
                </a:cubicBezTo>
                <a:cubicBezTo>
                  <a:pt x="1572" y="281"/>
                  <a:pt x="1572" y="281"/>
                  <a:pt x="1572" y="281"/>
                </a:cubicBezTo>
                <a:cubicBezTo>
                  <a:pt x="1568" y="280"/>
                  <a:pt x="1568" y="280"/>
                  <a:pt x="1568" y="280"/>
                </a:cubicBezTo>
                <a:cubicBezTo>
                  <a:pt x="1567" y="280"/>
                  <a:pt x="1576" y="277"/>
                  <a:pt x="1565" y="281"/>
                </a:cubicBezTo>
                <a:cubicBezTo>
                  <a:pt x="1566" y="283"/>
                  <a:pt x="1566" y="283"/>
                  <a:pt x="1566" y="283"/>
                </a:cubicBezTo>
                <a:cubicBezTo>
                  <a:pt x="1574" y="285"/>
                  <a:pt x="1574" y="285"/>
                  <a:pt x="1574" y="285"/>
                </a:cubicBezTo>
                <a:cubicBezTo>
                  <a:pt x="1569" y="290"/>
                  <a:pt x="1569" y="290"/>
                  <a:pt x="1569" y="290"/>
                </a:cubicBezTo>
                <a:cubicBezTo>
                  <a:pt x="1569" y="290"/>
                  <a:pt x="1575" y="286"/>
                  <a:pt x="1567" y="291"/>
                </a:cubicBezTo>
                <a:cubicBezTo>
                  <a:pt x="1567" y="292"/>
                  <a:pt x="1567" y="292"/>
                  <a:pt x="1567" y="292"/>
                </a:cubicBezTo>
                <a:cubicBezTo>
                  <a:pt x="1572" y="292"/>
                  <a:pt x="1572" y="292"/>
                  <a:pt x="1572" y="292"/>
                </a:cubicBezTo>
                <a:cubicBezTo>
                  <a:pt x="1571" y="291"/>
                  <a:pt x="1571" y="291"/>
                  <a:pt x="1571" y="291"/>
                </a:cubicBezTo>
                <a:cubicBezTo>
                  <a:pt x="1572" y="292"/>
                  <a:pt x="1572" y="292"/>
                  <a:pt x="1572" y="292"/>
                </a:cubicBezTo>
                <a:cubicBezTo>
                  <a:pt x="1575" y="293"/>
                  <a:pt x="1572" y="286"/>
                  <a:pt x="1577" y="292"/>
                </a:cubicBezTo>
                <a:cubicBezTo>
                  <a:pt x="1579" y="291"/>
                  <a:pt x="1579" y="291"/>
                  <a:pt x="1579" y="291"/>
                </a:cubicBezTo>
                <a:cubicBezTo>
                  <a:pt x="1583" y="292"/>
                  <a:pt x="1583" y="292"/>
                  <a:pt x="1583" y="292"/>
                </a:cubicBezTo>
                <a:cubicBezTo>
                  <a:pt x="1583" y="293"/>
                  <a:pt x="1583" y="293"/>
                  <a:pt x="1583" y="293"/>
                </a:cubicBezTo>
                <a:cubicBezTo>
                  <a:pt x="1579" y="291"/>
                  <a:pt x="1579" y="291"/>
                  <a:pt x="1579" y="291"/>
                </a:cubicBezTo>
                <a:cubicBezTo>
                  <a:pt x="1581" y="296"/>
                  <a:pt x="1581" y="296"/>
                  <a:pt x="1581" y="296"/>
                </a:cubicBezTo>
                <a:cubicBezTo>
                  <a:pt x="1585" y="296"/>
                  <a:pt x="1585" y="296"/>
                  <a:pt x="1585" y="296"/>
                </a:cubicBezTo>
                <a:cubicBezTo>
                  <a:pt x="1582" y="298"/>
                  <a:pt x="1582" y="298"/>
                  <a:pt x="1582" y="298"/>
                </a:cubicBezTo>
                <a:cubicBezTo>
                  <a:pt x="1582" y="300"/>
                  <a:pt x="1582" y="300"/>
                  <a:pt x="1582" y="300"/>
                </a:cubicBezTo>
                <a:cubicBezTo>
                  <a:pt x="1586" y="301"/>
                  <a:pt x="1586" y="301"/>
                  <a:pt x="1586" y="301"/>
                </a:cubicBezTo>
                <a:cubicBezTo>
                  <a:pt x="1584" y="305"/>
                  <a:pt x="1584" y="305"/>
                  <a:pt x="1584" y="305"/>
                </a:cubicBezTo>
                <a:cubicBezTo>
                  <a:pt x="1590" y="304"/>
                  <a:pt x="1590" y="304"/>
                  <a:pt x="1590" y="304"/>
                </a:cubicBezTo>
                <a:cubicBezTo>
                  <a:pt x="1590" y="303"/>
                  <a:pt x="1590" y="303"/>
                  <a:pt x="1590" y="303"/>
                </a:cubicBezTo>
                <a:cubicBezTo>
                  <a:pt x="1593" y="303"/>
                  <a:pt x="1593" y="303"/>
                  <a:pt x="1593" y="303"/>
                </a:cubicBezTo>
                <a:cubicBezTo>
                  <a:pt x="1594" y="304"/>
                  <a:pt x="1594" y="304"/>
                  <a:pt x="1594" y="304"/>
                </a:cubicBezTo>
                <a:cubicBezTo>
                  <a:pt x="1590" y="306"/>
                  <a:pt x="1590" y="306"/>
                  <a:pt x="1590" y="306"/>
                </a:cubicBezTo>
                <a:cubicBezTo>
                  <a:pt x="1591" y="307"/>
                  <a:pt x="1591" y="307"/>
                  <a:pt x="1591" y="307"/>
                </a:cubicBezTo>
                <a:cubicBezTo>
                  <a:pt x="1588" y="307"/>
                  <a:pt x="1588" y="307"/>
                  <a:pt x="1588" y="307"/>
                </a:cubicBezTo>
                <a:cubicBezTo>
                  <a:pt x="1580" y="313"/>
                  <a:pt x="1580" y="313"/>
                  <a:pt x="1580" y="313"/>
                </a:cubicBezTo>
                <a:cubicBezTo>
                  <a:pt x="1585" y="314"/>
                  <a:pt x="1585" y="314"/>
                  <a:pt x="1585" y="314"/>
                </a:cubicBezTo>
                <a:cubicBezTo>
                  <a:pt x="1594" y="313"/>
                  <a:pt x="1594" y="313"/>
                  <a:pt x="1594" y="313"/>
                </a:cubicBezTo>
                <a:cubicBezTo>
                  <a:pt x="1590" y="316"/>
                  <a:pt x="1590" y="316"/>
                  <a:pt x="1590" y="316"/>
                </a:cubicBezTo>
                <a:cubicBezTo>
                  <a:pt x="1587" y="316"/>
                  <a:pt x="1587" y="316"/>
                  <a:pt x="1587" y="316"/>
                </a:cubicBezTo>
                <a:cubicBezTo>
                  <a:pt x="1584" y="319"/>
                  <a:pt x="1593" y="316"/>
                  <a:pt x="1586" y="319"/>
                </a:cubicBezTo>
                <a:cubicBezTo>
                  <a:pt x="1594" y="320"/>
                  <a:pt x="1594" y="320"/>
                  <a:pt x="1594" y="320"/>
                </a:cubicBezTo>
                <a:cubicBezTo>
                  <a:pt x="1595" y="320"/>
                  <a:pt x="1595" y="320"/>
                  <a:pt x="1595" y="320"/>
                </a:cubicBezTo>
                <a:cubicBezTo>
                  <a:pt x="1600" y="322"/>
                  <a:pt x="1600" y="322"/>
                  <a:pt x="1600" y="322"/>
                </a:cubicBezTo>
                <a:cubicBezTo>
                  <a:pt x="1603" y="321"/>
                  <a:pt x="1603" y="321"/>
                  <a:pt x="1603" y="321"/>
                </a:cubicBezTo>
                <a:cubicBezTo>
                  <a:pt x="1604" y="323"/>
                  <a:pt x="1604" y="323"/>
                  <a:pt x="1604" y="323"/>
                </a:cubicBezTo>
                <a:cubicBezTo>
                  <a:pt x="1600" y="324"/>
                  <a:pt x="1600" y="324"/>
                  <a:pt x="1600" y="324"/>
                </a:cubicBezTo>
                <a:cubicBezTo>
                  <a:pt x="1608" y="332"/>
                  <a:pt x="1608" y="332"/>
                  <a:pt x="1608" y="332"/>
                </a:cubicBezTo>
                <a:cubicBezTo>
                  <a:pt x="1607" y="334"/>
                  <a:pt x="1609" y="332"/>
                  <a:pt x="1612" y="332"/>
                </a:cubicBezTo>
                <a:cubicBezTo>
                  <a:pt x="1611" y="329"/>
                  <a:pt x="1611" y="329"/>
                  <a:pt x="1611" y="329"/>
                </a:cubicBezTo>
                <a:cubicBezTo>
                  <a:pt x="1608" y="329"/>
                  <a:pt x="1608" y="329"/>
                  <a:pt x="1608" y="329"/>
                </a:cubicBezTo>
                <a:cubicBezTo>
                  <a:pt x="1608" y="328"/>
                  <a:pt x="1610" y="328"/>
                  <a:pt x="1609" y="327"/>
                </a:cubicBezTo>
                <a:cubicBezTo>
                  <a:pt x="1607" y="326"/>
                  <a:pt x="1607" y="326"/>
                  <a:pt x="1607" y="326"/>
                </a:cubicBezTo>
                <a:cubicBezTo>
                  <a:pt x="1605" y="324"/>
                  <a:pt x="1605" y="324"/>
                  <a:pt x="1605" y="324"/>
                </a:cubicBezTo>
                <a:cubicBezTo>
                  <a:pt x="1607" y="328"/>
                  <a:pt x="1606" y="321"/>
                  <a:pt x="1611" y="324"/>
                </a:cubicBezTo>
                <a:cubicBezTo>
                  <a:pt x="1610" y="326"/>
                  <a:pt x="1610" y="326"/>
                  <a:pt x="1610" y="326"/>
                </a:cubicBezTo>
                <a:cubicBezTo>
                  <a:pt x="1614" y="332"/>
                  <a:pt x="1614" y="332"/>
                  <a:pt x="1614" y="332"/>
                </a:cubicBezTo>
                <a:cubicBezTo>
                  <a:pt x="1614" y="335"/>
                  <a:pt x="1614" y="335"/>
                  <a:pt x="1614" y="335"/>
                </a:cubicBezTo>
                <a:cubicBezTo>
                  <a:pt x="1618" y="338"/>
                  <a:pt x="1618" y="338"/>
                  <a:pt x="1618" y="338"/>
                </a:cubicBezTo>
                <a:cubicBezTo>
                  <a:pt x="1621" y="338"/>
                  <a:pt x="1621" y="338"/>
                  <a:pt x="1621" y="338"/>
                </a:cubicBezTo>
                <a:cubicBezTo>
                  <a:pt x="1619" y="343"/>
                  <a:pt x="1619" y="343"/>
                  <a:pt x="1619" y="343"/>
                </a:cubicBezTo>
                <a:cubicBezTo>
                  <a:pt x="1616" y="341"/>
                  <a:pt x="1616" y="341"/>
                  <a:pt x="1616" y="341"/>
                </a:cubicBezTo>
                <a:cubicBezTo>
                  <a:pt x="1613" y="342"/>
                  <a:pt x="1617" y="337"/>
                  <a:pt x="1613" y="343"/>
                </a:cubicBezTo>
                <a:cubicBezTo>
                  <a:pt x="1615" y="344"/>
                  <a:pt x="1615" y="344"/>
                  <a:pt x="1615" y="344"/>
                </a:cubicBezTo>
                <a:cubicBezTo>
                  <a:pt x="1614" y="344"/>
                  <a:pt x="1614" y="344"/>
                  <a:pt x="1614" y="344"/>
                </a:cubicBezTo>
                <a:cubicBezTo>
                  <a:pt x="1614" y="343"/>
                  <a:pt x="1609" y="350"/>
                  <a:pt x="1619" y="344"/>
                </a:cubicBezTo>
                <a:cubicBezTo>
                  <a:pt x="1622" y="345"/>
                  <a:pt x="1622" y="345"/>
                  <a:pt x="1622" y="345"/>
                </a:cubicBezTo>
                <a:cubicBezTo>
                  <a:pt x="1625" y="343"/>
                  <a:pt x="1625" y="343"/>
                  <a:pt x="1625" y="343"/>
                </a:cubicBezTo>
                <a:cubicBezTo>
                  <a:pt x="1628" y="347"/>
                  <a:pt x="1628" y="347"/>
                  <a:pt x="1628" y="347"/>
                </a:cubicBezTo>
                <a:cubicBezTo>
                  <a:pt x="1627" y="349"/>
                  <a:pt x="1627" y="349"/>
                  <a:pt x="1627" y="349"/>
                </a:cubicBezTo>
                <a:cubicBezTo>
                  <a:pt x="1628" y="351"/>
                  <a:pt x="1628" y="351"/>
                  <a:pt x="1628" y="351"/>
                </a:cubicBezTo>
                <a:cubicBezTo>
                  <a:pt x="1627" y="353"/>
                  <a:pt x="1627" y="353"/>
                  <a:pt x="1627" y="353"/>
                </a:cubicBezTo>
                <a:cubicBezTo>
                  <a:pt x="1618" y="353"/>
                  <a:pt x="1618" y="353"/>
                  <a:pt x="1618" y="353"/>
                </a:cubicBezTo>
                <a:cubicBezTo>
                  <a:pt x="1618" y="355"/>
                  <a:pt x="1613" y="353"/>
                  <a:pt x="1617" y="357"/>
                </a:cubicBezTo>
                <a:cubicBezTo>
                  <a:pt x="1615" y="352"/>
                  <a:pt x="1615" y="352"/>
                  <a:pt x="1615" y="352"/>
                </a:cubicBezTo>
                <a:cubicBezTo>
                  <a:pt x="1617" y="352"/>
                  <a:pt x="1620" y="351"/>
                  <a:pt x="1618" y="348"/>
                </a:cubicBezTo>
                <a:cubicBezTo>
                  <a:pt x="1610" y="347"/>
                  <a:pt x="1610" y="347"/>
                  <a:pt x="1610" y="347"/>
                </a:cubicBezTo>
                <a:cubicBezTo>
                  <a:pt x="1607" y="348"/>
                  <a:pt x="1607" y="348"/>
                  <a:pt x="1607" y="348"/>
                </a:cubicBezTo>
                <a:cubicBezTo>
                  <a:pt x="1603" y="348"/>
                  <a:pt x="1603" y="348"/>
                  <a:pt x="1603" y="348"/>
                </a:cubicBezTo>
                <a:cubicBezTo>
                  <a:pt x="1601" y="349"/>
                  <a:pt x="1624" y="343"/>
                  <a:pt x="1594" y="351"/>
                </a:cubicBezTo>
                <a:cubicBezTo>
                  <a:pt x="1594" y="353"/>
                  <a:pt x="1594" y="353"/>
                  <a:pt x="1594" y="353"/>
                </a:cubicBezTo>
                <a:cubicBezTo>
                  <a:pt x="1601" y="355"/>
                  <a:pt x="1601" y="355"/>
                  <a:pt x="1601" y="355"/>
                </a:cubicBezTo>
                <a:cubicBezTo>
                  <a:pt x="1601" y="355"/>
                  <a:pt x="1601" y="355"/>
                  <a:pt x="1601" y="355"/>
                </a:cubicBezTo>
                <a:cubicBezTo>
                  <a:pt x="1601" y="353"/>
                  <a:pt x="1601" y="353"/>
                  <a:pt x="1601" y="353"/>
                </a:cubicBezTo>
                <a:cubicBezTo>
                  <a:pt x="1609" y="356"/>
                  <a:pt x="1609" y="356"/>
                  <a:pt x="1609" y="356"/>
                </a:cubicBezTo>
                <a:cubicBezTo>
                  <a:pt x="1613" y="353"/>
                  <a:pt x="1613" y="353"/>
                  <a:pt x="1613" y="353"/>
                </a:cubicBezTo>
                <a:cubicBezTo>
                  <a:pt x="1612" y="357"/>
                  <a:pt x="1612" y="357"/>
                  <a:pt x="1612" y="357"/>
                </a:cubicBezTo>
                <a:cubicBezTo>
                  <a:pt x="1614" y="357"/>
                  <a:pt x="1614" y="357"/>
                  <a:pt x="1614" y="357"/>
                </a:cubicBezTo>
                <a:cubicBezTo>
                  <a:pt x="1614" y="359"/>
                  <a:pt x="1614" y="359"/>
                  <a:pt x="1614" y="359"/>
                </a:cubicBezTo>
                <a:cubicBezTo>
                  <a:pt x="1618" y="362"/>
                  <a:pt x="1618" y="362"/>
                  <a:pt x="1618" y="362"/>
                </a:cubicBezTo>
                <a:cubicBezTo>
                  <a:pt x="1617" y="362"/>
                  <a:pt x="1617" y="362"/>
                  <a:pt x="1617" y="362"/>
                </a:cubicBezTo>
                <a:cubicBezTo>
                  <a:pt x="1619" y="364"/>
                  <a:pt x="1619" y="364"/>
                  <a:pt x="1619" y="364"/>
                </a:cubicBezTo>
                <a:cubicBezTo>
                  <a:pt x="1620" y="360"/>
                  <a:pt x="1620" y="360"/>
                  <a:pt x="1620" y="360"/>
                </a:cubicBezTo>
                <a:cubicBezTo>
                  <a:pt x="1622" y="360"/>
                  <a:pt x="1622" y="360"/>
                  <a:pt x="1622" y="360"/>
                </a:cubicBezTo>
                <a:cubicBezTo>
                  <a:pt x="1623" y="365"/>
                  <a:pt x="1623" y="365"/>
                  <a:pt x="1623" y="365"/>
                </a:cubicBezTo>
                <a:cubicBezTo>
                  <a:pt x="1620" y="365"/>
                  <a:pt x="1620" y="365"/>
                  <a:pt x="1620" y="365"/>
                </a:cubicBezTo>
                <a:cubicBezTo>
                  <a:pt x="1619" y="365"/>
                  <a:pt x="1619" y="365"/>
                  <a:pt x="1619" y="365"/>
                </a:cubicBezTo>
                <a:cubicBezTo>
                  <a:pt x="1618" y="369"/>
                  <a:pt x="1618" y="369"/>
                  <a:pt x="1618" y="369"/>
                </a:cubicBezTo>
                <a:cubicBezTo>
                  <a:pt x="1621" y="368"/>
                  <a:pt x="1621" y="368"/>
                  <a:pt x="1621" y="368"/>
                </a:cubicBezTo>
                <a:cubicBezTo>
                  <a:pt x="1624" y="370"/>
                  <a:pt x="1624" y="370"/>
                  <a:pt x="1624" y="370"/>
                </a:cubicBezTo>
                <a:cubicBezTo>
                  <a:pt x="1621" y="371"/>
                  <a:pt x="1621" y="371"/>
                  <a:pt x="1621" y="371"/>
                </a:cubicBezTo>
                <a:cubicBezTo>
                  <a:pt x="1618" y="370"/>
                  <a:pt x="1618" y="370"/>
                  <a:pt x="1618" y="370"/>
                </a:cubicBezTo>
                <a:cubicBezTo>
                  <a:pt x="1615" y="371"/>
                  <a:pt x="1615" y="371"/>
                  <a:pt x="1615" y="371"/>
                </a:cubicBezTo>
                <a:cubicBezTo>
                  <a:pt x="1614" y="372"/>
                  <a:pt x="1614" y="372"/>
                  <a:pt x="1614" y="372"/>
                </a:cubicBezTo>
                <a:cubicBezTo>
                  <a:pt x="1617" y="373"/>
                  <a:pt x="1612" y="372"/>
                  <a:pt x="1615" y="374"/>
                </a:cubicBezTo>
                <a:cubicBezTo>
                  <a:pt x="1618" y="373"/>
                  <a:pt x="1618" y="373"/>
                  <a:pt x="1618" y="373"/>
                </a:cubicBezTo>
                <a:cubicBezTo>
                  <a:pt x="1619" y="374"/>
                  <a:pt x="1619" y="374"/>
                  <a:pt x="1619" y="374"/>
                </a:cubicBezTo>
                <a:cubicBezTo>
                  <a:pt x="1626" y="374"/>
                  <a:pt x="1619" y="366"/>
                  <a:pt x="1628" y="374"/>
                </a:cubicBezTo>
                <a:cubicBezTo>
                  <a:pt x="1633" y="372"/>
                  <a:pt x="1633" y="372"/>
                  <a:pt x="1633" y="372"/>
                </a:cubicBezTo>
                <a:cubicBezTo>
                  <a:pt x="1635" y="369"/>
                  <a:pt x="1635" y="369"/>
                  <a:pt x="1635" y="369"/>
                </a:cubicBezTo>
                <a:cubicBezTo>
                  <a:pt x="1636" y="371"/>
                  <a:pt x="1636" y="371"/>
                  <a:pt x="1636" y="371"/>
                </a:cubicBezTo>
                <a:cubicBezTo>
                  <a:pt x="1637" y="370"/>
                  <a:pt x="1637" y="370"/>
                  <a:pt x="1637" y="370"/>
                </a:cubicBezTo>
                <a:cubicBezTo>
                  <a:pt x="1639" y="371"/>
                  <a:pt x="1639" y="371"/>
                  <a:pt x="1639" y="371"/>
                </a:cubicBezTo>
                <a:cubicBezTo>
                  <a:pt x="1636" y="374"/>
                  <a:pt x="1636" y="374"/>
                  <a:pt x="1636" y="374"/>
                </a:cubicBezTo>
                <a:cubicBezTo>
                  <a:pt x="1630" y="376"/>
                  <a:pt x="1630" y="376"/>
                  <a:pt x="1630" y="376"/>
                </a:cubicBezTo>
                <a:cubicBezTo>
                  <a:pt x="1635" y="377"/>
                  <a:pt x="1635" y="377"/>
                  <a:pt x="1635" y="377"/>
                </a:cubicBezTo>
                <a:cubicBezTo>
                  <a:pt x="1625" y="389"/>
                  <a:pt x="1625" y="389"/>
                  <a:pt x="1625" y="389"/>
                </a:cubicBezTo>
                <a:cubicBezTo>
                  <a:pt x="1623" y="394"/>
                  <a:pt x="1623" y="394"/>
                  <a:pt x="1623" y="394"/>
                </a:cubicBezTo>
                <a:cubicBezTo>
                  <a:pt x="1622" y="393"/>
                  <a:pt x="1622" y="393"/>
                  <a:pt x="1622" y="393"/>
                </a:cubicBezTo>
                <a:cubicBezTo>
                  <a:pt x="1618" y="395"/>
                  <a:pt x="1618" y="395"/>
                  <a:pt x="1618" y="395"/>
                </a:cubicBezTo>
                <a:cubicBezTo>
                  <a:pt x="1617" y="398"/>
                  <a:pt x="1617" y="398"/>
                  <a:pt x="1617" y="398"/>
                </a:cubicBezTo>
                <a:cubicBezTo>
                  <a:pt x="1616" y="398"/>
                  <a:pt x="1620" y="397"/>
                  <a:pt x="1615" y="397"/>
                </a:cubicBezTo>
                <a:cubicBezTo>
                  <a:pt x="1614" y="399"/>
                  <a:pt x="1614" y="399"/>
                  <a:pt x="1614" y="399"/>
                </a:cubicBezTo>
                <a:cubicBezTo>
                  <a:pt x="1611" y="398"/>
                  <a:pt x="1611" y="398"/>
                  <a:pt x="1611" y="398"/>
                </a:cubicBezTo>
                <a:cubicBezTo>
                  <a:pt x="1611" y="404"/>
                  <a:pt x="1611" y="404"/>
                  <a:pt x="1611" y="404"/>
                </a:cubicBezTo>
                <a:cubicBezTo>
                  <a:pt x="1605" y="404"/>
                  <a:pt x="1605" y="404"/>
                  <a:pt x="1605" y="404"/>
                </a:cubicBezTo>
                <a:cubicBezTo>
                  <a:pt x="1607" y="407"/>
                  <a:pt x="1607" y="407"/>
                  <a:pt x="1607" y="407"/>
                </a:cubicBezTo>
                <a:cubicBezTo>
                  <a:pt x="1601" y="412"/>
                  <a:pt x="1601" y="412"/>
                  <a:pt x="1601" y="412"/>
                </a:cubicBezTo>
                <a:cubicBezTo>
                  <a:pt x="1602" y="414"/>
                  <a:pt x="1602" y="414"/>
                  <a:pt x="1602" y="414"/>
                </a:cubicBezTo>
                <a:cubicBezTo>
                  <a:pt x="1604" y="413"/>
                  <a:pt x="1604" y="413"/>
                  <a:pt x="1604" y="413"/>
                </a:cubicBezTo>
                <a:cubicBezTo>
                  <a:pt x="1605" y="413"/>
                  <a:pt x="1605" y="413"/>
                  <a:pt x="1605" y="413"/>
                </a:cubicBezTo>
                <a:cubicBezTo>
                  <a:pt x="1605" y="413"/>
                  <a:pt x="1604" y="412"/>
                  <a:pt x="1605" y="414"/>
                </a:cubicBezTo>
                <a:cubicBezTo>
                  <a:pt x="1611" y="412"/>
                  <a:pt x="1611" y="412"/>
                  <a:pt x="1611" y="412"/>
                </a:cubicBezTo>
                <a:cubicBezTo>
                  <a:pt x="1613" y="411"/>
                  <a:pt x="1613" y="411"/>
                  <a:pt x="1613" y="411"/>
                </a:cubicBezTo>
                <a:cubicBezTo>
                  <a:pt x="1615" y="414"/>
                  <a:pt x="1615" y="414"/>
                  <a:pt x="1615" y="414"/>
                </a:cubicBezTo>
                <a:cubicBezTo>
                  <a:pt x="1621" y="413"/>
                  <a:pt x="1621" y="413"/>
                  <a:pt x="1621" y="413"/>
                </a:cubicBezTo>
                <a:cubicBezTo>
                  <a:pt x="1626" y="411"/>
                  <a:pt x="1611" y="409"/>
                  <a:pt x="1625" y="410"/>
                </a:cubicBezTo>
                <a:cubicBezTo>
                  <a:pt x="1626" y="411"/>
                  <a:pt x="1626" y="411"/>
                  <a:pt x="1626" y="411"/>
                </a:cubicBezTo>
                <a:cubicBezTo>
                  <a:pt x="1629" y="409"/>
                  <a:pt x="1629" y="409"/>
                  <a:pt x="1629" y="409"/>
                </a:cubicBezTo>
                <a:cubicBezTo>
                  <a:pt x="1631" y="412"/>
                  <a:pt x="1631" y="412"/>
                  <a:pt x="1631" y="412"/>
                </a:cubicBezTo>
                <a:cubicBezTo>
                  <a:pt x="1629" y="413"/>
                  <a:pt x="1629" y="413"/>
                  <a:pt x="1629" y="413"/>
                </a:cubicBezTo>
                <a:cubicBezTo>
                  <a:pt x="1632" y="413"/>
                  <a:pt x="1632" y="413"/>
                  <a:pt x="1632" y="413"/>
                </a:cubicBezTo>
                <a:cubicBezTo>
                  <a:pt x="1633" y="411"/>
                  <a:pt x="1633" y="411"/>
                  <a:pt x="1633" y="411"/>
                </a:cubicBezTo>
                <a:cubicBezTo>
                  <a:pt x="1636" y="408"/>
                  <a:pt x="1636" y="408"/>
                  <a:pt x="1636" y="408"/>
                </a:cubicBezTo>
                <a:cubicBezTo>
                  <a:pt x="1636" y="409"/>
                  <a:pt x="1636" y="409"/>
                  <a:pt x="1636" y="409"/>
                </a:cubicBezTo>
                <a:cubicBezTo>
                  <a:pt x="1642" y="410"/>
                  <a:pt x="1642" y="410"/>
                  <a:pt x="1642" y="410"/>
                </a:cubicBezTo>
                <a:cubicBezTo>
                  <a:pt x="1649" y="414"/>
                  <a:pt x="1638" y="402"/>
                  <a:pt x="1651" y="409"/>
                </a:cubicBezTo>
                <a:cubicBezTo>
                  <a:pt x="1652" y="409"/>
                  <a:pt x="1653" y="410"/>
                  <a:pt x="1654" y="409"/>
                </a:cubicBezTo>
                <a:cubicBezTo>
                  <a:pt x="1653" y="413"/>
                  <a:pt x="1653" y="413"/>
                  <a:pt x="1653" y="413"/>
                </a:cubicBezTo>
                <a:cubicBezTo>
                  <a:pt x="1651" y="413"/>
                  <a:pt x="1651" y="413"/>
                  <a:pt x="1651" y="413"/>
                </a:cubicBezTo>
                <a:cubicBezTo>
                  <a:pt x="1652" y="416"/>
                  <a:pt x="1652" y="416"/>
                  <a:pt x="1652" y="416"/>
                </a:cubicBezTo>
                <a:cubicBezTo>
                  <a:pt x="1652" y="419"/>
                  <a:pt x="1658" y="416"/>
                  <a:pt x="1655" y="420"/>
                </a:cubicBezTo>
                <a:cubicBezTo>
                  <a:pt x="1652" y="418"/>
                  <a:pt x="1652" y="418"/>
                  <a:pt x="1652" y="418"/>
                </a:cubicBezTo>
                <a:cubicBezTo>
                  <a:pt x="1651" y="419"/>
                  <a:pt x="1651" y="419"/>
                  <a:pt x="1651" y="419"/>
                </a:cubicBezTo>
                <a:cubicBezTo>
                  <a:pt x="1653" y="423"/>
                  <a:pt x="1653" y="423"/>
                  <a:pt x="1653" y="423"/>
                </a:cubicBezTo>
                <a:cubicBezTo>
                  <a:pt x="1658" y="423"/>
                  <a:pt x="1658" y="423"/>
                  <a:pt x="1658" y="423"/>
                </a:cubicBezTo>
                <a:cubicBezTo>
                  <a:pt x="1656" y="425"/>
                  <a:pt x="1656" y="425"/>
                  <a:pt x="1656" y="425"/>
                </a:cubicBezTo>
                <a:cubicBezTo>
                  <a:pt x="1661" y="428"/>
                  <a:pt x="1661" y="428"/>
                  <a:pt x="1661" y="428"/>
                </a:cubicBezTo>
                <a:cubicBezTo>
                  <a:pt x="1661" y="429"/>
                  <a:pt x="1657" y="428"/>
                  <a:pt x="1662" y="430"/>
                </a:cubicBezTo>
                <a:cubicBezTo>
                  <a:pt x="1658" y="431"/>
                  <a:pt x="1666" y="429"/>
                  <a:pt x="1659" y="429"/>
                </a:cubicBezTo>
                <a:cubicBezTo>
                  <a:pt x="1655" y="433"/>
                  <a:pt x="1655" y="433"/>
                  <a:pt x="1655" y="433"/>
                </a:cubicBezTo>
                <a:cubicBezTo>
                  <a:pt x="1654" y="432"/>
                  <a:pt x="1661" y="433"/>
                  <a:pt x="1651" y="431"/>
                </a:cubicBezTo>
                <a:cubicBezTo>
                  <a:pt x="1650" y="432"/>
                  <a:pt x="1650" y="432"/>
                  <a:pt x="1650" y="432"/>
                </a:cubicBezTo>
                <a:cubicBezTo>
                  <a:pt x="1652" y="434"/>
                  <a:pt x="1652" y="434"/>
                  <a:pt x="1652" y="434"/>
                </a:cubicBezTo>
                <a:cubicBezTo>
                  <a:pt x="1650" y="434"/>
                  <a:pt x="1650" y="434"/>
                  <a:pt x="1650" y="434"/>
                </a:cubicBezTo>
                <a:cubicBezTo>
                  <a:pt x="1650" y="435"/>
                  <a:pt x="1654" y="431"/>
                  <a:pt x="1650" y="436"/>
                </a:cubicBezTo>
                <a:cubicBezTo>
                  <a:pt x="1641" y="436"/>
                  <a:pt x="1658" y="430"/>
                  <a:pt x="1642" y="435"/>
                </a:cubicBezTo>
                <a:cubicBezTo>
                  <a:pt x="1642" y="436"/>
                  <a:pt x="1649" y="431"/>
                  <a:pt x="1640" y="438"/>
                </a:cubicBezTo>
                <a:cubicBezTo>
                  <a:pt x="1640" y="439"/>
                  <a:pt x="1640" y="439"/>
                  <a:pt x="1640" y="439"/>
                </a:cubicBezTo>
                <a:cubicBezTo>
                  <a:pt x="1643" y="438"/>
                  <a:pt x="1643" y="438"/>
                  <a:pt x="1643" y="438"/>
                </a:cubicBezTo>
                <a:cubicBezTo>
                  <a:pt x="1641" y="442"/>
                  <a:pt x="1641" y="442"/>
                  <a:pt x="1641" y="442"/>
                </a:cubicBezTo>
                <a:cubicBezTo>
                  <a:pt x="1642" y="442"/>
                  <a:pt x="1642" y="442"/>
                  <a:pt x="1642" y="442"/>
                </a:cubicBezTo>
                <a:cubicBezTo>
                  <a:pt x="1635" y="445"/>
                  <a:pt x="1635" y="445"/>
                  <a:pt x="1635" y="445"/>
                </a:cubicBezTo>
                <a:cubicBezTo>
                  <a:pt x="1632" y="449"/>
                  <a:pt x="1632" y="449"/>
                  <a:pt x="1632" y="449"/>
                </a:cubicBezTo>
                <a:cubicBezTo>
                  <a:pt x="1629" y="449"/>
                  <a:pt x="1629" y="449"/>
                  <a:pt x="1629" y="449"/>
                </a:cubicBezTo>
                <a:cubicBezTo>
                  <a:pt x="1628" y="447"/>
                  <a:pt x="1628" y="447"/>
                  <a:pt x="1628" y="447"/>
                </a:cubicBezTo>
                <a:cubicBezTo>
                  <a:pt x="1627" y="446"/>
                  <a:pt x="1627" y="446"/>
                  <a:pt x="1627" y="446"/>
                </a:cubicBezTo>
                <a:cubicBezTo>
                  <a:pt x="1622" y="449"/>
                  <a:pt x="1622" y="449"/>
                  <a:pt x="1622" y="449"/>
                </a:cubicBezTo>
                <a:cubicBezTo>
                  <a:pt x="1622" y="449"/>
                  <a:pt x="1624" y="446"/>
                  <a:pt x="1623" y="450"/>
                </a:cubicBezTo>
                <a:cubicBezTo>
                  <a:pt x="1625" y="449"/>
                  <a:pt x="1625" y="449"/>
                  <a:pt x="1625" y="449"/>
                </a:cubicBezTo>
                <a:cubicBezTo>
                  <a:pt x="1631" y="451"/>
                  <a:pt x="1631" y="451"/>
                  <a:pt x="1631" y="451"/>
                </a:cubicBezTo>
                <a:cubicBezTo>
                  <a:pt x="1629" y="453"/>
                  <a:pt x="1629" y="453"/>
                  <a:pt x="1629" y="453"/>
                </a:cubicBezTo>
                <a:cubicBezTo>
                  <a:pt x="1630" y="453"/>
                  <a:pt x="1632" y="451"/>
                  <a:pt x="1631" y="454"/>
                </a:cubicBezTo>
                <a:cubicBezTo>
                  <a:pt x="1627" y="458"/>
                  <a:pt x="1627" y="458"/>
                  <a:pt x="1627" y="458"/>
                </a:cubicBezTo>
                <a:cubicBezTo>
                  <a:pt x="1627" y="458"/>
                  <a:pt x="1627" y="458"/>
                  <a:pt x="1627" y="458"/>
                </a:cubicBezTo>
                <a:cubicBezTo>
                  <a:pt x="1627" y="456"/>
                  <a:pt x="1627" y="456"/>
                  <a:pt x="1627" y="456"/>
                </a:cubicBezTo>
                <a:cubicBezTo>
                  <a:pt x="1622" y="457"/>
                  <a:pt x="1622" y="457"/>
                  <a:pt x="1622" y="457"/>
                </a:cubicBezTo>
                <a:cubicBezTo>
                  <a:pt x="1622" y="458"/>
                  <a:pt x="1626" y="451"/>
                  <a:pt x="1621" y="459"/>
                </a:cubicBezTo>
                <a:cubicBezTo>
                  <a:pt x="1619" y="459"/>
                  <a:pt x="1619" y="459"/>
                  <a:pt x="1619" y="459"/>
                </a:cubicBezTo>
                <a:cubicBezTo>
                  <a:pt x="1619" y="461"/>
                  <a:pt x="1619" y="461"/>
                  <a:pt x="1619" y="461"/>
                </a:cubicBezTo>
                <a:cubicBezTo>
                  <a:pt x="1619" y="462"/>
                  <a:pt x="1617" y="457"/>
                  <a:pt x="1621" y="462"/>
                </a:cubicBezTo>
                <a:cubicBezTo>
                  <a:pt x="1621" y="464"/>
                  <a:pt x="1621" y="464"/>
                  <a:pt x="1621" y="464"/>
                </a:cubicBezTo>
                <a:cubicBezTo>
                  <a:pt x="1613" y="463"/>
                  <a:pt x="1613" y="463"/>
                  <a:pt x="1613" y="463"/>
                </a:cubicBezTo>
                <a:cubicBezTo>
                  <a:pt x="1613" y="464"/>
                  <a:pt x="1609" y="464"/>
                  <a:pt x="1611" y="463"/>
                </a:cubicBezTo>
                <a:cubicBezTo>
                  <a:pt x="1615" y="461"/>
                  <a:pt x="1615" y="461"/>
                  <a:pt x="1615" y="461"/>
                </a:cubicBezTo>
                <a:cubicBezTo>
                  <a:pt x="1615" y="460"/>
                  <a:pt x="1615" y="460"/>
                  <a:pt x="1615" y="460"/>
                </a:cubicBezTo>
                <a:cubicBezTo>
                  <a:pt x="1604" y="460"/>
                  <a:pt x="1604" y="460"/>
                  <a:pt x="1604" y="460"/>
                </a:cubicBezTo>
                <a:cubicBezTo>
                  <a:pt x="1600" y="463"/>
                  <a:pt x="1600" y="463"/>
                  <a:pt x="1600" y="463"/>
                </a:cubicBezTo>
                <a:cubicBezTo>
                  <a:pt x="1601" y="464"/>
                  <a:pt x="1591" y="464"/>
                  <a:pt x="1603" y="465"/>
                </a:cubicBezTo>
                <a:cubicBezTo>
                  <a:pt x="1602" y="465"/>
                  <a:pt x="1603" y="466"/>
                  <a:pt x="1602" y="466"/>
                </a:cubicBezTo>
                <a:cubicBezTo>
                  <a:pt x="1597" y="465"/>
                  <a:pt x="1597" y="465"/>
                  <a:pt x="1597" y="465"/>
                </a:cubicBezTo>
                <a:cubicBezTo>
                  <a:pt x="1595" y="469"/>
                  <a:pt x="1595" y="469"/>
                  <a:pt x="1595" y="469"/>
                </a:cubicBezTo>
                <a:cubicBezTo>
                  <a:pt x="1593" y="469"/>
                  <a:pt x="1593" y="469"/>
                  <a:pt x="1593" y="469"/>
                </a:cubicBezTo>
                <a:cubicBezTo>
                  <a:pt x="1577" y="479"/>
                  <a:pt x="1577" y="479"/>
                  <a:pt x="1577" y="479"/>
                </a:cubicBezTo>
                <a:cubicBezTo>
                  <a:pt x="1569" y="484"/>
                  <a:pt x="1569" y="484"/>
                  <a:pt x="1569" y="484"/>
                </a:cubicBezTo>
                <a:cubicBezTo>
                  <a:pt x="1568" y="485"/>
                  <a:pt x="1578" y="478"/>
                  <a:pt x="1566" y="485"/>
                </a:cubicBezTo>
                <a:cubicBezTo>
                  <a:pt x="1571" y="487"/>
                  <a:pt x="1571" y="487"/>
                  <a:pt x="1571" y="487"/>
                </a:cubicBezTo>
                <a:cubicBezTo>
                  <a:pt x="1572" y="487"/>
                  <a:pt x="1567" y="490"/>
                  <a:pt x="1573" y="486"/>
                </a:cubicBezTo>
                <a:cubicBezTo>
                  <a:pt x="1572" y="485"/>
                  <a:pt x="1572" y="485"/>
                  <a:pt x="1572" y="485"/>
                </a:cubicBezTo>
                <a:cubicBezTo>
                  <a:pt x="1574" y="484"/>
                  <a:pt x="1574" y="484"/>
                  <a:pt x="1574" y="484"/>
                </a:cubicBezTo>
                <a:cubicBezTo>
                  <a:pt x="1575" y="485"/>
                  <a:pt x="1575" y="485"/>
                  <a:pt x="1575" y="485"/>
                </a:cubicBezTo>
                <a:cubicBezTo>
                  <a:pt x="1578" y="483"/>
                  <a:pt x="1578" y="483"/>
                  <a:pt x="1578" y="483"/>
                </a:cubicBezTo>
                <a:cubicBezTo>
                  <a:pt x="1579" y="484"/>
                  <a:pt x="1579" y="484"/>
                  <a:pt x="1579" y="484"/>
                </a:cubicBezTo>
                <a:cubicBezTo>
                  <a:pt x="1578" y="483"/>
                  <a:pt x="1579" y="484"/>
                  <a:pt x="1581" y="482"/>
                </a:cubicBezTo>
                <a:cubicBezTo>
                  <a:pt x="1581" y="484"/>
                  <a:pt x="1581" y="484"/>
                  <a:pt x="1581" y="484"/>
                </a:cubicBezTo>
                <a:cubicBezTo>
                  <a:pt x="1582" y="484"/>
                  <a:pt x="1582" y="484"/>
                  <a:pt x="1582" y="484"/>
                </a:cubicBezTo>
                <a:cubicBezTo>
                  <a:pt x="1583" y="483"/>
                  <a:pt x="1585" y="483"/>
                  <a:pt x="1586" y="481"/>
                </a:cubicBezTo>
                <a:cubicBezTo>
                  <a:pt x="1583" y="477"/>
                  <a:pt x="1582" y="483"/>
                  <a:pt x="1579" y="482"/>
                </a:cubicBezTo>
                <a:cubicBezTo>
                  <a:pt x="1578" y="480"/>
                  <a:pt x="1581" y="481"/>
                  <a:pt x="1579" y="480"/>
                </a:cubicBezTo>
                <a:cubicBezTo>
                  <a:pt x="1585" y="481"/>
                  <a:pt x="1577" y="475"/>
                  <a:pt x="1586" y="480"/>
                </a:cubicBezTo>
                <a:cubicBezTo>
                  <a:pt x="1587" y="477"/>
                  <a:pt x="1587" y="477"/>
                  <a:pt x="1587" y="477"/>
                </a:cubicBezTo>
                <a:cubicBezTo>
                  <a:pt x="1590" y="477"/>
                  <a:pt x="1590" y="477"/>
                  <a:pt x="1590" y="477"/>
                </a:cubicBezTo>
                <a:cubicBezTo>
                  <a:pt x="1587" y="480"/>
                  <a:pt x="1587" y="480"/>
                  <a:pt x="1587" y="480"/>
                </a:cubicBezTo>
                <a:cubicBezTo>
                  <a:pt x="1587" y="480"/>
                  <a:pt x="1587" y="480"/>
                  <a:pt x="1587" y="480"/>
                </a:cubicBezTo>
                <a:cubicBezTo>
                  <a:pt x="1597" y="479"/>
                  <a:pt x="1597" y="479"/>
                  <a:pt x="1597" y="479"/>
                </a:cubicBezTo>
                <a:cubicBezTo>
                  <a:pt x="1596" y="475"/>
                  <a:pt x="1596" y="475"/>
                  <a:pt x="1596" y="475"/>
                </a:cubicBezTo>
                <a:cubicBezTo>
                  <a:pt x="1603" y="478"/>
                  <a:pt x="1600" y="471"/>
                  <a:pt x="1608" y="473"/>
                </a:cubicBezTo>
                <a:cubicBezTo>
                  <a:pt x="1612" y="473"/>
                  <a:pt x="1612" y="473"/>
                  <a:pt x="1612" y="473"/>
                </a:cubicBezTo>
                <a:cubicBezTo>
                  <a:pt x="1612" y="473"/>
                  <a:pt x="1615" y="473"/>
                  <a:pt x="1611" y="474"/>
                </a:cubicBezTo>
                <a:cubicBezTo>
                  <a:pt x="1613" y="475"/>
                  <a:pt x="1613" y="475"/>
                  <a:pt x="1613" y="475"/>
                </a:cubicBezTo>
                <a:cubicBezTo>
                  <a:pt x="1621" y="472"/>
                  <a:pt x="1621" y="472"/>
                  <a:pt x="1621" y="472"/>
                </a:cubicBezTo>
                <a:cubicBezTo>
                  <a:pt x="1636" y="468"/>
                  <a:pt x="1636" y="468"/>
                  <a:pt x="1636" y="468"/>
                </a:cubicBezTo>
                <a:cubicBezTo>
                  <a:pt x="1645" y="467"/>
                  <a:pt x="1645" y="467"/>
                  <a:pt x="1645" y="467"/>
                </a:cubicBezTo>
                <a:cubicBezTo>
                  <a:pt x="1654" y="463"/>
                  <a:pt x="1654" y="463"/>
                  <a:pt x="1654" y="463"/>
                </a:cubicBezTo>
                <a:cubicBezTo>
                  <a:pt x="1668" y="460"/>
                  <a:pt x="1668" y="460"/>
                  <a:pt x="1668" y="460"/>
                </a:cubicBezTo>
                <a:cubicBezTo>
                  <a:pt x="1670" y="459"/>
                  <a:pt x="1670" y="459"/>
                  <a:pt x="1670" y="459"/>
                </a:cubicBezTo>
                <a:cubicBezTo>
                  <a:pt x="1675" y="461"/>
                  <a:pt x="1675" y="461"/>
                  <a:pt x="1675" y="461"/>
                </a:cubicBezTo>
                <a:cubicBezTo>
                  <a:pt x="1677" y="459"/>
                  <a:pt x="1677" y="459"/>
                  <a:pt x="1677" y="459"/>
                </a:cubicBezTo>
                <a:cubicBezTo>
                  <a:pt x="1676" y="463"/>
                  <a:pt x="1676" y="463"/>
                  <a:pt x="1676" y="463"/>
                </a:cubicBezTo>
                <a:cubicBezTo>
                  <a:pt x="1680" y="459"/>
                  <a:pt x="1659" y="461"/>
                  <a:pt x="1683" y="462"/>
                </a:cubicBezTo>
                <a:cubicBezTo>
                  <a:pt x="1684" y="462"/>
                  <a:pt x="1682" y="461"/>
                  <a:pt x="1684" y="461"/>
                </a:cubicBezTo>
                <a:cubicBezTo>
                  <a:pt x="1682" y="459"/>
                  <a:pt x="1682" y="459"/>
                  <a:pt x="1682" y="459"/>
                </a:cubicBezTo>
                <a:cubicBezTo>
                  <a:pt x="1690" y="457"/>
                  <a:pt x="1690" y="457"/>
                  <a:pt x="1690" y="457"/>
                </a:cubicBezTo>
                <a:cubicBezTo>
                  <a:pt x="1692" y="457"/>
                  <a:pt x="1692" y="457"/>
                  <a:pt x="1692" y="457"/>
                </a:cubicBezTo>
                <a:cubicBezTo>
                  <a:pt x="1692" y="461"/>
                  <a:pt x="1692" y="461"/>
                  <a:pt x="1692" y="461"/>
                </a:cubicBezTo>
                <a:cubicBezTo>
                  <a:pt x="1686" y="460"/>
                  <a:pt x="1686" y="460"/>
                  <a:pt x="1686" y="460"/>
                </a:cubicBezTo>
                <a:cubicBezTo>
                  <a:pt x="1686" y="462"/>
                  <a:pt x="1686" y="462"/>
                  <a:pt x="1686" y="462"/>
                </a:cubicBezTo>
                <a:cubicBezTo>
                  <a:pt x="1683" y="463"/>
                  <a:pt x="1688" y="457"/>
                  <a:pt x="1682" y="462"/>
                </a:cubicBezTo>
                <a:cubicBezTo>
                  <a:pt x="1686" y="465"/>
                  <a:pt x="1686" y="465"/>
                  <a:pt x="1686" y="465"/>
                </a:cubicBezTo>
                <a:cubicBezTo>
                  <a:pt x="1684" y="466"/>
                  <a:pt x="1684" y="466"/>
                  <a:pt x="1684" y="466"/>
                </a:cubicBezTo>
                <a:cubicBezTo>
                  <a:pt x="1683" y="465"/>
                  <a:pt x="1683" y="465"/>
                  <a:pt x="1683" y="465"/>
                </a:cubicBezTo>
                <a:cubicBezTo>
                  <a:pt x="1673" y="473"/>
                  <a:pt x="1673" y="473"/>
                  <a:pt x="1673" y="473"/>
                </a:cubicBezTo>
                <a:cubicBezTo>
                  <a:pt x="1668" y="475"/>
                  <a:pt x="1668" y="475"/>
                  <a:pt x="1668" y="475"/>
                </a:cubicBezTo>
                <a:cubicBezTo>
                  <a:pt x="1665" y="477"/>
                  <a:pt x="1665" y="477"/>
                  <a:pt x="1665" y="477"/>
                </a:cubicBezTo>
                <a:cubicBezTo>
                  <a:pt x="1656" y="481"/>
                  <a:pt x="1656" y="481"/>
                  <a:pt x="1656" y="481"/>
                </a:cubicBezTo>
                <a:cubicBezTo>
                  <a:pt x="1654" y="479"/>
                  <a:pt x="1663" y="480"/>
                  <a:pt x="1653" y="483"/>
                </a:cubicBezTo>
                <a:cubicBezTo>
                  <a:pt x="1653" y="480"/>
                  <a:pt x="1653" y="480"/>
                  <a:pt x="1653" y="480"/>
                </a:cubicBezTo>
                <a:cubicBezTo>
                  <a:pt x="1650" y="481"/>
                  <a:pt x="1650" y="481"/>
                  <a:pt x="1650" y="481"/>
                </a:cubicBezTo>
                <a:cubicBezTo>
                  <a:pt x="1650" y="484"/>
                  <a:pt x="1650" y="484"/>
                  <a:pt x="1650" y="484"/>
                </a:cubicBezTo>
                <a:cubicBezTo>
                  <a:pt x="1649" y="484"/>
                  <a:pt x="1649" y="484"/>
                  <a:pt x="1649" y="484"/>
                </a:cubicBezTo>
                <a:cubicBezTo>
                  <a:pt x="1648" y="483"/>
                  <a:pt x="1648" y="483"/>
                  <a:pt x="1648" y="483"/>
                </a:cubicBezTo>
                <a:cubicBezTo>
                  <a:pt x="1655" y="478"/>
                  <a:pt x="1655" y="478"/>
                  <a:pt x="1655" y="478"/>
                </a:cubicBezTo>
                <a:cubicBezTo>
                  <a:pt x="1658" y="479"/>
                  <a:pt x="1658" y="479"/>
                  <a:pt x="1658" y="479"/>
                </a:cubicBezTo>
                <a:cubicBezTo>
                  <a:pt x="1659" y="477"/>
                  <a:pt x="1659" y="477"/>
                  <a:pt x="1659" y="477"/>
                </a:cubicBezTo>
                <a:cubicBezTo>
                  <a:pt x="1650" y="475"/>
                  <a:pt x="1650" y="475"/>
                  <a:pt x="1650" y="475"/>
                </a:cubicBezTo>
                <a:cubicBezTo>
                  <a:pt x="1644" y="477"/>
                  <a:pt x="1644" y="477"/>
                  <a:pt x="1644" y="477"/>
                </a:cubicBezTo>
                <a:cubicBezTo>
                  <a:pt x="1646" y="475"/>
                  <a:pt x="1646" y="475"/>
                  <a:pt x="1646" y="475"/>
                </a:cubicBezTo>
                <a:cubicBezTo>
                  <a:pt x="1651" y="471"/>
                  <a:pt x="1648" y="478"/>
                  <a:pt x="1656" y="473"/>
                </a:cubicBezTo>
                <a:cubicBezTo>
                  <a:pt x="1657" y="474"/>
                  <a:pt x="1657" y="474"/>
                  <a:pt x="1657" y="474"/>
                </a:cubicBezTo>
                <a:cubicBezTo>
                  <a:pt x="1664" y="470"/>
                  <a:pt x="1664" y="470"/>
                  <a:pt x="1664" y="470"/>
                </a:cubicBezTo>
                <a:cubicBezTo>
                  <a:pt x="1657" y="470"/>
                  <a:pt x="1657" y="470"/>
                  <a:pt x="1657" y="470"/>
                </a:cubicBezTo>
                <a:cubicBezTo>
                  <a:pt x="1657" y="470"/>
                  <a:pt x="1657" y="470"/>
                  <a:pt x="1657" y="470"/>
                </a:cubicBezTo>
                <a:cubicBezTo>
                  <a:pt x="1657" y="470"/>
                  <a:pt x="1657" y="471"/>
                  <a:pt x="1656" y="470"/>
                </a:cubicBezTo>
                <a:cubicBezTo>
                  <a:pt x="1658" y="468"/>
                  <a:pt x="1658" y="468"/>
                  <a:pt x="1658" y="468"/>
                </a:cubicBezTo>
                <a:cubicBezTo>
                  <a:pt x="1664" y="469"/>
                  <a:pt x="1648" y="476"/>
                  <a:pt x="1667" y="468"/>
                </a:cubicBezTo>
                <a:cubicBezTo>
                  <a:pt x="1668" y="469"/>
                  <a:pt x="1668" y="469"/>
                  <a:pt x="1668" y="469"/>
                </a:cubicBezTo>
                <a:cubicBezTo>
                  <a:pt x="1677" y="467"/>
                  <a:pt x="1677" y="467"/>
                  <a:pt x="1677" y="467"/>
                </a:cubicBezTo>
                <a:cubicBezTo>
                  <a:pt x="1679" y="466"/>
                  <a:pt x="1679" y="466"/>
                  <a:pt x="1679" y="466"/>
                </a:cubicBezTo>
                <a:cubicBezTo>
                  <a:pt x="1672" y="464"/>
                  <a:pt x="1672" y="464"/>
                  <a:pt x="1672" y="464"/>
                </a:cubicBezTo>
                <a:cubicBezTo>
                  <a:pt x="1655" y="467"/>
                  <a:pt x="1655" y="467"/>
                  <a:pt x="1655" y="467"/>
                </a:cubicBezTo>
                <a:cubicBezTo>
                  <a:pt x="1651" y="470"/>
                  <a:pt x="1651" y="470"/>
                  <a:pt x="1651" y="470"/>
                </a:cubicBezTo>
                <a:cubicBezTo>
                  <a:pt x="1650" y="471"/>
                  <a:pt x="1664" y="461"/>
                  <a:pt x="1644" y="473"/>
                </a:cubicBezTo>
                <a:cubicBezTo>
                  <a:pt x="1639" y="473"/>
                  <a:pt x="1639" y="473"/>
                  <a:pt x="1639" y="473"/>
                </a:cubicBezTo>
                <a:cubicBezTo>
                  <a:pt x="1632" y="477"/>
                  <a:pt x="1632" y="477"/>
                  <a:pt x="1632" y="477"/>
                </a:cubicBezTo>
                <a:cubicBezTo>
                  <a:pt x="1630" y="475"/>
                  <a:pt x="1630" y="475"/>
                  <a:pt x="1630" y="475"/>
                </a:cubicBezTo>
                <a:cubicBezTo>
                  <a:pt x="1629" y="479"/>
                  <a:pt x="1629" y="479"/>
                  <a:pt x="1629" y="479"/>
                </a:cubicBezTo>
                <a:cubicBezTo>
                  <a:pt x="1620" y="482"/>
                  <a:pt x="1620" y="482"/>
                  <a:pt x="1620" y="482"/>
                </a:cubicBezTo>
                <a:cubicBezTo>
                  <a:pt x="1618" y="484"/>
                  <a:pt x="1618" y="484"/>
                  <a:pt x="1618" y="484"/>
                </a:cubicBezTo>
                <a:cubicBezTo>
                  <a:pt x="1627" y="482"/>
                  <a:pt x="1627" y="482"/>
                  <a:pt x="1627" y="482"/>
                </a:cubicBezTo>
                <a:cubicBezTo>
                  <a:pt x="1623" y="485"/>
                  <a:pt x="1623" y="485"/>
                  <a:pt x="1623" y="485"/>
                </a:cubicBezTo>
                <a:cubicBezTo>
                  <a:pt x="1617" y="486"/>
                  <a:pt x="1617" y="486"/>
                  <a:pt x="1617" y="486"/>
                </a:cubicBezTo>
                <a:cubicBezTo>
                  <a:pt x="1621" y="483"/>
                  <a:pt x="1621" y="489"/>
                  <a:pt x="1609" y="489"/>
                </a:cubicBezTo>
                <a:cubicBezTo>
                  <a:pt x="1607" y="491"/>
                  <a:pt x="1607" y="491"/>
                  <a:pt x="1607" y="491"/>
                </a:cubicBezTo>
                <a:cubicBezTo>
                  <a:pt x="1602" y="493"/>
                  <a:pt x="1602" y="493"/>
                  <a:pt x="1602" y="493"/>
                </a:cubicBezTo>
                <a:cubicBezTo>
                  <a:pt x="1600" y="490"/>
                  <a:pt x="1608" y="491"/>
                  <a:pt x="1597" y="494"/>
                </a:cubicBezTo>
                <a:cubicBezTo>
                  <a:pt x="1598" y="490"/>
                  <a:pt x="1602" y="496"/>
                  <a:pt x="1603" y="490"/>
                </a:cubicBezTo>
                <a:cubicBezTo>
                  <a:pt x="1604" y="488"/>
                  <a:pt x="1607" y="492"/>
                  <a:pt x="1608" y="489"/>
                </a:cubicBezTo>
                <a:cubicBezTo>
                  <a:pt x="1608" y="488"/>
                  <a:pt x="1608" y="488"/>
                  <a:pt x="1608" y="488"/>
                </a:cubicBezTo>
                <a:cubicBezTo>
                  <a:pt x="1604" y="484"/>
                  <a:pt x="1608" y="491"/>
                  <a:pt x="1615" y="486"/>
                </a:cubicBezTo>
                <a:cubicBezTo>
                  <a:pt x="1618" y="484"/>
                  <a:pt x="1618" y="484"/>
                  <a:pt x="1618" y="484"/>
                </a:cubicBezTo>
                <a:cubicBezTo>
                  <a:pt x="1615" y="482"/>
                  <a:pt x="1611" y="481"/>
                  <a:pt x="1608" y="484"/>
                </a:cubicBezTo>
                <a:cubicBezTo>
                  <a:pt x="1601" y="487"/>
                  <a:pt x="1601" y="487"/>
                  <a:pt x="1601" y="487"/>
                </a:cubicBezTo>
                <a:cubicBezTo>
                  <a:pt x="1601" y="489"/>
                  <a:pt x="1601" y="489"/>
                  <a:pt x="1601" y="489"/>
                </a:cubicBezTo>
                <a:cubicBezTo>
                  <a:pt x="1593" y="488"/>
                  <a:pt x="1592" y="491"/>
                  <a:pt x="1584" y="494"/>
                </a:cubicBezTo>
                <a:cubicBezTo>
                  <a:pt x="1584" y="495"/>
                  <a:pt x="1584" y="495"/>
                  <a:pt x="1584" y="495"/>
                </a:cubicBezTo>
                <a:cubicBezTo>
                  <a:pt x="1582" y="494"/>
                  <a:pt x="1582" y="494"/>
                  <a:pt x="1582" y="494"/>
                </a:cubicBezTo>
                <a:cubicBezTo>
                  <a:pt x="1567" y="500"/>
                  <a:pt x="1567" y="500"/>
                  <a:pt x="1567" y="500"/>
                </a:cubicBezTo>
                <a:cubicBezTo>
                  <a:pt x="1557" y="503"/>
                  <a:pt x="1557" y="503"/>
                  <a:pt x="1557" y="503"/>
                </a:cubicBezTo>
                <a:cubicBezTo>
                  <a:pt x="1557" y="505"/>
                  <a:pt x="1557" y="505"/>
                  <a:pt x="1557" y="505"/>
                </a:cubicBezTo>
                <a:cubicBezTo>
                  <a:pt x="1557" y="504"/>
                  <a:pt x="1557" y="504"/>
                  <a:pt x="1557" y="504"/>
                </a:cubicBezTo>
                <a:cubicBezTo>
                  <a:pt x="1544" y="509"/>
                  <a:pt x="1544" y="509"/>
                  <a:pt x="1544" y="509"/>
                </a:cubicBezTo>
                <a:cubicBezTo>
                  <a:pt x="1541" y="512"/>
                  <a:pt x="1541" y="512"/>
                  <a:pt x="1541" y="512"/>
                </a:cubicBezTo>
                <a:cubicBezTo>
                  <a:pt x="1535" y="514"/>
                  <a:pt x="1535" y="514"/>
                  <a:pt x="1535" y="514"/>
                </a:cubicBezTo>
                <a:cubicBezTo>
                  <a:pt x="1535" y="512"/>
                  <a:pt x="1535" y="512"/>
                  <a:pt x="1535" y="512"/>
                </a:cubicBezTo>
                <a:cubicBezTo>
                  <a:pt x="1528" y="516"/>
                  <a:pt x="1528" y="516"/>
                  <a:pt x="1528" y="516"/>
                </a:cubicBezTo>
                <a:cubicBezTo>
                  <a:pt x="1526" y="515"/>
                  <a:pt x="1526" y="515"/>
                  <a:pt x="1526" y="515"/>
                </a:cubicBezTo>
                <a:cubicBezTo>
                  <a:pt x="1524" y="518"/>
                  <a:pt x="1524" y="518"/>
                  <a:pt x="1524" y="518"/>
                </a:cubicBezTo>
                <a:cubicBezTo>
                  <a:pt x="1518" y="516"/>
                  <a:pt x="1518" y="516"/>
                  <a:pt x="1518" y="516"/>
                </a:cubicBezTo>
                <a:cubicBezTo>
                  <a:pt x="1502" y="525"/>
                  <a:pt x="1502" y="525"/>
                  <a:pt x="1502" y="525"/>
                </a:cubicBezTo>
                <a:cubicBezTo>
                  <a:pt x="1499" y="525"/>
                  <a:pt x="1499" y="525"/>
                  <a:pt x="1499" y="525"/>
                </a:cubicBezTo>
                <a:cubicBezTo>
                  <a:pt x="1499" y="524"/>
                  <a:pt x="1499" y="524"/>
                  <a:pt x="1499" y="524"/>
                </a:cubicBezTo>
                <a:cubicBezTo>
                  <a:pt x="1499" y="524"/>
                  <a:pt x="1499" y="524"/>
                  <a:pt x="1499" y="524"/>
                </a:cubicBezTo>
                <a:cubicBezTo>
                  <a:pt x="1498" y="525"/>
                  <a:pt x="1498" y="525"/>
                  <a:pt x="1498" y="525"/>
                </a:cubicBezTo>
                <a:cubicBezTo>
                  <a:pt x="1499" y="528"/>
                  <a:pt x="1499" y="528"/>
                  <a:pt x="1499" y="528"/>
                </a:cubicBezTo>
                <a:cubicBezTo>
                  <a:pt x="1498" y="528"/>
                  <a:pt x="1498" y="528"/>
                  <a:pt x="1498" y="528"/>
                </a:cubicBezTo>
                <a:cubicBezTo>
                  <a:pt x="1499" y="531"/>
                  <a:pt x="1499" y="531"/>
                  <a:pt x="1499" y="531"/>
                </a:cubicBezTo>
                <a:cubicBezTo>
                  <a:pt x="1480" y="540"/>
                  <a:pt x="1480" y="540"/>
                  <a:pt x="1480" y="540"/>
                </a:cubicBezTo>
                <a:cubicBezTo>
                  <a:pt x="1470" y="545"/>
                  <a:pt x="1470" y="545"/>
                  <a:pt x="1470" y="545"/>
                </a:cubicBezTo>
                <a:cubicBezTo>
                  <a:pt x="1465" y="547"/>
                  <a:pt x="1465" y="547"/>
                  <a:pt x="1465" y="547"/>
                </a:cubicBezTo>
                <a:cubicBezTo>
                  <a:pt x="1465" y="548"/>
                  <a:pt x="1468" y="542"/>
                  <a:pt x="1464" y="550"/>
                </a:cubicBezTo>
                <a:cubicBezTo>
                  <a:pt x="1465" y="551"/>
                  <a:pt x="1465" y="551"/>
                  <a:pt x="1465" y="551"/>
                </a:cubicBezTo>
                <a:cubicBezTo>
                  <a:pt x="1466" y="550"/>
                  <a:pt x="1466" y="550"/>
                  <a:pt x="1466" y="550"/>
                </a:cubicBezTo>
                <a:cubicBezTo>
                  <a:pt x="1464" y="554"/>
                  <a:pt x="1464" y="554"/>
                  <a:pt x="1464" y="554"/>
                </a:cubicBezTo>
                <a:cubicBezTo>
                  <a:pt x="1465" y="554"/>
                  <a:pt x="1459" y="553"/>
                  <a:pt x="1466" y="554"/>
                </a:cubicBezTo>
                <a:cubicBezTo>
                  <a:pt x="1466" y="556"/>
                  <a:pt x="1466" y="556"/>
                  <a:pt x="1466" y="556"/>
                </a:cubicBezTo>
                <a:cubicBezTo>
                  <a:pt x="1465" y="556"/>
                  <a:pt x="1462" y="555"/>
                  <a:pt x="1464" y="558"/>
                </a:cubicBezTo>
                <a:cubicBezTo>
                  <a:pt x="1464" y="557"/>
                  <a:pt x="1463" y="558"/>
                  <a:pt x="1462" y="557"/>
                </a:cubicBezTo>
                <a:cubicBezTo>
                  <a:pt x="1464" y="556"/>
                  <a:pt x="1464" y="556"/>
                  <a:pt x="1464" y="556"/>
                </a:cubicBezTo>
                <a:cubicBezTo>
                  <a:pt x="1463" y="554"/>
                  <a:pt x="1463" y="554"/>
                  <a:pt x="1463" y="554"/>
                </a:cubicBezTo>
                <a:cubicBezTo>
                  <a:pt x="1457" y="552"/>
                  <a:pt x="1457" y="552"/>
                  <a:pt x="1457" y="552"/>
                </a:cubicBezTo>
                <a:cubicBezTo>
                  <a:pt x="1457" y="554"/>
                  <a:pt x="1457" y="554"/>
                  <a:pt x="1457" y="554"/>
                </a:cubicBezTo>
                <a:cubicBezTo>
                  <a:pt x="1451" y="554"/>
                  <a:pt x="1451" y="554"/>
                  <a:pt x="1451" y="554"/>
                </a:cubicBezTo>
                <a:cubicBezTo>
                  <a:pt x="1452" y="555"/>
                  <a:pt x="1452" y="555"/>
                  <a:pt x="1452" y="555"/>
                </a:cubicBezTo>
                <a:cubicBezTo>
                  <a:pt x="1450" y="555"/>
                  <a:pt x="1450" y="555"/>
                  <a:pt x="1450" y="555"/>
                </a:cubicBezTo>
                <a:cubicBezTo>
                  <a:pt x="1448" y="557"/>
                  <a:pt x="1448" y="557"/>
                  <a:pt x="1448" y="557"/>
                </a:cubicBezTo>
                <a:cubicBezTo>
                  <a:pt x="1452" y="561"/>
                  <a:pt x="1452" y="561"/>
                  <a:pt x="1452" y="561"/>
                </a:cubicBezTo>
                <a:cubicBezTo>
                  <a:pt x="1451" y="562"/>
                  <a:pt x="1451" y="562"/>
                  <a:pt x="1451" y="562"/>
                </a:cubicBezTo>
                <a:cubicBezTo>
                  <a:pt x="1450" y="559"/>
                  <a:pt x="1450" y="559"/>
                  <a:pt x="1450" y="559"/>
                </a:cubicBezTo>
                <a:cubicBezTo>
                  <a:pt x="1449" y="560"/>
                  <a:pt x="1449" y="560"/>
                  <a:pt x="1449" y="560"/>
                </a:cubicBezTo>
                <a:cubicBezTo>
                  <a:pt x="1444" y="563"/>
                  <a:pt x="1444" y="563"/>
                  <a:pt x="1444" y="563"/>
                </a:cubicBezTo>
                <a:cubicBezTo>
                  <a:pt x="1443" y="562"/>
                  <a:pt x="1443" y="562"/>
                  <a:pt x="1443" y="562"/>
                </a:cubicBezTo>
                <a:cubicBezTo>
                  <a:pt x="1441" y="564"/>
                  <a:pt x="1441" y="564"/>
                  <a:pt x="1441" y="564"/>
                </a:cubicBezTo>
                <a:cubicBezTo>
                  <a:pt x="1439" y="564"/>
                  <a:pt x="1439" y="564"/>
                  <a:pt x="1439" y="564"/>
                </a:cubicBezTo>
                <a:cubicBezTo>
                  <a:pt x="1440" y="563"/>
                  <a:pt x="1437" y="563"/>
                  <a:pt x="1439" y="562"/>
                </a:cubicBezTo>
                <a:cubicBezTo>
                  <a:pt x="1437" y="562"/>
                  <a:pt x="1437" y="562"/>
                  <a:pt x="1437" y="562"/>
                </a:cubicBezTo>
                <a:cubicBezTo>
                  <a:pt x="1435" y="564"/>
                  <a:pt x="1435" y="564"/>
                  <a:pt x="1435" y="564"/>
                </a:cubicBezTo>
                <a:cubicBezTo>
                  <a:pt x="1434" y="566"/>
                  <a:pt x="1434" y="566"/>
                  <a:pt x="1434" y="566"/>
                </a:cubicBezTo>
                <a:cubicBezTo>
                  <a:pt x="1433" y="566"/>
                  <a:pt x="1429" y="563"/>
                  <a:pt x="1430" y="567"/>
                </a:cubicBezTo>
                <a:cubicBezTo>
                  <a:pt x="1429" y="567"/>
                  <a:pt x="1439" y="564"/>
                  <a:pt x="1427" y="568"/>
                </a:cubicBezTo>
                <a:cubicBezTo>
                  <a:pt x="1425" y="567"/>
                  <a:pt x="1425" y="567"/>
                  <a:pt x="1425" y="567"/>
                </a:cubicBezTo>
                <a:cubicBezTo>
                  <a:pt x="1407" y="576"/>
                  <a:pt x="1407" y="576"/>
                  <a:pt x="1407" y="576"/>
                </a:cubicBezTo>
                <a:cubicBezTo>
                  <a:pt x="1398" y="580"/>
                  <a:pt x="1398" y="580"/>
                  <a:pt x="1398" y="580"/>
                </a:cubicBezTo>
                <a:cubicBezTo>
                  <a:pt x="1398" y="581"/>
                  <a:pt x="1398" y="581"/>
                  <a:pt x="1398" y="581"/>
                </a:cubicBezTo>
                <a:cubicBezTo>
                  <a:pt x="1393" y="583"/>
                  <a:pt x="1393" y="583"/>
                  <a:pt x="1393" y="583"/>
                </a:cubicBezTo>
                <a:cubicBezTo>
                  <a:pt x="1392" y="586"/>
                  <a:pt x="1392" y="586"/>
                  <a:pt x="1392" y="586"/>
                </a:cubicBezTo>
                <a:cubicBezTo>
                  <a:pt x="1395" y="587"/>
                  <a:pt x="1395" y="587"/>
                  <a:pt x="1395" y="587"/>
                </a:cubicBezTo>
                <a:cubicBezTo>
                  <a:pt x="1399" y="586"/>
                  <a:pt x="1397" y="586"/>
                  <a:pt x="1401" y="585"/>
                </a:cubicBezTo>
                <a:cubicBezTo>
                  <a:pt x="1402" y="585"/>
                  <a:pt x="1402" y="585"/>
                  <a:pt x="1402" y="585"/>
                </a:cubicBezTo>
                <a:cubicBezTo>
                  <a:pt x="1403" y="584"/>
                  <a:pt x="1403" y="584"/>
                  <a:pt x="1403" y="584"/>
                </a:cubicBezTo>
                <a:cubicBezTo>
                  <a:pt x="1402" y="584"/>
                  <a:pt x="1402" y="585"/>
                  <a:pt x="1401" y="584"/>
                </a:cubicBezTo>
                <a:cubicBezTo>
                  <a:pt x="1403" y="583"/>
                  <a:pt x="1403" y="583"/>
                  <a:pt x="1403" y="583"/>
                </a:cubicBezTo>
                <a:cubicBezTo>
                  <a:pt x="1402" y="582"/>
                  <a:pt x="1402" y="582"/>
                  <a:pt x="1402" y="582"/>
                </a:cubicBezTo>
                <a:cubicBezTo>
                  <a:pt x="1403" y="580"/>
                  <a:pt x="1388" y="585"/>
                  <a:pt x="1407" y="579"/>
                </a:cubicBezTo>
                <a:cubicBezTo>
                  <a:pt x="1408" y="580"/>
                  <a:pt x="1408" y="580"/>
                  <a:pt x="1408" y="580"/>
                </a:cubicBezTo>
                <a:cubicBezTo>
                  <a:pt x="1410" y="579"/>
                  <a:pt x="1410" y="579"/>
                  <a:pt x="1410" y="579"/>
                </a:cubicBezTo>
                <a:cubicBezTo>
                  <a:pt x="1409" y="578"/>
                  <a:pt x="1409" y="578"/>
                  <a:pt x="1409" y="578"/>
                </a:cubicBezTo>
                <a:cubicBezTo>
                  <a:pt x="1411" y="578"/>
                  <a:pt x="1411" y="578"/>
                  <a:pt x="1411" y="578"/>
                </a:cubicBezTo>
                <a:cubicBezTo>
                  <a:pt x="1410" y="580"/>
                  <a:pt x="1403" y="572"/>
                  <a:pt x="1407" y="584"/>
                </a:cubicBezTo>
                <a:cubicBezTo>
                  <a:pt x="1417" y="582"/>
                  <a:pt x="1417" y="582"/>
                  <a:pt x="1417" y="582"/>
                </a:cubicBezTo>
                <a:cubicBezTo>
                  <a:pt x="1420" y="580"/>
                  <a:pt x="1420" y="580"/>
                  <a:pt x="1420" y="580"/>
                </a:cubicBezTo>
                <a:cubicBezTo>
                  <a:pt x="1419" y="580"/>
                  <a:pt x="1417" y="578"/>
                  <a:pt x="1417" y="579"/>
                </a:cubicBezTo>
                <a:cubicBezTo>
                  <a:pt x="1417" y="579"/>
                  <a:pt x="1417" y="579"/>
                  <a:pt x="1417" y="579"/>
                </a:cubicBezTo>
                <a:cubicBezTo>
                  <a:pt x="1418" y="576"/>
                  <a:pt x="1418" y="576"/>
                  <a:pt x="1418" y="576"/>
                </a:cubicBezTo>
                <a:cubicBezTo>
                  <a:pt x="1418" y="575"/>
                  <a:pt x="1414" y="576"/>
                  <a:pt x="1417" y="573"/>
                </a:cubicBezTo>
                <a:cubicBezTo>
                  <a:pt x="1419" y="572"/>
                  <a:pt x="1419" y="572"/>
                  <a:pt x="1419" y="572"/>
                </a:cubicBezTo>
                <a:cubicBezTo>
                  <a:pt x="1420" y="573"/>
                  <a:pt x="1420" y="573"/>
                  <a:pt x="1420" y="573"/>
                </a:cubicBezTo>
                <a:cubicBezTo>
                  <a:pt x="1419" y="573"/>
                  <a:pt x="1424" y="568"/>
                  <a:pt x="1419" y="575"/>
                </a:cubicBezTo>
                <a:cubicBezTo>
                  <a:pt x="1421" y="576"/>
                  <a:pt x="1421" y="576"/>
                  <a:pt x="1421" y="576"/>
                </a:cubicBezTo>
                <a:cubicBezTo>
                  <a:pt x="1423" y="576"/>
                  <a:pt x="1423" y="576"/>
                  <a:pt x="1423" y="576"/>
                </a:cubicBezTo>
                <a:cubicBezTo>
                  <a:pt x="1420" y="577"/>
                  <a:pt x="1420" y="577"/>
                  <a:pt x="1420" y="577"/>
                </a:cubicBezTo>
                <a:cubicBezTo>
                  <a:pt x="1420" y="579"/>
                  <a:pt x="1420" y="579"/>
                  <a:pt x="1420" y="579"/>
                </a:cubicBezTo>
                <a:cubicBezTo>
                  <a:pt x="1423" y="580"/>
                  <a:pt x="1427" y="578"/>
                  <a:pt x="1428" y="579"/>
                </a:cubicBezTo>
                <a:cubicBezTo>
                  <a:pt x="1434" y="575"/>
                  <a:pt x="1434" y="575"/>
                  <a:pt x="1434" y="575"/>
                </a:cubicBezTo>
                <a:cubicBezTo>
                  <a:pt x="1435" y="575"/>
                  <a:pt x="1435" y="575"/>
                  <a:pt x="1435" y="575"/>
                </a:cubicBezTo>
                <a:cubicBezTo>
                  <a:pt x="1438" y="572"/>
                  <a:pt x="1438" y="572"/>
                  <a:pt x="1438" y="572"/>
                </a:cubicBezTo>
                <a:cubicBezTo>
                  <a:pt x="1438" y="572"/>
                  <a:pt x="1441" y="574"/>
                  <a:pt x="1437" y="572"/>
                </a:cubicBezTo>
                <a:cubicBezTo>
                  <a:pt x="1440" y="570"/>
                  <a:pt x="1440" y="570"/>
                  <a:pt x="1440" y="570"/>
                </a:cubicBezTo>
                <a:cubicBezTo>
                  <a:pt x="1444" y="573"/>
                  <a:pt x="1444" y="573"/>
                  <a:pt x="1444" y="573"/>
                </a:cubicBezTo>
                <a:cubicBezTo>
                  <a:pt x="1446" y="573"/>
                  <a:pt x="1446" y="573"/>
                  <a:pt x="1446" y="573"/>
                </a:cubicBezTo>
                <a:cubicBezTo>
                  <a:pt x="1446" y="572"/>
                  <a:pt x="1436" y="575"/>
                  <a:pt x="1447" y="569"/>
                </a:cubicBezTo>
                <a:cubicBezTo>
                  <a:pt x="1448" y="570"/>
                  <a:pt x="1448" y="570"/>
                  <a:pt x="1448" y="570"/>
                </a:cubicBezTo>
                <a:cubicBezTo>
                  <a:pt x="1449" y="568"/>
                  <a:pt x="1449" y="568"/>
                  <a:pt x="1449" y="568"/>
                </a:cubicBezTo>
                <a:cubicBezTo>
                  <a:pt x="1451" y="568"/>
                  <a:pt x="1451" y="568"/>
                  <a:pt x="1451" y="568"/>
                </a:cubicBezTo>
                <a:cubicBezTo>
                  <a:pt x="1450" y="571"/>
                  <a:pt x="1450" y="571"/>
                  <a:pt x="1450" y="571"/>
                </a:cubicBezTo>
                <a:cubicBezTo>
                  <a:pt x="1449" y="570"/>
                  <a:pt x="1453" y="571"/>
                  <a:pt x="1448" y="572"/>
                </a:cubicBezTo>
                <a:cubicBezTo>
                  <a:pt x="1451" y="576"/>
                  <a:pt x="1452" y="568"/>
                  <a:pt x="1456" y="571"/>
                </a:cubicBezTo>
                <a:cubicBezTo>
                  <a:pt x="1457" y="570"/>
                  <a:pt x="1457" y="570"/>
                  <a:pt x="1457" y="570"/>
                </a:cubicBezTo>
                <a:cubicBezTo>
                  <a:pt x="1463" y="569"/>
                  <a:pt x="1463" y="569"/>
                  <a:pt x="1463" y="569"/>
                </a:cubicBezTo>
                <a:cubicBezTo>
                  <a:pt x="1464" y="564"/>
                  <a:pt x="1464" y="564"/>
                  <a:pt x="1464" y="564"/>
                </a:cubicBezTo>
                <a:cubicBezTo>
                  <a:pt x="1465" y="562"/>
                  <a:pt x="1469" y="567"/>
                  <a:pt x="1469" y="563"/>
                </a:cubicBezTo>
                <a:cubicBezTo>
                  <a:pt x="1471" y="561"/>
                  <a:pt x="1471" y="561"/>
                  <a:pt x="1471" y="561"/>
                </a:cubicBezTo>
                <a:cubicBezTo>
                  <a:pt x="1472" y="562"/>
                  <a:pt x="1472" y="562"/>
                  <a:pt x="1472" y="562"/>
                </a:cubicBezTo>
                <a:cubicBezTo>
                  <a:pt x="1475" y="561"/>
                  <a:pt x="1475" y="561"/>
                  <a:pt x="1475" y="561"/>
                </a:cubicBezTo>
                <a:cubicBezTo>
                  <a:pt x="1476" y="564"/>
                  <a:pt x="1476" y="564"/>
                  <a:pt x="1476" y="564"/>
                </a:cubicBezTo>
                <a:cubicBezTo>
                  <a:pt x="1485" y="563"/>
                  <a:pt x="1485" y="563"/>
                  <a:pt x="1485" y="563"/>
                </a:cubicBezTo>
                <a:cubicBezTo>
                  <a:pt x="1488" y="559"/>
                  <a:pt x="1488" y="559"/>
                  <a:pt x="1488" y="559"/>
                </a:cubicBezTo>
                <a:cubicBezTo>
                  <a:pt x="1491" y="558"/>
                  <a:pt x="1491" y="558"/>
                  <a:pt x="1491" y="558"/>
                </a:cubicBezTo>
                <a:cubicBezTo>
                  <a:pt x="1492" y="559"/>
                  <a:pt x="1492" y="559"/>
                  <a:pt x="1492" y="559"/>
                </a:cubicBezTo>
                <a:cubicBezTo>
                  <a:pt x="1498" y="557"/>
                  <a:pt x="1498" y="557"/>
                  <a:pt x="1498" y="557"/>
                </a:cubicBezTo>
                <a:cubicBezTo>
                  <a:pt x="1499" y="556"/>
                  <a:pt x="1484" y="556"/>
                  <a:pt x="1502" y="560"/>
                </a:cubicBezTo>
                <a:cubicBezTo>
                  <a:pt x="1502" y="555"/>
                  <a:pt x="1502" y="555"/>
                  <a:pt x="1502" y="555"/>
                </a:cubicBezTo>
                <a:cubicBezTo>
                  <a:pt x="1509" y="555"/>
                  <a:pt x="1509" y="555"/>
                  <a:pt x="1509" y="555"/>
                </a:cubicBezTo>
                <a:cubicBezTo>
                  <a:pt x="1512" y="553"/>
                  <a:pt x="1512" y="553"/>
                  <a:pt x="1512" y="553"/>
                </a:cubicBezTo>
                <a:cubicBezTo>
                  <a:pt x="1513" y="554"/>
                  <a:pt x="1513" y="554"/>
                  <a:pt x="1513" y="554"/>
                </a:cubicBezTo>
                <a:cubicBezTo>
                  <a:pt x="1516" y="553"/>
                  <a:pt x="1516" y="553"/>
                  <a:pt x="1516" y="553"/>
                </a:cubicBezTo>
                <a:cubicBezTo>
                  <a:pt x="1517" y="551"/>
                  <a:pt x="1517" y="551"/>
                  <a:pt x="1517" y="551"/>
                </a:cubicBezTo>
                <a:cubicBezTo>
                  <a:pt x="1514" y="550"/>
                  <a:pt x="1514" y="550"/>
                  <a:pt x="1514" y="550"/>
                </a:cubicBezTo>
                <a:cubicBezTo>
                  <a:pt x="1512" y="552"/>
                  <a:pt x="1512" y="552"/>
                  <a:pt x="1512" y="552"/>
                </a:cubicBezTo>
                <a:cubicBezTo>
                  <a:pt x="1512" y="550"/>
                  <a:pt x="1512" y="550"/>
                  <a:pt x="1512" y="550"/>
                </a:cubicBezTo>
                <a:cubicBezTo>
                  <a:pt x="1516" y="550"/>
                  <a:pt x="1516" y="550"/>
                  <a:pt x="1516" y="550"/>
                </a:cubicBezTo>
                <a:cubicBezTo>
                  <a:pt x="1520" y="551"/>
                  <a:pt x="1520" y="551"/>
                  <a:pt x="1520" y="551"/>
                </a:cubicBezTo>
                <a:cubicBezTo>
                  <a:pt x="1522" y="548"/>
                  <a:pt x="1522" y="548"/>
                  <a:pt x="1522" y="548"/>
                </a:cubicBezTo>
                <a:cubicBezTo>
                  <a:pt x="1525" y="549"/>
                  <a:pt x="1525" y="549"/>
                  <a:pt x="1525" y="549"/>
                </a:cubicBezTo>
                <a:cubicBezTo>
                  <a:pt x="1526" y="549"/>
                  <a:pt x="1526" y="549"/>
                  <a:pt x="1526" y="549"/>
                </a:cubicBezTo>
                <a:cubicBezTo>
                  <a:pt x="1526" y="549"/>
                  <a:pt x="1515" y="552"/>
                  <a:pt x="1527" y="545"/>
                </a:cubicBezTo>
                <a:cubicBezTo>
                  <a:pt x="1527" y="545"/>
                  <a:pt x="1522" y="544"/>
                  <a:pt x="1527" y="547"/>
                </a:cubicBezTo>
                <a:cubicBezTo>
                  <a:pt x="1534" y="544"/>
                  <a:pt x="1534" y="544"/>
                  <a:pt x="1534" y="544"/>
                </a:cubicBezTo>
                <a:cubicBezTo>
                  <a:pt x="1534" y="544"/>
                  <a:pt x="1534" y="544"/>
                  <a:pt x="1534" y="544"/>
                </a:cubicBezTo>
                <a:cubicBezTo>
                  <a:pt x="1537" y="541"/>
                  <a:pt x="1537" y="541"/>
                  <a:pt x="1537" y="541"/>
                </a:cubicBezTo>
                <a:cubicBezTo>
                  <a:pt x="1538" y="542"/>
                  <a:pt x="1538" y="542"/>
                  <a:pt x="1538" y="542"/>
                </a:cubicBezTo>
                <a:cubicBezTo>
                  <a:pt x="1539" y="540"/>
                  <a:pt x="1539" y="540"/>
                  <a:pt x="1539" y="540"/>
                </a:cubicBezTo>
                <a:cubicBezTo>
                  <a:pt x="1543" y="544"/>
                  <a:pt x="1543" y="544"/>
                  <a:pt x="1543" y="544"/>
                </a:cubicBezTo>
                <a:cubicBezTo>
                  <a:pt x="1549" y="541"/>
                  <a:pt x="1549" y="541"/>
                  <a:pt x="1549" y="541"/>
                </a:cubicBezTo>
                <a:cubicBezTo>
                  <a:pt x="1549" y="539"/>
                  <a:pt x="1549" y="539"/>
                  <a:pt x="1549" y="539"/>
                </a:cubicBezTo>
                <a:cubicBezTo>
                  <a:pt x="1554" y="539"/>
                  <a:pt x="1554" y="539"/>
                  <a:pt x="1554" y="539"/>
                </a:cubicBezTo>
                <a:cubicBezTo>
                  <a:pt x="1554" y="538"/>
                  <a:pt x="1554" y="538"/>
                  <a:pt x="1554" y="538"/>
                </a:cubicBezTo>
                <a:cubicBezTo>
                  <a:pt x="1554" y="538"/>
                  <a:pt x="1556" y="537"/>
                  <a:pt x="1555" y="539"/>
                </a:cubicBezTo>
                <a:cubicBezTo>
                  <a:pt x="1558" y="536"/>
                  <a:pt x="1558" y="536"/>
                  <a:pt x="1558" y="536"/>
                </a:cubicBezTo>
                <a:cubicBezTo>
                  <a:pt x="1563" y="536"/>
                  <a:pt x="1563" y="536"/>
                  <a:pt x="1563" y="536"/>
                </a:cubicBezTo>
                <a:cubicBezTo>
                  <a:pt x="1566" y="539"/>
                  <a:pt x="1568" y="534"/>
                  <a:pt x="1569" y="535"/>
                </a:cubicBezTo>
                <a:cubicBezTo>
                  <a:pt x="1569" y="532"/>
                  <a:pt x="1572" y="537"/>
                  <a:pt x="1569" y="532"/>
                </a:cubicBezTo>
                <a:cubicBezTo>
                  <a:pt x="1572" y="532"/>
                  <a:pt x="1572" y="532"/>
                  <a:pt x="1572" y="532"/>
                </a:cubicBezTo>
                <a:cubicBezTo>
                  <a:pt x="1569" y="529"/>
                  <a:pt x="1569" y="529"/>
                  <a:pt x="1569" y="529"/>
                </a:cubicBezTo>
                <a:cubicBezTo>
                  <a:pt x="1575" y="529"/>
                  <a:pt x="1575" y="529"/>
                  <a:pt x="1575" y="529"/>
                </a:cubicBezTo>
                <a:cubicBezTo>
                  <a:pt x="1575" y="526"/>
                  <a:pt x="1575" y="526"/>
                  <a:pt x="1575" y="526"/>
                </a:cubicBezTo>
                <a:cubicBezTo>
                  <a:pt x="1576" y="526"/>
                  <a:pt x="1576" y="527"/>
                  <a:pt x="1577" y="526"/>
                </a:cubicBezTo>
                <a:cubicBezTo>
                  <a:pt x="1577" y="525"/>
                  <a:pt x="1577" y="525"/>
                  <a:pt x="1577" y="525"/>
                </a:cubicBezTo>
                <a:cubicBezTo>
                  <a:pt x="1572" y="525"/>
                  <a:pt x="1572" y="525"/>
                  <a:pt x="1572" y="525"/>
                </a:cubicBezTo>
                <a:cubicBezTo>
                  <a:pt x="1568" y="529"/>
                  <a:pt x="1568" y="529"/>
                  <a:pt x="1568" y="529"/>
                </a:cubicBezTo>
                <a:cubicBezTo>
                  <a:pt x="1568" y="531"/>
                  <a:pt x="1568" y="531"/>
                  <a:pt x="1568" y="531"/>
                </a:cubicBezTo>
                <a:cubicBezTo>
                  <a:pt x="1563" y="532"/>
                  <a:pt x="1563" y="532"/>
                  <a:pt x="1563" y="532"/>
                </a:cubicBezTo>
                <a:cubicBezTo>
                  <a:pt x="1559" y="531"/>
                  <a:pt x="1559" y="531"/>
                  <a:pt x="1559" y="531"/>
                </a:cubicBezTo>
                <a:cubicBezTo>
                  <a:pt x="1556" y="533"/>
                  <a:pt x="1556" y="533"/>
                  <a:pt x="1556" y="533"/>
                </a:cubicBezTo>
                <a:cubicBezTo>
                  <a:pt x="1557" y="533"/>
                  <a:pt x="1559" y="531"/>
                  <a:pt x="1561" y="535"/>
                </a:cubicBezTo>
                <a:cubicBezTo>
                  <a:pt x="1556" y="535"/>
                  <a:pt x="1556" y="535"/>
                  <a:pt x="1556" y="535"/>
                </a:cubicBezTo>
                <a:cubicBezTo>
                  <a:pt x="1550" y="538"/>
                  <a:pt x="1550" y="538"/>
                  <a:pt x="1550" y="538"/>
                </a:cubicBezTo>
                <a:cubicBezTo>
                  <a:pt x="1548" y="537"/>
                  <a:pt x="1548" y="537"/>
                  <a:pt x="1548" y="537"/>
                </a:cubicBezTo>
                <a:cubicBezTo>
                  <a:pt x="1548" y="540"/>
                  <a:pt x="1548" y="540"/>
                  <a:pt x="1548" y="540"/>
                </a:cubicBezTo>
                <a:cubicBezTo>
                  <a:pt x="1546" y="540"/>
                  <a:pt x="1546" y="540"/>
                  <a:pt x="1546" y="540"/>
                </a:cubicBezTo>
                <a:cubicBezTo>
                  <a:pt x="1546" y="538"/>
                  <a:pt x="1546" y="538"/>
                  <a:pt x="1546" y="538"/>
                </a:cubicBezTo>
                <a:cubicBezTo>
                  <a:pt x="1543" y="538"/>
                  <a:pt x="1543" y="538"/>
                  <a:pt x="1543" y="538"/>
                </a:cubicBezTo>
                <a:cubicBezTo>
                  <a:pt x="1544" y="534"/>
                  <a:pt x="1544" y="534"/>
                  <a:pt x="1544" y="534"/>
                </a:cubicBezTo>
                <a:cubicBezTo>
                  <a:pt x="1545" y="536"/>
                  <a:pt x="1545" y="536"/>
                  <a:pt x="1545" y="536"/>
                </a:cubicBezTo>
                <a:cubicBezTo>
                  <a:pt x="1549" y="536"/>
                  <a:pt x="1549" y="536"/>
                  <a:pt x="1549" y="536"/>
                </a:cubicBezTo>
                <a:cubicBezTo>
                  <a:pt x="1549" y="534"/>
                  <a:pt x="1549" y="534"/>
                  <a:pt x="1549" y="534"/>
                </a:cubicBezTo>
                <a:cubicBezTo>
                  <a:pt x="1545" y="534"/>
                  <a:pt x="1545" y="534"/>
                  <a:pt x="1545" y="534"/>
                </a:cubicBezTo>
                <a:cubicBezTo>
                  <a:pt x="1546" y="532"/>
                  <a:pt x="1546" y="532"/>
                  <a:pt x="1546" y="532"/>
                </a:cubicBezTo>
                <a:cubicBezTo>
                  <a:pt x="1546" y="532"/>
                  <a:pt x="1546" y="532"/>
                  <a:pt x="1546" y="532"/>
                </a:cubicBezTo>
                <a:cubicBezTo>
                  <a:pt x="1555" y="528"/>
                  <a:pt x="1555" y="528"/>
                  <a:pt x="1555" y="528"/>
                </a:cubicBezTo>
                <a:cubicBezTo>
                  <a:pt x="1556" y="529"/>
                  <a:pt x="1556" y="529"/>
                  <a:pt x="1556" y="529"/>
                </a:cubicBezTo>
                <a:cubicBezTo>
                  <a:pt x="1561" y="525"/>
                  <a:pt x="1561" y="525"/>
                  <a:pt x="1561" y="525"/>
                </a:cubicBezTo>
                <a:cubicBezTo>
                  <a:pt x="1565" y="525"/>
                  <a:pt x="1565" y="525"/>
                  <a:pt x="1565" y="525"/>
                </a:cubicBezTo>
                <a:cubicBezTo>
                  <a:pt x="1564" y="525"/>
                  <a:pt x="1564" y="525"/>
                  <a:pt x="1564" y="525"/>
                </a:cubicBezTo>
                <a:cubicBezTo>
                  <a:pt x="1567" y="526"/>
                  <a:pt x="1567" y="526"/>
                  <a:pt x="1567" y="526"/>
                </a:cubicBezTo>
                <a:cubicBezTo>
                  <a:pt x="1571" y="525"/>
                  <a:pt x="1571" y="525"/>
                  <a:pt x="1571" y="525"/>
                </a:cubicBezTo>
                <a:cubicBezTo>
                  <a:pt x="1571" y="523"/>
                  <a:pt x="1571" y="523"/>
                  <a:pt x="1571" y="523"/>
                </a:cubicBezTo>
                <a:cubicBezTo>
                  <a:pt x="1573" y="523"/>
                  <a:pt x="1573" y="523"/>
                  <a:pt x="1573" y="523"/>
                </a:cubicBezTo>
                <a:cubicBezTo>
                  <a:pt x="1575" y="522"/>
                  <a:pt x="1575" y="522"/>
                  <a:pt x="1575" y="522"/>
                </a:cubicBezTo>
                <a:cubicBezTo>
                  <a:pt x="1573" y="521"/>
                  <a:pt x="1573" y="521"/>
                  <a:pt x="1573" y="521"/>
                </a:cubicBezTo>
                <a:cubicBezTo>
                  <a:pt x="1576" y="520"/>
                  <a:pt x="1576" y="520"/>
                  <a:pt x="1576" y="520"/>
                </a:cubicBezTo>
                <a:cubicBezTo>
                  <a:pt x="1578" y="516"/>
                  <a:pt x="1578" y="516"/>
                  <a:pt x="1578" y="516"/>
                </a:cubicBezTo>
                <a:cubicBezTo>
                  <a:pt x="1582" y="516"/>
                  <a:pt x="1582" y="516"/>
                  <a:pt x="1582" y="516"/>
                </a:cubicBezTo>
                <a:cubicBezTo>
                  <a:pt x="1584" y="514"/>
                  <a:pt x="1584" y="514"/>
                  <a:pt x="1584" y="514"/>
                </a:cubicBezTo>
                <a:cubicBezTo>
                  <a:pt x="1585" y="516"/>
                  <a:pt x="1585" y="516"/>
                  <a:pt x="1585" y="516"/>
                </a:cubicBezTo>
                <a:cubicBezTo>
                  <a:pt x="1586" y="515"/>
                  <a:pt x="1586" y="515"/>
                  <a:pt x="1586" y="515"/>
                </a:cubicBezTo>
                <a:cubicBezTo>
                  <a:pt x="1585" y="520"/>
                  <a:pt x="1585" y="520"/>
                  <a:pt x="1585" y="520"/>
                </a:cubicBezTo>
                <a:cubicBezTo>
                  <a:pt x="1585" y="520"/>
                  <a:pt x="1585" y="520"/>
                  <a:pt x="1585" y="520"/>
                </a:cubicBezTo>
                <a:cubicBezTo>
                  <a:pt x="1585" y="518"/>
                  <a:pt x="1579" y="522"/>
                  <a:pt x="1583" y="517"/>
                </a:cubicBezTo>
                <a:cubicBezTo>
                  <a:pt x="1582" y="520"/>
                  <a:pt x="1582" y="520"/>
                  <a:pt x="1582" y="520"/>
                </a:cubicBezTo>
                <a:cubicBezTo>
                  <a:pt x="1577" y="521"/>
                  <a:pt x="1577" y="521"/>
                  <a:pt x="1577" y="521"/>
                </a:cubicBezTo>
                <a:cubicBezTo>
                  <a:pt x="1578" y="525"/>
                  <a:pt x="1578" y="525"/>
                  <a:pt x="1578" y="525"/>
                </a:cubicBezTo>
                <a:cubicBezTo>
                  <a:pt x="1581" y="525"/>
                  <a:pt x="1581" y="525"/>
                  <a:pt x="1581" y="525"/>
                </a:cubicBezTo>
                <a:cubicBezTo>
                  <a:pt x="1581" y="523"/>
                  <a:pt x="1583" y="527"/>
                  <a:pt x="1582" y="523"/>
                </a:cubicBezTo>
                <a:cubicBezTo>
                  <a:pt x="1583" y="525"/>
                  <a:pt x="1583" y="525"/>
                  <a:pt x="1583" y="525"/>
                </a:cubicBezTo>
                <a:cubicBezTo>
                  <a:pt x="1584" y="524"/>
                  <a:pt x="1593" y="529"/>
                  <a:pt x="1590" y="522"/>
                </a:cubicBezTo>
                <a:cubicBezTo>
                  <a:pt x="1593" y="520"/>
                  <a:pt x="1593" y="520"/>
                  <a:pt x="1593" y="520"/>
                </a:cubicBezTo>
                <a:cubicBezTo>
                  <a:pt x="1600" y="517"/>
                  <a:pt x="1600" y="517"/>
                  <a:pt x="1600" y="517"/>
                </a:cubicBezTo>
                <a:cubicBezTo>
                  <a:pt x="1599" y="515"/>
                  <a:pt x="1599" y="515"/>
                  <a:pt x="1599" y="515"/>
                </a:cubicBezTo>
                <a:cubicBezTo>
                  <a:pt x="1601" y="515"/>
                  <a:pt x="1601" y="515"/>
                  <a:pt x="1601" y="515"/>
                </a:cubicBezTo>
                <a:cubicBezTo>
                  <a:pt x="1600" y="517"/>
                  <a:pt x="1600" y="517"/>
                  <a:pt x="1600" y="517"/>
                </a:cubicBezTo>
                <a:cubicBezTo>
                  <a:pt x="1600" y="519"/>
                  <a:pt x="1600" y="519"/>
                  <a:pt x="1600" y="519"/>
                </a:cubicBezTo>
                <a:cubicBezTo>
                  <a:pt x="1594" y="522"/>
                  <a:pt x="1594" y="522"/>
                  <a:pt x="1594" y="522"/>
                </a:cubicBezTo>
                <a:cubicBezTo>
                  <a:pt x="1592" y="522"/>
                  <a:pt x="1597" y="520"/>
                  <a:pt x="1591" y="521"/>
                </a:cubicBezTo>
                <a:cubicBezTo>
                  <a:pt x="1588" y="525"/>
                  <a:pt x="1588" y="525"/>
                  <a:pt x="1588" y="525"/>
                </a:cubicBezTo>
                <a:cubicBezTo>
                  <a:pt x="1583" y="527"/>
                  <a:pt x="1619" y="508"/>
                  <a:pt x="1572" y="534"/>
                </a:cubicBezTo>
                <a:cubicBezTo>
                  <a:pt x="1563" y="539"/>
                  <a:pt x="1563" y="539"/>
                  <a:pt x="1563" y="539"/>
                </a:cubicBezTo>
                <a:cubicBezTo>
                  <a:pt x="1562" y="537"/>
                  <a:pt x="1562" y="537"/>
                  <a:pt x="1562" y="537"/>
                </a:cubicBezTo>
                <a:cubicBezTo>
                  <a:pt x="1555" y="545"/>
                  <a:pt x="1555" y="545"/>
                  <a:pt x="1555" y="545"/>
                </a:cubicBezTo>
                <a:cubicBezTo>
                  <a:pt x="1552" y="546"/>
                  <a:pt x="1552" y="546"/>
                  <a:pt x="1552" y="546"/>
                </a:cubicBezTo>
                <a:cubicBezTo>
                  <a:pt x="1552" y="545"/>
                  <a:pt x="1552" y="545"/>
                  <a:pt x="1552" y="545"/>
                </a:cubicBezTo>
                <a:cubicBezTo>
                  <a:pt x="1543" y="549"/>
                  <a:pt x="1543" y="549"/>
                  <a:pt x="1543" y="549"/>
                </a:cubicBezTo>
                <a:cubicBezTo>
                  <a:pt x="1543" y="549"/>
                  <a:pt x="1546" y="550"/>
                  <a:pt x="1542" y="550"/>
                </a:cubicBezTo>
                <a:cubicBezTo>
                  <a:pt x="1544" y="553"/>
                  <a:pt x="1550" y="546"/>
                  <a:pt x="1561" y="547"/>
                </a:cubicBezTo>
                <a:cubicBezTo>
                  <a:pt x="1559" y="547"/>
                  <a:pt x="1559" y="545"/>
                  <a:pt x="1561" y="545"/>
                </a:cubicBezTo>
                <a:cubicBezTo>
                  <a:pt x="1561" y="546"/>
                  <a:pt x="1561" y="546"/>
                  <a:pt x="1561" y="546"/>
                </a:cubicBezTo>
                <a:cubicBezTo>
                  <a:pt x="1557" y="546"/>
                  <a:pt x="1564" y="551"/>
                  <a:pt x="1564" y="543"/>
                </a:cubicBezTo>
                <a:cubicBezTo>
                  <a:pt x="1564" y="544"/>
                  <a:pt x="1564" y="544"/>
                  <a:pt x="1564" y="544"/>
                </a:cubicBezTo>
                <a:cubicBezTo>
                  <a:pt x="1566" y="543"/>
                  <a:pt x="1566" y="543"/>
                  <a:pt x="1566" y="543"/>
                </a:cubicBezTo>
                <a:cubicBezTo>
                  <a:pt x="1572" y="542"/>
                  <a:pt x="1572" y="542"/>
                  <a:pt x="1572" y="542"/>
                </a:cubicBezTo>
                <a:cubicBezTo>
                  <a:pt x="1569" y="544"/>
                  <a:pt x="1569" y="544"/>
                  <a:pt x="1569" y="544"/>
                </a:cubicBezTo>
                <a:cubicBezTo>
                  <a:pt x="1577" y="546"/>
                  <a:pt x="1577" y="546"/>
                  <a:pt x="1577" y="546"/>
                </a:cubicBezTo>
                <a:cubicBezTo>
                  <a:pt x="1578" y="545"/>
                  <a:pt x="1578" y="545"/>
                  <a:pt x="1578" y="545"/>
                </a:cubicBezTo>
                <a:cubicBezTo>
                  <a:pt x="1578" y="547"/>
                  <a:pt x="1578" y="547"/>
                  <a:pt x="1578" y="547"/>
                </a:cubicBezTo>
                <a:cubicBezTo>
                  <a:pt x="1579" y="547"/>
                  <a:pt x="1580" y="549"/>
                  <a:pt x="1581" y="547"/>
                </a:cubicBezTo>
                <a:cubicBezTo>
                  <a:pt x="1581" y="545"/>
                  <a:pt x="1581" y="545"/>
                  <a:pt x="1581" y="545"/>
                </a:cubicBezTo>
                <a:cubicBezTo>
                  <a:pt x="1584" y="543"/>
                  <a:pt x="1584" y="543"/>
                  <a:pt x="1584" y="543"/>
                </a:cubicBezTo>
                <a:cubicBezTo>
                  <a:pt x="1583" y="546"/>
                  <a:pt x="1583" y="546"/>
                  <a:pt x="1583" y="546"/>
                </a:cubicBezTo>
                <a:cubicBezTo>
                  <a:pt x="1588" y="546"/>
                  <a:pt x="1588" y="546"/>
                  <a:pt x="1588" y="546"/>
                </a:cubicBezTo>
                <a:cubicBezTo>
                  <a:pt x="1590" y="543"/>
                  <a:pt x="1590" y="543"/>
                  <a:pt x="1590" y="543"/>
                </a:cubicBezTo>
                <a:cubicBezTo>
                  <a:pt x="1591" y="543"/>
                  <a:pt x="1592" y="543"/>
                  <a:pt x="1593" y="543"/>
                </a:cubicBezTo>
                <a:cubicBezTo>
                  <a:pt x="1589" y="542"/>
                  <a:pt x="1589" y="542"/>
                  <a:pt x="1589" y="542"/>
                </a:cubicBezTo>
                <a:cubicBezTo>
                  <a:pt x="1588" y="542"/>
                  <a:pt x="1588" y="542"/>
                  <a:pt x="1588" y="542"/>
                </a:cubicBezTo>
                <a:cubicBezTo>
                  <a:pt x="1589" y="541"/>
                  <a:pt x="1589" y="541"/>
                  <a:pt x="1589" y="541"/>
                </a:cubicBezTo>
                <a:cubicBezTo>
                  <a:pt x="1587" y="540"/>
                  <a:pt x="1587" y="540"/>
                  <a:pt x="1587" y="540"/>
                </a:cubicBezTo>
                <a:cubicBezTo>
                  <a:pt x="1587" y="536"/>
                  <a:pt x="1587" y="536"/>
                  <a:pt x="1587" y="536"/>
                </a:cubicBezTo>
                <a:cubicBezTo>
                  <a:pt x="1590" y="537"/>
                  <a:pt x="1590" y="537"/>
                  <a:pt x="1590" y="537"/>
                </a:cubicBezTo>
                <a:cubicBezTo>
                  <a:pt x="1590" y="540"/>
                  <a:pt x="1590" y="540"/>
                  <a:pt x="1590" y="540"/>
                </a:cubicBezTo>
                <a:cubicBezTo>
                  <a:pt x="1594" y="539"/>
                  <a:pt x="1594" y="539"/>
                  <a:pt x="1594" y="539"/>
                </a:cubicBezTo>
                <a:cubicBezTo>
                  <a:pt x="1594" y="535"/>
                  <a:pt x="1594" y="535"/>
                  <a:pt x="1594" y="535"/>
                </a:cubicBezTo>
                <a:cubicBezTo>
                  <a:pt x="1597" y="535"/>
                  <a:pt x="1598" y="532"/>
                  <a:pt x="1601" y="535"/>
                </a:cubicBezTo>
                <a:cubicBezTo>
                  <a:pt x="1603" y="535"/>
                  <a:pt x="1604" y="531"/>
                  <a:pt x="1605" y="535"/>
                </a:cubicBezTo>
                <a:cubicBezTo>
                  <a:pt x="1603" y="538"/>
                  <a:pt x="1603" y="538"/>
                  <a:pt x="1603" y="538"/>
                </a:cubicBezTo>
                <a:cubicBezTo>
                  <a:pt x="1605" y="539"/>
                  <a:pt x="1605" y="539"/>
                  <a:pt x="1605" y="539"/>
                </a:cubicBezTo>
                <a:cubicBezTo>
                  <a:pt x="1614" y="535"/>
                  <a:pt x="1614" y="535"/>
                  <a:pt x="1614" y="535"/>
                </a:cubicBezTo>
                <a:cubicBezTo>
                  <a:pt x="1614" y="533"/>
                  <a:pt x="1614" y="533"/>
                  <a:pt x="1614" y="533"/>
                </a:cubicBezTo>
                <a:cubicBezTo>
                  <a:pt x="1623" y="531"/>
                  <a:pt x="1623" y="531"/>
                  <a:pt x="1623" y="531"/>
                </a:cubicBezTo>
                <a:cubicBezTo>
                  <a:pt x="1631" y="527"/>
                  <a:pt x="1631" y="527"/>
                  <a:pt x="1631" y="527"/>
                </a:cubicBezTo>
                <a:cubicBezTo>
                  <a:pt x="1636" y="527"/>
                  <a:pt x="1636" y="527"/>
                  <a:pt x="1636" y="527"/>
                </a:cubicBezTo>
                <a:cubicBezTo>
                  <a:pt x="1636" y="524"/>
                  <a:pt x="1636" y="524"/>
                  <a:pt x="1636" y="524"/>
                </a:cubicBezTo>
                <a:cubicBezTo>
                  <a:pt x="1640" y="524"/>
                  <a:pt x="1640" y="524"/>
                  <a:pt x="1640" y="524"/>
                </a:cubicBezTo>
                <a:cubicBezTo>
                  <a:pt x="1640" y="523"/>
                  <a:pt x="1639" y="523"/>
                  <a:pt x="1640" y="522"/>
                </a:cubicBezTo>
                <a:cubicBezTo>
                  <a:pt x="1641" y="524"/>
                  <a:pt x="1641" y="524"/>
                  <a:pt x="1641" y="524"/>
                </a:cubicBezTo>
                <a:cubicBezTo>
                  <a:pt x="1642" y="522"/>
                  <a:pt x="1644" y="524"/>
                  <a:pt x="1646" y="523"/>
                </a:cubicBezTo>
                <a:cubicBezTo>
                  <a:pt x="1647" y="524"/>
                  <a:pt x="1647" y="524"/>
                  <a:pt x="1647" y="524"/>
                </a:cubicBezTo>
                <a:cubicBezTo>
                  <a:pt x="1643" y="525"/>
                  <a:pt x="1643" y="525"/>
                  <a:pt x="1643" y="525"/>
                </a:cubicBezTo>
                <a:cubicBezTo>
                  <a:pt x="1647" y="522"/>
                  <a:pt x="1640" y="522"/>
                  <a:pt x="1636" y="528"/>
                </a:cubicBezTo>
                <a:cubicBezTo>
                  <a:pt x="1634" y="528"/>
                  <a:pt x="1631" y="528"/>
                  <a:pt x="1631" y="530"/>
                </a:cubicBezTo>
                <a:cubicBezTo>
                  <a:pt x="1631" y="531"/>
                  <a:pt x="1631" y="531"/>
                  <a:pt x="1631" y="531"/>
                </a:cubicBezTo>
                <a:cubicBezTo>
                  <a:pt x="1635" y="532"/>
                  <a:pt x="1635" y="532"/>
                  <a:pt x="1635" y="532"/>
                </a:cubicBezTo>
                <a:cubicBezTo>
                  <a:pt x="1639" y="531"/>
                  <a:pt x="1639" y="531"/>
                  <a:pt x="1639" y="531"/>
                </a:cubicBezTo>
                <a:cubicBezTo>
                  <a:pt x="1640" y="528"/>
                  <a:pt x="1640" y="528"/>
                  <a:pt x="1640" y="528"/>
                </a:cubicBezTo>
                <a:cubicBezTo>
                  <a:pt x="1644" y="528"/>
                  <a:pt x="1644" y="528"/>
                  <a:pt x="1644" y="528"/>
                </a:cubicBezTo>
                <a:cubicBezTo>
                  <a:pt x="1645" y="528"/>
                  <a:pt x="1640" y="528"/>
                  <a:pt x="1646" y="527"/>
                </a:cubicBezTo>
                <a:cubicBezTo>
                  <a:pt x="1640" y="532"/>
                  <a:pt x="1640" y="532"/>
                  <a:pt x="1640" y="532"/>
                </a:cubicBezTo>
                <a:cubicBezTo>
                  <a:pt x="1649" y="529"/>
                  <a:pt x="1649" y="529"/>
                  <a:pt x="1649" y="529"/>
                </a:cubicBezTo>
                <a:cubicBezTo>
                  <a:pt x="1650" y="529"/>
                  <a:pt x="1642" y="531"/>
                  <a:pt x="1653" y="529"/>
                </a:cubicBezTo>
                <a:cubicBezTo>
                  <a:pt x="1654" y="525"/>
                  <a:pt x="1632" y="538"/>
                  <a:pt x="1660" y="522"/>
                </a:cubicBezTo>
                <a:cubicBezTo>
                  <a:pt x="1661" y="522"/>
                  <a:pt x="1661" y="522"/>
                  <a:pt x="1661" y="522"/>
                </a:cubicBezTo>
                <a:cubicBezTo>
                  <a:pt x="1664" y="520"/>
                  <a:pt x="1664" y="520"/>
                  <a:pt x="1664" y="520"/>
                </a:cubicBezTo>
                <a:cubicBezTo>
                  <a:pt x="1660" y="517"/>
                  <a:pt x="1660" y="517"/>
                  <a:pt x="1660" y="517"/>
                </a:cubicBezTo>
                <a:cubicBezTo>
                  <a:pt x="1657" y="516"/>
                  <a:pt x="1659" y="522"/>
                  <a:pt x="1655" y="517"/>
                </a:cubicBezTo>
                <a:cubicBezTo>
                  <a:pt x="1654" y="518"/>
                  <a:pt x="1654" y="518"/>
                  <a:pt x="1654" y="518"/>
                </a:cubicBezTo>
                <a:cubicBezTo>
                  <a:pt x="1653" y="517"/>
                  <a:pt x="1653" y="517"/>
                  <a:pt x="1653" y="517"/>
                </a:cubicBezTo>
                <a:cubicBezTo>
                  <a:pt x="1655" y="515"/>
                  <a:pt x="1655" y="515"/>
                  <a:pt x="1655" y="515"/>
                </a:cubicBezTo>
                <a:cubicBezTo>
                  <a:pt x="1655" y="514"/>
                  <a:pt x="1655" y="514"/>
                  <a:pt x="1655" y="514"/>
                </a:cubicBezTo>
                <a:cubicBezTo>
                  <a:pt x="1657" y="511"/>
                  <a:pt x="1657" y="511"/>
                  <a:pt x="1657" y="511"/>
                </a:cubicBezTo>
                <a:cubicBezTo>
                  <a:pt x="1659" y="512"/>
                  <a:pt x="1659" y="512"/>
                  <a:pt x="1659" y="512"/>
                </a:cubicBezTo>
                <a:cubicBezTo>
                  <a:pt x="1659" y="513"/>
                  <a:pt x="1654" y="509"/>
                  <a:pt x="1658" y="515"/>
                </a:cubicBezTo>
                <a:cubicBezTo>
                  <a:pt x="1660" y="513"/>
                  <a:pt x="1660" y="513"/>
                  <a:pt x="1660" y="513"/>
                </a:cubicBezTo>
                <a:cubicBezTo>
                  <a:pt x="1660" y="515"/>
                  <a:pt x="1660" y="515"/>
                  <a:pt x="1660" y="515"/>
                </a:cubicBezTo>
                <a:cubicBezTo>
                  <a:pt x="1664" y="516"/>
                  <a:pt x="1664" y="516"/>
                  <a:pt x="1664" y="516"/>
                </a:cubicBezTo>
                <a:cubicBezTo>
                  <a:pt x="1667" y="515"/>
                  <a:pt x="1667" y="515"/>
                  <a:pt x="1667" y="515"/>
                </a:cubicBezTo>
                <a:cubicBezTo>
                  <a:pt x="1668" y="517"/>
                  <a:pt x="1668" y="517"/>
                  <a:pt x="1668" y="517"/>
                </a:cubicBezTo>
                <a:cubicBezTo>
                  <a:pt x="1673" y="514"/>
                  <a:pt x="1673" y="514"/>
                  <a:pt x="1673" y="514"/>
                </a:cubicBezTo>
                <a:cubicBezTo>
                  <a:pt x="1672" y="511"/>
                  <a:pt x="1672" y="511"/>
                  <a:pt x="1672" y="511"/>
                </a:cubicBezTo>
                <a:cubicBezTo>
                  <a:pt x="1674" y="509"/>
                  <a:pt x="1674" y="509"/>
                  <a:pt x="1674" y="509"/>
                </a:cubicBezTo>
                <a:cubicBezTo>
                  <a:pt x="1677" y="510"/>
                  <a:pt x="1677" y="510"/>
                  <a:pt x="1677" y="510"/>
                </a:cubicBezTo>
                <a:cubicBezTo>
                  <a:pt x="1679" y="507"/>
                  <a:pt x="1679" y="507"/>
                  <a:pt x="1679" y="507"/>
                </a:cubicBezTo>
                <a:cubicBezTo>
                  <a:pt x="1681" y="507"/>
                  <a:pt x="1681" y="507"/>
                  <a:pt x="1681" y="507"/>
                </a:cubicBezTo>
                <a:cubicBezTo>
                  <a:pt x="1681" y="512"/>
                  <a:pt x="1681" y="512"/>
                  <a:pt x="1681" y="512"/>
                </a:cubicBezTo>
                <a:cubicBezTo>
                  <a:pt x="1678" y="513"/>
                  <a:pt x="1678" y="513"/>
                  <a:pt x="1678" y="513"/>
                </a:cubicBezTo>
                <a:cubicBezTo>
                  <a:pt x="1679" y="514"/>
                  <a:pt x="1679" y="514"/>
                  <a:pt x="1679" y="514"/>
                </a:cubicBezTo>
                <a:cubicBezTo>
                  <a:pt x="1677" y="516"/>
                  <a:pt x="1677" y="516"/>
                  <a:pt x="1677" y="516"/>
                </a:cubicBezTo>
                <a:cubicBezTo>
                  <a:pt x="1678" y="519"/>
                  <a:pt x="1678" y="519"/>
                  <a:pt x="1678" y="519"/>
                </a:cubicBezTo>
                <a:cubicBezTo>
                  <a:pt x="1673" y="519"/>
                  <a:pt x="1673" y="519"/>
                  <a:pt x="1673" y="519"/>
                </a:cubicBezTo>
                <a:cubicBezTo>
                  <a:pt x="1672" y="519"/>
                  <a:pt x="1672" y="520"/>
                  <a:pt x="1675" y="521"/>
                </a:cubicBezTo>
                <a:cubicBezTo>
                  <a:pt x="1668" y="520"/>
                  <a:pt x="1668" y="520"/>
                  <a:pt x="1668" y="520"/>
                </a:cubicBezTo>
                <a:cubicBezTo>
                  <a:pt x="1670" y="522"/>
                  <a:pt x="1670" y="522"/>
                  <a:pt x="1670" y="522"/>
                </a:cubicBezTo>
                <a:cubicBezTo>
                  <a:pt x="1668" y="520"/>
                  <a:pt x="1666" y="527"/>
                  <a:pt x="1665" y="521"/>
                </a:cubicBezTo>
                <a:cubicBezTo>
                  <a:pt x="1657" y="528"/>
                  <a:pt x="1657" y="528"/>
                  <a:pt x="1657" y="528"/>
                </a:cubicBezTo>
                <a:cubicBezTo>
                  <a:pt x="1659" y="529"/>
                  <a:pt x="1659" y="529"/>
                  <a:pt x="1659" y="529"/>
                </a:cubicBezTo>
                <a:cubicBezTo>
                  <a:pt x="1667" y="527"/>
                  <a:pt x="1667" y="527"/>
                  <a:pt x="1667" y="527"/>
                </a:cubicBezTo>
                <a:cubicBezTo>
                  <a:pt x="1672" y="529"/>
                  <a:pt x="1672" y="529"/>
                  <a:pt x="1672" y="529"/>
                </a:cubicBezTo>
                <a:cubicBezTo>
                  <a:pt x="1679" y="527"/>
                  <a:pt x="1679" y="527"/>
                  <a:pt x="1679" y="527"/>
                </a:cubicBezTo>
                <a:cubicBezTo>
                  <a:pt x="1716" y="525"/>
                  <a:pt x="1716" y="525"/>
                  <a:pt x="1716" y="525"/>
                </a:cubicBezTo>
                <a:cubicBezTo>
                  <a:pt x="1721" y="525"/>
                  <a:pt x="1721" y="525"/>
                  <a:pt x="1721" y="525"/>
                </a:cubicBezTo>
                <a:cubicBezTo>
                  <a:pt x="1722" y="526"/>
                  <a:pt x="1722" y="526"/>
                  <a:pt x="1722" y="526"/>
                </a:cubicBezTo>
                <a:cubicBezTo>
                  <a:pt x="1714" y="528"/>
                  <a:pt x="1714" y="528"/>
                  <a:pt x="1714" y="528"/>
                </a:cubicBezTo>
                <a:cubicBezTo>
                  <a:pt x="1752" y="530"/>
                  <a:pt x="1752" y="530"/>
                  <a:pt x="1752" y="530"/>
                </a:cubicBezTo>
                <a:cubicBezTo>
                  <a:pt x="1771" y="528"/>
                  <a:pt x="1771" y="528"/>
                  <a:pt x="1771" y="528"/>
                </a:cubicBezTo>
                <a:cubicBezTo>
                  <a:pt x="1770" y="529"/>
                  <a:pt x="1770" y="529"/>
                  <a:pt x="1770" y="529"/>
                </a:cubicBezTo>
                <a:cubicBezTo>
                  <a:pt x="1771" y="531"/>
                  <a:pt x="1771" y="531"/>
                  <a:pt x="1771" y="531"/>
                </a:cubicBezTo>
                <a:cubicBezTo>
                  <a:pt x="1756" y="532"/>
                  <a:pt x="1756" y="532"/>
                  <a:pt x="1756" y="532"/>
                </a:cubicBezTo>
                <a:cubicBezTo>
                  <a:pt x="1757" y="536"/>
                  <a:pt x="1757" y="536"/>
                  <a:pt x="1757" y="536"/>
                </a:cubicBezTo>
                <a:cubicBezTo>
                  <a:pt x="1757" y="539"/>
                  <a:pt x="1757" y="539"/>
                  <a:pt x="1757" y="539"/>
                </a:cubicBezTo>
                <a:cubicBezTo>
                  <a:pt x="1756" y="539"/>
                  <a:pt x="1756" y="539"/>
                  <a:pt x="1756" y="539"/>
                </a:cubicBezTo>
                <a:cubicBezTo>
                  <a:pt x="1755" y="540"/>
                  <a:pt x="1755" y="540"/>
                  <a:pt x="1755" y="540"/>
                </a:cubicBezTo>
                <a:cubicBezTo>
                  <a:pt x="1757" y="541"/>
                  <a:pt x="1757" y="541"/>
                  <a:pt x="1757" y="541"/>
                </a:cubicBezTo>
                <a:cubicBezTo>
                  <a:pt x="1753" y="542"/>
                  <a:pt x="1753" y="542"/>
                  <a:pt x="1753" y="542"/>
                </a:cubicBezTo>
                <a:cubicBezTo>
                  <a:pt x="1751" y="540"/>
                  <a:pt x="1751" y="540"/>
                  <a:pt x="1751" y="540"/>
                </a:cubicBezTo>
                <a:cubicBezTo>
                  <a:pt x="1749" y="542"/>
                  <a:pt x="1749" y="542"/>
                  <a:pt x="1749" y="542"/>
                </a:cubicBezTo>
                <a:cubicBezTo>
                  <a:pt x="1744" y="542"/>
                  <a:pt x="1744" y="542"/>
                  <a:pt x="1744" y="542"/>
                </a:cubicBezTo>
                <a:cubicBezTo>
                  <a:pt x="1741" y="544"/>
                  <a:pt x="1741" y="544"/>
                  <a:pt x="1741" y="544"/>
                </a:cubicBezTo>
                <a:cubicBezTo>
                  <a:pt x="1742" y="543"/>
                  <a:pt x="1742" y="543"/>
                  <a:pt x="1742" y="543"/>
                </a:cubicBezTo>
                <a:cubicBezTo>
                  <a:pt x="1735" y="544"/>
                  <a:pt x="1735" y="544"/>
                  <a:pt x="1735" y="544"/>
                </a:cubicBezTo>
                <a:cubicBezTo>
                  <a:pt x="1732" y="546"/>
                  <a:pt x="1754" y="540"/>
                  <a:pt x="1728" y="547"/>
                </a:cubicBezTo>
                <a:cubicBezTo>
                  <a:pt x="1726" y="546"/>
                  <a:pt x="1726" y="546"/>
                  <a:pt x="1726" y="546"/>
                </a:cubicBezTo>
                <a:cubicBezTo>
                  <a:pt x="1725" y="546"/>
                  <a:pt x="1729" y="549"/>
                  <a:pt x="1724" y="547"/>
                </a:cubicBezTo>
                <a:cubicBezTo>
                  <a:pt x="1724" y="549"/>
                  <a:pt x="1724" y="549"/>
                  <a:pt x="1724" y="549"/>
                </a:cubicBezTo>
                <a:cubicBezTo>
                  <a:pt x="1721" y="550"/>
                  <a:pt x="1721" y="550"/>
                  <a:pt x="1721" y="550"/>
                </a:cubicBezTo>
                <a:cubicBezTo>
                  <a:pt x="1710" y="552"/>
                  <a:pt x="1710" y="552"/>
                  <a:pt x="1710" y="552"/>
                </a:cubicBezTo>
                <a:cubicBezTo>
                  <a:pt x="1706" y="554"/>
                  <a:pt x="1706" y="554"/>
                  <a:pt x="1706" y="554"/>
                </a:cubicBezTo>
                <a:cubicBezTo>
                  <a:pt x="1704" y="553"/>
                  <a:pt x="1704" y="553"/>
                  <a:pt x="1704" y="553"/>
                </a:cubicBezTo>
                <a:cubicBezTo>
                  <a:pt x="1700" y="553"/>
                  <a:pt x="1700" y="553"/>
                  <a:pt x="1700" y="553"/>
                </a:cubicBezTo>
                <a:cubicBezTo>
                  <a:pt x="1700" y="551"/>
                  <a:pt x="1697" y="554"/>
                  <a:pt x="1698" y="551"/>
                </a:cubicBezTo>
                <a:cubicBezTo>
                  <a:pt x="1695" y="555"/>
                  <a:pt x="1695" y="555"/>
                  <a:pt x="1695" y="555"/>
                </a:cubicBezTo>
                <a:cubicBezTo>
                  <a:pt x="1691" y="558"/>
                  <a:pt x="1691" y="558"/>
                  <a:pt x="1691" y="558"/>
                </a:cubicBezTo>
                <a:cubicBezTo>
                  <a:pt x="1691" y="557"/>
                  <a:pt x="1691" y="557"/>
                  <a:pt x="1691" y="557"/>
                </a:cubicBezTo>
                <a:cubicBezTo>
                  <a:pt x="1684" y="560"/>
                  <a:pt x="1684" y="560"/>
                  <a:pt x="1684" y="560"/>
                </a:cubicBezTo>
                <a:cubicBezTo>
                  <a:pt x="1683" y="561"/>
                  <a:pt x="1683" y="561"/>
                  <a:pt x="1683" y="561"/>
                </a:cubicBezTo>
                <a:cubicBezTo>
                  <a:pt x="1686" y="563"/>
                  <a:pt x="1686" y="563"/>
                  <a:pt x="1686" y="563"/>
                </a:cubicBezTo>
                <a:cubicBezTo>
                  <a:pt x="1708" y="558"/>
                  <a:pt x="1708" y="558"/>
                  <a:pt x="1708" y="558"/>
                </a:cubicBezTo>
                <a:cubicBezTo>
                  <a:pt x="1716" y="556"/>
                  <a:pt x="1716" y="556"/>
                  <a:pt x="1716" y="556"/>
                </a:cubicBezTo>
                <a:cubicBezTo>
                  <a:pt x="1730" y="557"/>
                  <a:pt x="1730" y="557"/>
                  <a:pt x="1730" y="557"/>
                </a:cubicBezTo>
                <a:cubicBezTo>
                  <a:pt x="1732" y="556"/>
                  <a:pt x="1732" y="556"/>
                  <a:pt x="1732" y="556"/>
                </a:cubicBezTo>
                <a:cubicBezTo>
                  <a:pt x="1736" y="557"/>
                  <a:pt x="1736" y="557"/>
                  <a:pt x="1736" y="557"/>
                </a:cubicBezTo>
                <a:cubicBezTo>
                  <a:pt x="1736" y="560"/>
                  <a:pt x="1736" y="560"/>
                  <a:pt x="1736" y="560"/>
                </a:cubicBezTo>
                <a:cubicBezTo>
                  <a:pt x="1732" y="562"/>
                  <a:pt x="1732" y="562"/>
                  <a:pt x="1732" y="562"/>
                </a:cubicBezTo>
                <a:cubicBezTo>
                  <a:pt x="1725" y="562"/>
                  <a:pt x="1725" y="562"/>
                  <a:pt x="1725" y="562"/>
                </a:cubicBezTo>
                <a:cubicBezTo>
                  <a:pt x="1724" y="561"/>
                  <a:pt x="1724" y="561"/>
                  <a:pt x="1724" y="561"/>
                </a:cubicBezTo>
                <a:cubicBezTo>
                  <a:pt x="1714" y="564"/>
                  <a:pt x="1714" y="564"/>
                  <a:pt x="1714" y="564"/>
                </a:cubicBezTo>
                <a:cubicBezTo>
                  <a:pt x="1708" y="563"/>
                  <a:pt x="1708" y="563"/>
                  <a:pt x="1708" y="563"/>
                </a:cubicBezTo>
                <a:cubicBezTo>
                  <a:pt x="1700" y="564"/>
                  <a:pt x="1700" y="564"/>
                  <a:pt x="1700" y="564"/>
                </a:cubicBezTo>
                <a:cubicBezTo>
                  <a:pt x="1701" y="564"/>
                  <a:pt x="1701" y="564"/>
                  <a:pt x="1701" y="564"/>
                </a:cubicBezTo>
                <a:cubicBezTo>
                  <a:pt x="1698" y="568"/>
                  <a:pt x="1698" y="568"/>
                  <a:pt x="1698" y="568"/>
                </a:cubicBezTo>
                <a:cubicBezTo>
                  <a:pt x="1697" y="566"/>
                  <a:pt x="1697" y="566"/>
                  <a:pt x="1697" y="566"/>
                </a:cubicBezTo>
                <a:cubicBezTo>
                  <a:pt x="1694" y="567"/>
                  <a:pt x="1694" y="567"/>
                  <a:pt x="1694" y="567"/>
                </a:cubicBezTo>
                <a:cubicBezTo>
                  <a:pt x="1695" y="568"/>
                  <a:pt x="1693" y="566"/>
                  <a:pt x="1693" y="569"/>
                </a:cubicBezTo>
                <a:cubicBezTo>
                  <a:pt x="1709" y="567"/>
                  <a:pt x="1709" y="567"/>
                  <a:pt x="1709" y="567"/>
                </a:cubicBezTo>
                <a:cubicBezTo>
                  <a:pt x="1708" y="568"/>
                  <a:pt x="1708" y="568"/>
                  <a:pt x="1708" y="568"/>
                </a:cubicBezTo>
                <a:cubicBezTo>
                  <a:pt x="1709" y="569"/>
                  <a:pt x="1709" y="569"/>
                  <a:pt x="1709" y="569"/>
                </a:cubicBezTo>
                <a:cubicBezTo>
                  <a:pt x="1706" y="568"/>
                  <a:pt x="1706" y="568"/>
                  <a:pt x="1706" y="568"/>
                </a:cubicBezTo>
                <a:cubicBezTo>
                  <a:pt x="1704" y="571"/>
                  <a:pt x="1704" y="571"/>
                  <a:pt x="1704" y="571"/>
                </a:cubicBezTo>
                <a:cubicBezTo>
                  <a:pt x="1707" y="576"/>
                  <a:pt x="1707" y="576"/>
                  <a:pt x="1707" y="576"/>
                </a:cubicBezTo>
                <a:cubicBezTo>
                  <a:pt x="1714" y="575"/>
                  <a:pt x="1714" y="575"/>
                  <a:pt x="1714" y="575"/>
                </a:cubicBezTo>
                <a:cubicBezTo>
                  <a:pt x="1715" y="573"/>
                  <a:pt x="1715" y="573"/>
                  <a:pt x="1715" y="573"/>
                </a:cubicBezTo>
                <a:cubicBezTo>
                  <a:pt x="1720" y="573"/>
                  <a:pt x="1720" y="573"/>
                  <a:pt x="1720" y="573"/>
                </a:cubicBezTo>
                <a:cubicBezTo>
                  <a:pt x="1720" y="572"/>
                  <a:pt x="1720" y="572"/>
                  <a:pt x="1720" y="572"/>
                </a:cubicBezTo>
                <a:cubicBezTo>
                  <a:pt x="1720" y="574"/>
                  <a:pt x="1720" y="574"/>
                  <a:pt x="1720" y="574"/>
                </a:cubicBezTo>
                <a:cubicBezTo>
                  <a:pt x="1724" y="574"/>
                  <a:pt x="1724" y="574"/>
                  <a:pt x="1724" y="574"/>
                </a:cubicBezTo>
                <a:cubicBezTo>
                  <a:pt x="1724" y="575"/>
                  <a:pt x="1724" y="575"/>
                  <a:pt x="1724" y="575"/>
                </a:cubicBezTo>
                <a:cubicBezTo>
                  <a:pt x="1710" y="578"/>
                  <a:pt x="1710" y="578"/>
                  <a:pt x="1710" y="578"/>
                </a:cubicBezTo>
                <a:cubicBezTo>
                  <a:pt x="1710" y="579"/>
                  <a:pt x="1719" y="574"/>
                  <a:pt x="1707" y="580"/>
                </a:cubicBezTo>
                <a:cubicBezTo>
                  <a:pt x="1702" y="580"/>
                  <a:pt x="1702" y="580"/>
                  <a:pt x="1702" y="580"/>
                </a:cubicBezTo>
                <a:cubicBezTo>
                  <a:pt x="1701" y="577"/>
                  <a:pt x="1701" y="577"/>
                  <a:pt x="1701" y="577"/>
                </a:cubicBezTo>
                <a:cubicBezTo>
                  <a:pt x="1693" y="581"/>
                  <a:pt x="1693" y="581"/>
                  <a:pt x="1693" y="581"/>
                </a:cubicBezTo>
                <a:cubicBezTo>
                  <a:pt x="1687" y="581"/>
                  <a:pt x="1687" y="581"/>
                  <a:pt x="1687" y="581"/>
                </a:cubicBezTo>
                <a:cubicBezTo>
                  <a:pt x="1679" y="585"/>
                  <a:pt x="1679" y="585"/>
                  <a:pt x="1679" y="585"/>
                </a:cubicBezTo>
                <a:cubicBezTo>
                  <a:pt x="1678" y="586"/>
                  <a:pt x="1678" y="586"/>
                  <a:pt x="1678" y="586"/>
                </a:cubicBezTo>
                <a:cubicBezTo>
                  <a:pt x="1680" y="584"/>
                  <a:pt x="1680" y="584"/>
                  <a:pt x="1680" y="584"/>
                </a:cubicBezTo>
                <a:cubicBezTo>
                  <a:pt x="1677" y="579"/>
                  <a:pt x="1677" y="579"/>
                  <a:pt x="1677" y="579"/>
                </a:cubicBezTo>
                <a:cubicBezTo>
                  <a:pt x="1682" y="579"/>
                  <a:pt x="1682" y="579"/>
                  <a:pt x="1682" y="579"/>
                </a:cubicBezTo>
                <a:cubicBezTo>
                  <a:pt x="1679" y="577"/>
                  <a:pt x="1679" y="577"/>
                  <a:pt x="1679" y="577"/>
                </a:cubicBezTo>
                <a:cubicBezTo>
                  <a:pt x="1672" y="578"/>
                  <a:pt x="1672" y="578"/>
                  <a:pt x="1672" y="578"/>
                </a:cubicBezTo>
                <a:cubicBezTo>
                  <a:pt x="1669" y="574"/>
                  <a:pt x="1669" y="574"/>
                  <a:pt x="1669" y="574"/>
                </a:cubicBezTo>
                <a:cubicBezTo>
                  <a:pt x="1667" y="579"/>
                  <a:pt x="1667" y="579"/>
                  <a:pt x="1667" y="579"/>
                </a:cubicBezTo>
                <a:cubicBezTo>
                  <a:pt x="1656" y="581"/>
                  <a:pt x="1656" y="581"/>
                  <a:pt x="1656" y="581"/>
                </a:cubicBezTo>
                <a:cubicBezTo>
                  <a:pt x="1655" y="581"/>
                  <a:pt x="1654" y="581"/>
                  <a:pt x="1653" y="582"/>
                </a:cubicBezTo>
                <a:cubicBezTo>
                  <a:pt x="1646" y="583"/>
                  <a:pt x="1646" y="583"/>
                  <a:pt x="1646" y="583"/>
                </a:cubicBezTo>
                <a:cubicBezTo>
                  <a:pt x="1641" y="583"/>
                  <a:pt x="1641" y="583"/>
                  <a:pt x="1641" y="583"/>
                </a:cubicBezTo>
                <a:cubicBezTo>
                  <a:pt x="1641" y="583"/>
                  <a:pt x="1639" y="585"/>
                  <a:pt x="1641" y="581"/>
                </a:cubicBezTo>
                <a:cubicBezTo>
                  <a:pt x="1633" y="585"/>
                  <a:pt x="1633" y="585"/>
                  <a:pt x="1633" y="585"/>
                </a:cubicBezTo>
                <a:cubicBezTo>
                  <a:pt x="1631" y="583"/>
                  <a:pt x="1631" y="583"/>
                  <a:pt x="1631" y="583"/>
                </a:cubicBezTo>
                <a:cubicBezTo>
                  <a:pt x="1628" y="587"/>
                  <a:pt x="1628" y="587"/>
                  <a:pt x="1628" y="587"/>
                </a:cubicBezTo>
                <a:cubicBezTo>
                  <a:pt x="1627" y="586"/>
                  <a:pt x="1627" y="586"/>
                  <a:pt x="1627" y="586"/>
                </a:cubicBezTo>
                <a:cubicBezTo>
                  <a:pt x="1626" y="591"/>
                  <a:pt x="1627" y="583"/>
                  <a:pt x="1622" y="587"/>
                </a:cubicBezTo>
                <a:cubicBezTo>
                  <a:pt x="1625" y="588"/>
                  <a:pt x="1625" y="588"/>
                  <a:pt x="1625" y="588"/>
                </a:cubicBezTo>
                <a:cubicBezTo>
                  <a:pt x="1628" y="590"/>
                  <a:pt x="1628" y="590"/>
                  <a:pt x="1628" y="590"/>
                </a:cubicBezTo>
                <a:cubicBezTo>
                  <a:pt x="1625" y="592"/>
                  <a:pt x="1625" y="592"/>
                  <a:pt x="1625" y="592"/>
                </a:cubicBezTo>
                <a:cubicBezTo>
                  <a:pt x="1631" y="593"/>
                  <a:pt x="1631" y="593"/>
                  <a:pt x="1631" y="593"/>
                </a:cubicBezTo>
                <a:cubicBezTo>
                  <a:pt x="1635" y="593"/>
                  <a:pt x="1635" y="593"/>
                  <a:pt x="1635" y="593"/>
                </a:cubicBezTo>
                <a:cubicBezTo>
                  <a:pt x="1639" y="590"/>
                  <a:pt x="1639" y="590"/>
                  <a:pt x="1639" y="590"/>
                </a:cubicBezTo>
                <a:cubicBezTo>
                  <a:pt x="1652" y="587"/>
                  <a:pt x="1652" y="587"/>
                  <a:pt x="1652" y="587"/>
                </a:cubicBezTo>
                <a:cubicBezTo>
                  <a:pt x="1653" y="587"/>
                  <a:pt x="1653" y="587"/>
                  <a:pt x="1653" y="587"/>
                </a:cubicBezTo>
                <a:cubicBezTo>
                  <a:pt x="1653" y="587"/>
                  <a:pt x="1653" y="587"/>
                  <a:pt x="1653" y="587"/>
                </a:cubicBezTo>
                <a:cubicBezTo>
                  <a:pt x="1642" y="591"/>
                  <a:pt x="1642" y="591"/>
                  <a:pt x="1642" y="591"/>
                </a:cubicBezTo>
                <a:cubicBezTo>
                  <a:pt x="1641" y="592"/>
                  <a:pt x="1645" y="590"/>
                  <a:pt x="1641" y="593"/>
                </a:cubicBezTo>
                <a:cubicBezTo>
                  <a:pt x="1642" y="594"/>
                  <a:pt x="1642" y="594"/>
                  <a:pt x="1642" y="594"/>
                </a:cubicBezTo>
                <a:cubicBezTo>
                  <a:pt x="1641" y="594"/>
                  <a:pt x="1641" y="594"/>
                  <a:pt x="1641" y="594"/>
                </a:cubicBezTo>
                <a:cubicBezTo>
                  <a:pt x="1641" y="596"/>
                  <a:pt x="1641" y="596"/>
                  <a:pt x="1641" y="596"/>
                </a:cubicBezTo>
                <a:cubicBezTo>
                  <a:pt x="1642" y="597"/>
                  <a:pt x="1642" y="597"/>
                  <a:pt x="1642" y="597"/>
                </a:cubicBezTo>
                <a:cubicBezTo>
                  <a:pt x="1643" y="596"/>
                  <a:pt x="1643" y="596"/>
                  <a:pt x="1643" y="596"/>
                </a:cubicBezTo>
                <a:cubicBezTo>
                  <a:pt x="1644" y="597"/>
                  <a:pt x="1644" y="597"/>
                  <a:pt x="1644" y="597"/>
                </a:cubicBezTo>
                <a:cubicBezTo>
                  <a:pt x="1650" y="595"/>
                  <a:pt x="1647" y="600"/>
                  <a:pt x="1665" y="597"/>
                </a:cubicBezTo>
                <a:cubicBezTo>
                  <a:pt x="1667" y="598"/>
                  <a:pt x="1667" y="598"/>
                  <a:pt x="1667" y="598"/>
                </a:cubicBezTo>
                <a:cubicBezTo>
                  <a:pt x="1662" y="600"/>
                  <a:pt x="1662" y="600"/>
                  <a:pt x="1662" y="600"/>
                </a:cubicBezTo>
                <a:cubicBezTo>
                  <a:pt x="1660" y="601"/>
                  <a:pt x="1660" y="601"/>
                  <a:pt x="1660" y="601"/>
                </a:cubicBezTo>
                <a:cubicBezTo>
                  <a:pt x="1662" y="603"/>
                  <a:pt x="1662" y="603"/>
                  <a:pt x="1662" y="603"/>
                </a:cubicBezTo>
                <a:cubicBezTo>
                  <a:pt x="1673" y="599"/>
                  <a:pt x="1673" y="599"/>
                  <a:pt x="1673" y="599"/>
                </a:cubicBezTo>
                <a:cubicBezTo>
                  <a:pt x="1679" y="599"/>
                  <a:pt x="1679" y="599"/>
                  <a:pt x="1679" y="599"/>
                </a:cubicBezTo>
                <a:cubicBezTo>
                  <a:pt x="1683" y="595"/>
                  <a:pt x="1685" y="599"/>
                  <a:pt x="1693" y="596"/>
                </a:cubicBezTo>
                <a:cubicBezTo>
                  <a:pt x="1705" y="594"/>
                  <a:pt x="1705" y="594"/>
                  <a:pt x="1705" y="594"/>
                </a:cubicBezTo>
                <a:cubicBezTo>
                  <a:pt x="1724" y="590"/>
                  <a:pt x="1724" y="590"/>
                  <a:pt x="1724" y="590"/>
                </a:cubicBezTo>
                <a:cubicBezTo>
                  <a:pt x="1733" y="593"/>
                  <a:pt x="1733" y="593"/>
                  <a:pt x="1733" y="593"/>
                </a:cubicBezTo>
                <a:cubicBezTo>
                  <a:pt x="1738" y="596"/>
                  <a:pt x="1738" y="596"/>
                  <a:pt x="1738" y="596"/>
                </a:cubicBezTo>
                <a:cubicBezTo>
                  <a:pt x="1740" y="596"/>
                  <a:pt x="1740" y="596"/>
                  <a:pt x="1740" y="596"/>
                </a:cubicBezTo>
                <a:cubicBezTo>
                  <a:pt x="1740" y="594"/>
                  <a:pt x="1740" y="594"/>
                  <a:pt x="1740" y="594"/>
                </a:cubicBezTo>
                <a:cubicBezTo>
                  <a:pt x="1740" y="596"/>
                  <a:pt x="1734" y="591"/>
                  <a:pt x="1742" y="596"/>
                </a:cubicBezTo>
                <a:cubicBezTo>
                  <a:pt x="1743" y="593"/>
                  <a:pt x="1743" y="593"/>
                  <a:pt x="1743" y="593"/>
                </a:cubicBezTo>
                <a:cubicBezTo>
                  <a:pt x="1747" y="592"/>
                  <a:pt x="1747" y="592"/>
                  <a:pt x="1747" y="592"/>
                </a:cubicBezTo>
                <a:cubicBezTo>
                  <a:pt x="1750" y="593"/>
                  <a:pt x="1750" y="593"/>
                  <a:pt x="1750" y="593"/>
                </a:cubicBezTo>
                <a:cubicBezTo>
                  <a:pt x="1755" y="591"/>
                  <a:pt x="1755" y="591"/>
                  <a:pt x="1755" y="591"/>
                </a:cubicBezTo>
                <a:cubicBezTo>
                  <a:pt x="1757" y="592"/>
                  <a:pt x="1757" y="592"/>
                  <a:pt x="1757" y="592"/>
                </a:cubicBezTo>
                <a:cubicBezTo>
                  <a:pt x="1772" y="589"/>
                  <a:pt x="1772" y="589"/>
                  <a:pt x="1772" y="589"/>
                </a:cubicBezTo>
                <a:cubicBezTo>
                  <a:pt x="1775" y="590"/>
                  <a:pt x="1775" y="590"/>
                  <a:pt x="1775" y="590"/>
                </a:cubicBezTo>
                <a:cubicBezTo>
                  <a:pt x="1773" y="592"/>
                  <a:pt x="1773" y="592"/>
                  <a:pt x="1773" y="592"/>
                </a:cubicBezTo>
                <a:cubicBezTo>
                  <a:pt x="1778" y="593"/>
                  <a:pt x="1778" y="593"/>
                  <a:pt x="1778" y="593"/>
                </a:cubicBezTo>
                <a:cubicBezTo>
                  <a:pt x="1775" y="596"/>
                  <a:pt x="1775" y="596"/>
                  <a:pt x="1775" y="596"/>
                </a:cubicBezTo>
                <a:cubicBezTo>
                  <a:pt x="1767" y="596"/>
                  <a:pt x="1767" y="596"/>
                  <a:pt x="1767" y="596"/>
                </a:cubicBezTo>
                <a:cubicBezTo>
                  <a:pt x="1767" y="596"/>
                  <a:pt x="1767" y="596"/>
                  <a:pt x="1767" y="596"/>
                </a:cubicBezTo>
                <a:cubicBezTo>
                  <a:pt x="1761" y="596"/>
                  <a:pt x="1761" y="596"/>
                  <a:pt x="1761" y="596"/>
                </a:cubicBezTo>
                <a:cubicBezTo>
                  <a:pt x="1762" y="599"/>
                  <a:pt x="1762" y="599"/>
                  <a:pt x="1762" y="599"/>
                </a:cubicBezTo>
                <a:cubicBezTo>
                  <a:pt x="1756" y="599"/>
                  <a:pt x="1756" y="599"/>
                  <a:pt x="1756" y="599"/>
                </a:cubicBezTo>
                <a:cubicBezTo>
                  <a:pt x="1748" y="603"/>
                  <a:pt x="1748" y="603"/>
                  <a:pt x="1748" y="603"/>
                </a:cubicBezTo>
                <a:cubicBezTo>
                  <a:pt x="1736" y="608"/>
                  <a:pt x="1736" y="608"/>
                  <a:pt x="1736" y="608"/>
                </a:cubicBezTo>
                <a:cubicBezTo>
                  <a:pt x="1734" y="607"/>
                  <a:pt x="1734" y="607"/>
                  <a:pt x="1734" y="607"/>
                </a:cubicBezTo>
                <a:cubicBezTo>
                  <a:pt x="1733" y="607"/>
                  <a:pt x="1733" y="607"/>
                  <a:pt x="1733" y="607"/>
                </a:cubicBezTo>
                <a:cubicBezTo>
                  <a:pt x="1732" y="609"/>
                  <a:pt x="1732" y="609"/>
                  <a:pt x="1732" y="609"/>
                </a:cubicBezTo>
                <a:cubicBezTo>
                  <a:pt x="1729" y="608"/>
                  <a:pt x="1729" y="608"/>
                  <a:pt x="1729" y="608"/>
                </a:cubicBezTo>
                <a:cubicBezTo>
                  <a:pt x="1727" y="609"/>
                  <a:pt x="1727" y="609"/>
                  <a:pt x="1727" y="609"/>
                </a:cubicBezTo>
                <a:cubicBezTo>
                  <a:pt x="1729" y="610"/>
                  <a:pt x="1729" y="610"/>
                  <a:pt x="1729" y="610"/>
                </a:cubicBezTo>
                <a:cubicBezTo>
                  <a:pt x="1720" y="612"/>
                  <a:pt x="1720" y="612"/>
                  <a:pt x="1720" y="612"/>
                </a:cubicBezTo>
                <a:cubicBezTo>
                  <a:pt x="1715" y="616"/>
                  <a:pt x="1715" y="616"/>
                  <a:pt x="1715" y="616"/>
                </a:cubicBezTo>
                <a:cubicBezTo>
                  <a:pt x="1702" y="620"/>
                  <a:pt x="1702" y="620"/>
                  <a:pt x="1702" y="620"/>
                </a:cubicBezTo>
                <a:cubicBezTo>
                  <a:pt x="1701" y="619"/>
                  <a:pt x="1701" y="619"/>
                  <a:pt x="1701" y="619"/>
                </a:cubicBezTo>
                <a:cubicBezTo>
                  <a:pt x="1700" y="621"/>
                  <a:pt x="1700" y="621"/>
                  <a:pt x="1700" y="621"/>
                </a:cubicBezTo>
                <a:cubicBezTo>
                  <a:pt x="1703" y="620"/>
                  <a:pt x="1699" y="621"/>
                  <a:pt x="1699" y="618"/>
                </a:cubicBezTo>
                <a:cubicBezTo>
                  <a:pt x="1694" y="621"/>
                  <a:pt x="1694" y="621"/>
                  <a:pt x="1694" y="621"/>
                </a:cubicBezTo>
                <a:cubicBezTo>
                  <a:pt x="1693" y="620"/>
                  <a:pt x="1693" y="620"/>
                  <a:pt x="1693" y="620"/>
                </a:cubicBezTo>
                <a:cubicBezTo>
                  <a:pt x="1692" y="622"/>
                  <a:pt x="1692" y="622"/>
                  <a:pt x="1692" y="622"/>
                </a:cubicBezTo>
                <a:cubicBezTo>
                  <a:pt x="1693" y="626"/>
                  <a:pt x="1693" y="626"/>
                  <a:pt x="1693" y="626"/>
                </a:cubicBezTo>
                <a:cubicBezTo>
                  <a:pt x="1689" y="629"/>
                  <a:pt x="1708" y="630"/>
                  <a:pt x="1687" y="627"/>
                </a:cubicBezTo>
                <a:cubicBezTo>
                  <a:pt x="1691" y="629"/>
                  <a:pt x="1691" y="629"/>
                  <a:pt x="1691" y="629"/>
                </a:cubicBezTo>
                <a:cubicBezTo>
                  <a:pt x="1696" y="629"/>
                  <a:pt x="1696" y="629"/>
                  <a:pt x="1696" y="629"/>
                </a:cubicBezTo>
                <a:cubicBezTo>
                  <a:pt x="1697" y="628"/>
                  <a:pt x="1697" y="628"/>
                  <a:pt x="1697" y="628"/>
                </a:cubicBezTo>
                <a:cubicBezTo>
                  <a:pt x="1700" y="628"/>
                  <a:pt x="1698" y="625"/>
                  <a:pt x="1704" y="624"/>
                </a:cubicBezTo>
                <a:cubicBezTo>
                  <a:pt x="1706" y="625"/>
                  <a:pt x="1706" y="625"/>
                  <a:pt x="1706" y="625"/>
                </a:cubicBezTo>
                <a:cubicBezTo>
                  <a:pt x="1707" y="624"/>
                  <a:pt x="1707" y="624"/>
                  <a:pt x="1707" y="624"/>
                </a:cubicBezTo>
                <a:cubicBezTo>
                  <a:pt x="1712" y="625"/>
                  <a:pt x="1712" y="625"/>
                  <a:pt x="1712" y="625"/>
                </a:cubicBezTo>
                <a:cubicBezTo>
                  <a:pt x="1716" y="623"/>
                  <a:pt x="1716" y="623"/>
                  <a:pt x="1716" y="623"/>
                </a:cubicBezTo>
                <a:cubicBezTo>
                  <a:pt x="1719" y="624"/>
                  <a:pt x="1719" y="624"/>
                  <a:pt x="1719" y="624"/>
                </a:cubicBezTo>
                <a:cubicBezTo>
                  <a:pt x="1719" y="626"/>
                  <a:pt x="1719" y="626"/>
                  <a:pt x="1719" y="626"/>
                </a:cubicBezTo>
                <a:cubicBezTo>
                  <a:pt x="1717" y="629"/>
                  <a:pt x="1717" y="629"/>
                  <a:pt x="1717" y="629"/>
                </a:cubicBezTo>
                <a:cubicBezTo>
                  <a:pt x="1709" y="629"/>
                  <a:pt x="1709" y="629"/>
                  <a:pt x="1709" y="629"/>
                </a:cubicBezTo>
                <a:cubicBezTo>
                  <a:pt x="1705" y="632"/>
                  <a:pt x="1705" y="632"/>
                  <a:pt x="1705" y="632"/>
                </a:cubicBezTo>
                <a:cubicBezTo>
                  <a:pt x="1701" y="634"/>
                  <a:pt x="1701" y="634"/>
                  <a:pt x="1701" y="634"/>
                </a:cubicBezTo>
                <a:cubicBezTo>
                  <a:pt x="1700" y="633"/>
                  <a:pt x="1700" y="633"/>
                  <a:pt x="1700" y="633"/>
                </a:cubicBezTo>
                <a:cubicBezTo>
                  <a:pt x="1695" y="632"/>
                  <a:pt x="1695" y="632"/>
                  <a:pt x="1695" y="632"/>
                </a:cubicBezTo>
                <a:cubicBezTo>
                  <a:pt x="1693" y="632"/>
                  <a:pt x="1693" y="632"/>
                  <a:pt x="1693" y="632"/>
                </a:cubicBezTo>
                <a:cubicBezTo>
                  <a:pt x="1692" y="633"/>
                  <a:pt x="1692" y="633"/>
                  <a:pt x="1692" y="633"/>
                </a:cubicBezTo>
                <a:cubicBezTo>
                  <a:pt x="1696" y="636"/>
                  <a:pt x="1696" y="636"/>
                  <a:pt x="1696" y="636"/>
                </a:cubicBezTo>
                <a:cubicBezTo>
                  <a:pt x="1693" y="638"/>
                  <a:pt x="1693" y="638"/>
                  <a:pt x="1693" y="638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83" y="640"/>
                  <a:pt x="1683" y="640"/>
                  <a:pt x="1683" y="640"/>
                </a:cubicBezTo>
                <a:cubicBezTo>
                  <a:pt x="1680" y="640"/>
                  <a:pt x="1688" y="635"/>
                  <a:pt x="1678" y="642"/>
                </a:cubicBezTo>
                <a:cubicBezTo>
                  <a:pt x="1678" y="643"/>
                  <a:pt x="1678" y="643"/>
                  <a:pt x="1678" y="643"/>
                </a:cubicBezTo>
                <a:cubicBezTo>
                  <a:pt x="1684" y="642"/>
                  <a:pt x="1684" y="642"/>
                  <a:pt x="1684" y="642"/>
                </a:cubicBezTo>
                <a:cubicBezTo>
                  <a:pt x="1679" y="645"/>
                  <a:pt x="1679" y="645"/>
                  <a:pt x="1679" y="645"/>
                </a:cubicBezTo>
                <a:cubicBezTo>
                  <a:pt x="1681" y="646"/>
                  <a:pt x="1681" y="646"/>
                  <a:pt x="1681" y="646"/>
                </a:cubicBezTo>
                <a:cubicBezTo>
                  <a:pt x="1686" y="645"/>
                  <a:pt x="1686" y="645"/>
                  <a:pt x="1686" y="645"/>
                </a:cubicBezTo>
                <a:cubicBezTo>
                  <a:pt x="1686" y="647"/>
                  <a:pt x="1679" y="644"/>
                  <a:pt x="1687" y="648"/>
                </a:cubicBezTo>
                <a:cubicBezTo>
                  <a:pt x="1683" y="648"/>
                  <a:pt x="1683" y="648"/>
                  <a:pt x="1683" y="648"/>
                </a:cubicBezTo>
                <a:cubicBezTo>
                  <a:pt x="1683" y="649"/>
                  <a:pt x="1683" y="649"/>
                  <a:pt x="1683" y="649"/>
                </a:cubicBezTo>
                <a:cubicBezTo>
                  <a:pt x="1684" y="650"/>
                  <a:pt x="1684" y="650"/>
                  <a:pt x="1684" y="650"/>
                </a:cubicBezTo>
                <a:cubicBezTo>
                  <a:pt x="1681" y="649"/>
                  <a:pt x="1681" y="649"/>
                  <a:pt x="1681" y="649"/>
                </a:cubicBezTo>
                <a:cubicBezTo>
                  <a:pt x="1680" y="650"/>
                  <a:pt x="1680" y="650"/>
                  <a:pt x="1680" y="650"/>
                </a:cubicBezTo>
                <a:cubicBezTo>
                  <a:pt x="1677" y="646"/>
                  <a:pt x="1677" y="646"/>
                  <a:pt x="1677" y="646"/>
                </a:cubicBezTo>
                <a:cubicBezTo>
                  <a:pt x="1673" y="645"/>
                  <a:pt x="1673" y="645"/>
                  <a:pt x="1673" y="645"/>
                </a:cubicBezTo>
                <a:cubicBezTo>
                  <a:pt x="1676" y="644"/>
                  <a:pt x="1676" y="644"/>
                  <a:pt x="1676" y="644"/>
                </a:cubicBezTo>
                <a:cubicBezTo>
                  <a:pt x="1675" y="643"/>
                  <a:pt x="1673" y="650"/>
                  <a:pt x="1677" y="642"/>
                </a:cubicBezTo>
                <a:cubicBezTo>
                  <a:pt x="1670" y="642"/>
                  <a:pt x="1670" y="642"/>
                  <a:pt x="1670" y="642"/>
                </a:cubicBezTo>
                <a:cubicBezTo>
                  <a:pt x="1669" y="643"/>
                  <a:pt x="1669" y="643"/>
                  <a:pt x="1669" y="643"/>
                </a:cubicBezTo>
                <a:cubicBezTo>
                  <a:pt x="1660" y="644"/>
                  <a:pt x="1660" y="644"/>
                  <a:pt x="1660" y="644"/>
                </a:cubicBezTo>
                <a:cubicBezTo>
                  <a:pt x="1657" y="647"/>
                  <a:pt x="1657" y="647"/>
                  <a:pt x="1657" y="647"/>
                </a:cubicBezTo>
                <a:cubicBezTo>
                  <a:pt x="1657" y="648"/>
                  <a:pt x="1657" y="648"/>
                  <a:pt x="1657" y="648"/>
                </a:cubicBezTo>
                <a:cubicBezTo>
                  <a:pt x="1656" y="647"/>
                  <a:pt x="1656" y="647"/>
                  <a:pt x="1656" y="647"/>
                </a:cubicBezTo>
                <a:cubicBezTo>
                  <a:pt x="1653" y="650"/>
                  <a:pt x="1653" y="650"/>
                  <a:pt x="1653" y="650"/>
                </a:cubicBezTo>
                <a:cubicBezTo>
                  <a:pt x="1648" y="657"/>
                  <a:pt x="1652" y="647"/>
                  <a:pt x="1640" y="652"/>
                </a:cubicBezTo>
                <a:cubicBezTo>
                  <a:pt x="1641" y="651"/>
                  <a:pt x="1641" y="651"/>
                  <a:pt x="1641" y="651"/>
                </a:cubicBezTo>
                <a:cubicBezTo>
                  <a:pt x="1640" y="650"/>
                  <a:pt x="1640" y="650"/>
                  <a:pt x="1640" y="650"/>
                </a:cubicBezTo>
                <a:cubicBezTo>
                  <a:pt x="1628" y="654"/>
                  <a:pt x="1628" y="654"/>
                  <a:pt x="1628" y="654"/>
                </a:cubicBezTo>
                <a:cubicBezTo>
                  <a:pt x="1627" y="654"/>
                  <a:pt x="1635" y="650"/>
                  <a:pt x="1625" y="655"/>
                </a:cubicBezTo>
                <a:cubicBezTo>
                  <a:pt x="1625" y="657"/>
                  <a:pt x="1625" y="657"/>
                  <a:pt x="1625" y="657"/>
                </a:cubicBezTo>
                <a:cubicBezTo>
                  <a:pt x="1627" y="658"/>
                  <a:pt x="1627" y="658"/>
                  <a:pt x="1627" y="658"/>
                </a:cubicBezTo>
                <a:cubicBezTo>
                  <a:pt x="1629" y="657"/>
                  <a:pt x="1629" y="657"/>
                  <a:pt x="1629" y="657"/>
                </a:cubicBezTo>
                <a:cubicBezTo>
                  <a:pt x="1649" y="658"/>
                  <a:pt x="1649" y="658"/>
                  <a:pt x="1649" y="658"/>
                </a:cubicBezTo>
                <a:cubicBezTo>
                  <a:pt x="1650" y="658"/>
                  <a:pt x="1650" y="658"/>
                  <a:pt x="1650" y="658"/>
                </a:cubicBezTo>
                <a:cubicBezTo>
                  <a:pt x="1651" y="657"/>
                  <a:pt x="1651" y="657"/>
                  <a:pt x="1651" y="657"/>
                </a:cubicBezTo>
                <a:cubicBezTo>
                  <a:pt x="1650" y="655"/>
                  <a:pt x="1650" y="655"/>
                  <a:pt x="1650" y="655"/>
                </a:cubicBezTo>
                <a:cubicBezTo>
                  <a:pt x="1651" y="655"/>
                  <a:pt x="1654" y="657"/>
                  <a:pt x="1653" y="654"/>
                </a:cubicBezTo>
                <a:cubicBezTo>
                  <a:pt x="1649" y="652"/>
                  <a:pt x="1649" y="652"/>
                  <a:pt x="1649" y="652"/>
                </a:cubicBezTo>
                <a:cubicBezTo>
                  <a:pt x="1658" y="651"/>
                  <a:pt x="1658" y="651"/>
                  <a:pt x="1658" y="651"/>
                </a:cubicBezTo>
                <a:cubicBezTo>
                  <a:pt x="1656" y="653"/>
                  <a:pt x="1656" y="653"/>
                  <a:pt x="1656" y="653"/>
                </a:cubicBezTo>
                <a:cubicBezTo>
                  <a:pt x="1661" y="658"/>
                  <a:pt x="1661" y="658"/>
                  <a:pt x="1661" y="658"/>
                </a:cubicBezTo>
                <a:cubicBezTo>
                  <a:pt x="1663" y="657"/>
                  <a:pt x="1663" y="657"/>
                  <a:pt x="1663" y="657"/>
                </a:cubicBezTo>
                <a:cubicBezTo>
                  <a:pt x="1665" y="658"/>
                  <a:pt x="1665" y="658"/>
                  <a:pt x="1665" y="658"/>
                </a:cubicBezTo>
                <a:cubicBezTo>
                  <a:pt x="1665" y="657"/>
                  <a:pt x="1665" y="657"/>
                  <a:pt x="1665" y="657"/>
                </a:cubicBezTo>
                <a:cubicBezTo>
                  <a:pt x="1671" y="657"/>
                  <a:pt x="1671" y="657"/>
                  <a:pt x="1671" y="657"/>
                </a:cubicBezTo>
                <a:cubicBezTo>
                  <a:pt x="1670" y="658"/>
                  <a:pt x="1670" y="658"/>
                  <a:pt x="1670" y="658"/>
                </a:cubicBezTo>
                <a:cubicBezTo>
                  <a:pt x="1675" y="657"/>
                  <a:pt x="1675" y="657"/>
                  <a:pt x="1675" y="657"/>
                </a:cubicBezTo>
                <a:cubicBezTo>
                  <a:pt x="1673" y="655"/>
                  <a:pt x="1673" y="655"/>
                  <a:pt x="1673" y="655"/>
                </a:cubicBezTo>
                <a:cubicBezTo>
                  <a:pt x="1676" y="657"/>
                  <a:pt x="1676" y="657"/>
                  <a:pt x="1676" y="657"/>
                </a:cubicBezTo>
                <a:cubicBezTo>
                  <a:pt x="1677" y="657"/>
                  <a:pt x="1677" y="657"/>
                  <a:pt x="1677" y="657"/>
                </a:cubicBezTo>
                <a:cubicBezTo>
                  <a:pt x="1678" y="657"/>
                  <a:pt x="1678" y="657"/>
                  <a:pt x="1678" y="657"/>
                </a:cubicBezTo>
                <a:cubicBezTo>
                  <a:pt x="1679" y="656"/>
                  <a:pt x="1679" y="656"/>
                  <a:pt x="1679" y="656"/>
                </a:cubicBezTo>
                <a:cubicBezTo>
                  <a:pt x="1683" y="659"/>
                  <a:pt x="1683" y="659"/>
                  <a:pt x="1683" y="659"/>
                </a:cubicBezTo>
                <a:cubicBezTo>
                  <a:pt x="1685" y="658"/>
                  <a:pt x="1685" y="658"/>
                  <a:pt x="1685" y="658"/>
                </a:cubicBezTo>
                <a:cubicBezTo>
                  <a:pt x="1686" y="657"/>
                  <a:pt x="1686" y="657"/>
                  <a:pt x="1686" y="657"/>
                </a:cubicBezTo>
                <a:cubicBezTo>
                  <a:pt x="1687" y="658"/>
                  <a:pt x="1687" y="658"/>
                  <a:pt x="1687" y="658"/>
                </a:cubicBezTo>
                <a:cubicBezTo>
                  <a:pt x="1690" y="655"/>
                  <a:pt x="1690" y="655"/>
                  <a:pt x="1690" y="655"/>
                </a:cubicBezTo>
                <a:cubicBezTo>
                  <a:pt x="1689" y="653"/>
                  <a:pt x="1689" y="653"/>
                  <a:pt x="1689" y="653"/>
                </a:cubicBezTo>
                <a:cubicBezTo>
                  <a:pt x="1693" y="654"/>
                  <a:pt x="1693" y="654"/>
                  <a:pt x="1693" y="654"/>
                </a:cubicBezTo>
                <a:cubicBezTo>
                  <a:pt x="1694" y="653"/>
                  <a:pt x="1694" y="653"/>
                  <a:pt x="1694" y="653"/>
                </a:cubicBezTo>
                <a:cubicBezTo>
                  <a:pt x="1700" y="654"/>
                  <a:pt x="1681" y="660"/>
                  <a:pt x="1700" y="653"/>
                </a:cubicBezTo>
                <a:cubicBezTo>
                  <a:pt x="1704" y="652"/>
                  <a:pt x="1704" y="652"/>
                  <a:pt x="1704" y="652"/>
                </a:cubicBezTo>
                <a:cubicBezTo>
                  <a:pt x="1729" y="648"/>
                  <a:pt x="1729" y="648"/>
                  <a:pt x="1729" y="648"/>
                </a:cubicBezTo>
                <a:cubicBezTo>
                  <a:pt x="1743" y="645"/>
                  <a:pt x="1743" y="645"/>
                  <a:pt x="1743" y="645"/>
                </a:cubicBezTo>
                <a:cubicBezTo>
                  <a:pt x="1767" y="644"/>
                  <a:pt x="1767" y="644"/>
                  <a:pt x="1767" y="644"/>
                </a:cubicBezTo>
                <a:cubicBezTo>
                  <a:pt x="1769" y="644"/>
                  <a:pt x="1769" y="644"/>
                  <a:pt x="1769" y="644"/>
                </a:cubicBezTo>
                <a:cubicBezTo>
                  <a:pt x="1764" y="647"/>
                  <a:pt x="1764" y="647"/>
                  <a:pt x="1764" y="647"/>
                </a:cubicBezTo>
                <a:cubicBezTo>
                  <a:pt x="1751" y="650"/>
                  <a:pt x="1751" y="650"/>
                  <a:pt x="1751" y="650"/>
                </a:cubicBezTo>
                <a:cubicBezTo>
                  <a:pt x="1745" y="653"/>
                  <a:pt x="1745" y="653"/>
                  <a:pt x="1745" y="653"/>
                </a:cubicBezTo>
                <a:cubicBezTo>
                  <a:pt x="1737" y="655"/>
                  <a:pt x="1737" y="655"/>
                  <a:pt x="1737" y="655"/>
                </a:cubicBezTo>
                <a:cubicBezTo>
                  <a:pt x="1736" y="661"/>
                  <a:pt x="1736" y="661"/>
                  <a:pt x="1736" y="661"/>
                </a:cubicBezTo>
                <a:cubicBezTo>
                  <a:pt x="1736" y="661"/>
                  <a:pt x="1736" y="661"/>
                  <a:pt x="1736" y="661"/>
                </a:cubicBezTo>
                <a:cubicBezTo>
                  <a:pt x="1743" y="658"/>
                  <a:pt x="1743" y="658"/>
                  <a:pt x="1743" y="658"/>
                </a:cubicBezTo>
                <a:cubicBezTo>
                  <a:pt x="1743" y="659"/>
                  <a:pt x="1743" y="659"/>
                  <a:pt x="1743" y="659"/>
                </a:cubicBezTo>
                <a:cubicBezTo>
                  <a:pt x="1736" y="664"/>
                  <a:pt x="1736" y="664"/>
                  <a:pt x="1736" y="664"/>
                </a:cubicBezTo>
                <a:cubicBezTo>
                  <a:pt x="1720" y="667"/>
                  <a:pt x="1720" y="667"/>
                  <a:pt x="1720" y="667"/>
                </a:cubicBezTo>
                <a:cubicBezTo>
                  <a:pt x="1712" y="670"/>
                  <a:pt x="1712" y="670"/>
                  <a:pt x="1712" y="670"/>
                </a:cubicBezTo>
                <a:cubicBezTo>
                  <a:pt x="1714" y="671"/>
                  <a:pt x="1714" y="671"/>
                  <a:pt x="1714" y="671"/>
                </a:cubicBezTo>
                <a:cubicBezTo>
                  <a:pt x="1714" y="671"/>
                  <a:pt x="1711" y="669"/>
                  <a:pt x="1713" y="673"/>
                </a:cubicBezTo>
                <a:cubicBezTo>
                  <a:pt x="1707" y="668"/>
                  <a:pt x="1707" y="668"/>
                  <a:pt x="1707" y="668"/>
                </a:cubicBezTo>
                <a:cubicBezTo>
                  <a:pt x="1706" y="670"/>
                  <a:pt x="1713" y="665"/>
                  <a:pt x="1704" y="670"/>
                </a:cubicBezTo>
                <a:cubicBezTo>
                  <a:pt x="1706" y="673"/>
                  <a:pt x="1706" y="673"/>
                  <a:pt x="1706" y="673"/>
                </a:cubicBezTo>
                <a:cubicBezTo>
                  <a:pt x="1702" y="674"/>
                  <a:pt x="1702" y="674"/>
                  <a:pt x="1702" y="674"/>
                </a:cubicBezTo>
                <a:cubicBezTo>
                  <a:pt x="1702" y="677"/>
                  <a:pt x="1702" y="677"/>
                  <a:pt x="1702" y="677"/>
                </a:cubicBezTo>
                <a:cubicBezTo>
                  <a:pt x="1698" y="677"/>
                  <a:pt x="1698" y="677"/>
                  <a:pt x="1698" y="677"/>
                </a:cubicBezTo>
                <a:cubicBezTo>
                  <a:pt x="1693" y="681"/>
                  <a:pt x="1693" y="681"/>
                  <a:pt x="1693" y="681"/>
                </a:cubicBezTo>
                <a:cubicBezTo>
                  <a:pt x="1688" y="682"/>
                  <a:pt x="1688" y="682"/>
                  <a:pt x="1688" y="682"/>
                </a:cubicBezTo>
                <a:cubicBezTo>
                  <a:pt x="1687" y="685"/>
                  <a:pt x="1687" y="685"/>
                  <a:pt x="1687" y="685"/>
                </a:cubicBezTo>
                <a:cubicBezTo>
                  <a:pt x="1688" y="686"/>
                  <a:pt x="1688" y="686"/>
                  <a:pt x="1688" y="686"/>
                </a:cubicBezTo>
                <a:cubicBezTo>
                  <a:pt x="1687" y="687"/>
                  <a:pt x="1687" y="687"/>
                  <a:pt x="1687" y="687"/>
                </a:cubicBezTo>
                <a:cubicBezTo>
                  <a:pt x="1677" y="684"/>
                  <a:pt x="1677" y="684"/>
                  <a:pt x="1677" y="684"/>
                </a:cubicBezTo>
                <a:cubicBezTo>
                  <a:pt x="1672" y="683"/>
                  <a:pt x="1693" y="690"/>
                  <a:pt x="1670" y="683"/>
                </a:cubicBezTo>
                <a:cubicBezTo>
                  <a:pt x="1665" y="685"/>
                  <a:pt x="1665" y="685"/>
                  <a:pt x="1665" y="685"/>
                </a:cubicBezTo>
                <a:cubicBezTo>
                  <a:pt x="1672" y="690"/>
                  <a:pt x="1672" y="690"/>
                  <a:pt x="1672" y="690"/>
                </a:cubicBezTo>
                <a:cubicBezTo>
                  <a:pt x="1673" y="692"/>
                  <a:pt x="1673" y="692"/>
                  <a:pt x="1673" y="692"/>
                </a:cubicBezTo>
                <a:cubicBezTo>
                  <a:pt x="1669" y="693"/>
                  <a:pt x="1669" y="693"/>
                  <a:pt x="1669" y="693"/>
                </a:cubicBezTo>
                <a:cubicBezTo>
                  <a:pt x="1664" y="690"/>
                  <a:pt x="1664" y="690"/>
                  <a:pt x="1664" y="690"/>
                </a:cubicBezTo>
                <a:cubicBezTo>
                  <a:pt x="1660" y="690"/>
                  <a:pt x="1660" y="690"/>
                  <a:pt x="1660" y="690"/>
                </a:cubicBezTo>
                <a:cubicBezTo>
                  <a:pt x="1659" y="690"/>
                  <a:pt x="1659" y="690"/>
                  <a:pt x="1659" y="690"/>
                </a:cubicBezTo>
                <a:cubicBezTo>
                  <a:pt x="1661" y="687"/>
                  <a:pt x="1661" y="687"/>
                  <a:pt x="1661" y="687"/>
                </a:cubicBezTo>
                <a:cubicBezTo>
                  <a:pt x="1653" y="688"/>
                  <a:pt x="1653" y="688"/>
                  <a:pt x="1653" y="688"/>
                </a:cubicBezTo>
                <a:cubicBezTo>
                  <a:pt x="1650" y="690"/>
                  <a:pt x="1650" y="690"/>
                  <a:pt x="1650" y="690"/>
                </a:cubicBezTo>
                <a:cubicBezTo>
                  <a:pt x="1639" y="690"/>
                  <a:pt x="1639" y="690"/>
                  <a:pt x="1639" y="690"/>
                </a:cubicBezTo>
                <a:cubicBezTo>
                  <a:pt x="1638" y="695"/>
                  <a:pt x="1638" y="695"/>
                  <a:pt x="1638" y="695"/>
                </a:cubicBezTo>
                <a:cubicBezTo>
                  <a:pt x="1638" y="695"/>
                  <a:pt x="1639" y="695"/>
                  <a:pt x="1640" y="695"/>
                </a:cubicBezTo>
                <a:cubicBezTo>
                  <a:pt x="1634" y="696"/>
                  <a:pt x="1634" y="696"/>
                  <a:pt x="1634" y="696"/>
                </a:cubicBezTo>
                <a:cubicBezTo>
                  <a:pt x="1636" y="696"/>
                  <a:pt x="1636" y="696"/>
                  <a:pt x="1636" y="696"/>
                </a:cubicBezTo>
                <a:cubicBezTo>
                  <a:pt x="1633" y="694"/>
                  <a:pt x="1633" y="694"/>
                  <a:pt x="1633" y="694"/>
                </a:cubicBezTo>
                <a:cubicBezTo>
                  <a:pt x="1630" y="694"/>
                  <a:pt x="1630" y="694"/>
                  <a:pt x="1630" y="694"/>
                </a:cubicBezTo>
                <a:cubicBezTo>
                  <a:pt x="1620" y="696"/>
                  <a:pt x="1620" y="696"/>
                  <a:pt x="1620" y="696"/>
                </a:cubicBezTo>
                <a:cubicBezTo>
                  <a:pt x="1613" y="699"/>
                  <a:pt x="1613" y="699"/>
                  <a:pt x="1613" y="699"/>
                </a:cubicBezTo>
                <a:cubicBezTo>
                  <a:pt x="1611" y="698"/>
                  <a:pt x="1611" y="698"/>
                  <a:pt x="1611" y="698"/>
                </a:cubicBezTo>
                <a:cubicBezTo>
                  <a:pt x="1597" y="702"/>
                  <a:pt x="1597" y="702"/>
                  <a:pt x="1597" y="702"/>
                </a:cubicBezTo>
                <a:cubicBezTo>
                  <a:pt x="1594" y="702"/>
                  <a:pt x="1594" y="702"/>
                  <a:pt x="1594" y="702"/>
                </a:cubicBezTo>
                <a:cubicBezTo>
                  <a:pt x="1594" y="701"/>
                  <a:pt x="1594" y="700"/>
                  <a:pt x="1597" y="701"/>
                </a:cubicBezTo>
                <a:cubicBezTo>
                  <a:pt x="1597" y="701"/>
                  <a:pt x="1597" y="701"/>
                  <a:pt x="1597" y="701"/>
                </a:cubicBezTo>
                <a:cubicBezTo>
                  <a:pt x="1596" y="699"/>
                  <a:pt x="1607" y="702"/>
                  <a:pt x="1593" y="699"/>
                </a:cubicBezTo>
                <a:cubicBezTo>
                  <a:pt x="1592" y="701"/>
                  <a:pt x="1592" y="701"/>
                  <a:pt x="1592" y="701"/>
                </a:cubicBezTo>
                <a:cubicBezTo>
                  <a:pt x="1589" y="700"/>
                  <a:pt x="1597" y="698"/>
                  <a:pt x="1589" y="702"/>
                </a:cubicBezTo>
                <a:cubicBezTo>
                  <a:pt x="1587" y="700"/>
                  <a:pt x="1587" y="700"/>
                  <a:pt x="1587" y="700"/>
                </a:cubicBezTo>
                <a:cubicBezTo>
                  <a:pt x="1587" y="703"/>
                  <a:pt x="1587" y="703"/>
                  <a:pt x="1587" y="703"/>
                </a:cubicBezTo>
                <a:cubicBezTo>
                  <a:pt x="1586" y="702"/>
                  <a:pt x="1586" y="702"/>
                  <a:pt x="1586" y="702"/>
                </a:cubicBezTo>
                <a:cubicBezTo>
                  <a:pt x="1582" y="703"/>
                  <a:pt x="1582" y="703"/>
                  <a:pt x="1582" y="703"/>
                </a:cubicBezTo>
                <a:cubicBezTo>
                  <a:pt x="1581" y="705"/>
                  <a:pt x="1581" y="705"/>
                  <a:pt x="1581" y="705"/>
                </a:cubicBezTo>
                <a:cubicBezTo>
                  <a:pt x="1582" y="705"/>
                  <a:pt x="1583" y="704"/>
                  <a:pt x="1581" y="702"/>
                </a:cubicBezTo>
                <a:cubicBezTo>
                  <a:pt x="1577" y="704"/>
                  <a:pt x="1577" y="704"/>
                  <a:pt x="1577" y="704"/>
                </a:cubicBezTo>
                <a:cubicBezTo>
                  <a:pt x="1572" y="705"/>
                  <a:pt x="1572" y="705"/>
                  <a:pt x="1572" y="705"/>
                </a:cubicBezTo>
                <a:cubicBezTo>
                  <a:pt x="1570" y="707"/>
                  <a:pt x="1570" y="707"/>
                  <a:pt x="1570" y="707"/>
                </a:cubicBezTo>
                <a:cubicBezTo>
                  <a:pt x="1566" y="707"/>
                  <a:pt x="1566" y="707"/>
                  <a:pt x="1566" y="707"/>
                </a:cubicBezTo>
                <a:cubicBezTo>
                  <a:pt x="1561" y="709"/>
                  <a:pt x="1561" y="709"/>
                  <a:pt x="1561" y="709"/>
                </a:cubicBezTo>
                <a:cubicBezTo>
                  <a:pt x="1559" y="708"/>
                  <a:pt x="1559" y="708"/>
                  <a:pt x="1559" y="708"/>
                </a:cubicBezTo>
                <a:cubicBezTo>
                  <a:pt x="1557" y="710"/>
                  <a:pt x="1571" y="706"/>
                  <a:pt x="1554" y="709"/>
                </a:cubicBezTo>
                <a:cubicBezTo>
                  <a:pt x="1553" y="710"/>
                  <a:pt x="1556" y="710"/>
                  <a:pt x="1554" y="711"/>
                </a:cubicBezTo>
                <a:cubicBezTo>
                  <a:pt x="1559" y="712"/>
                  <a:pt x="1559" y="712"/>
                  <a:pt x="1559" y="712"/>
                </a:cubicBezTo>
                <a:cubicBezTo>
                  <a:pt x="1555" y="715"/>
                  <a:pt x="1555" y="715"/>
                  <a:pt x="1555" y="715"/>
                </a:cubicBezTo>
                <a:cubicBezTo>
                  <a:pt x="1549" y="717"/>
                  <a:pt x="1549" y="717"/>
                  <a:pt x="1549" y="717"/>
                </a:cubicBezTo>
                <a:cubicBezTo>
                  <a:pt x="1548" y="718"/>
                  <a:pt x="1548" y="718"/>
                  <a:pt x="1548" y="718"/>
                </a:cubicBezTo>
                <a:cubicBezTo>
                  <a:pt x="1546" y="718"/>
                  <a:pt x="1546" y="718"/>
                  <a:pt x="1546" y="718"/>
                </a:cubicBezTo>
                <a:cubicBezTo>
                  <a:pt x="1541" y="725"/>
                  <a:pt x="1541" y="725"/>
                  <a:pt x="1541" y="725"/>
                </a:cubicBezTo>
                <a:cubicBezTo>
                  <a:pt x="1534" y="733"/>
                  <a:pt x="1534" y="733"/>
                  <a:pt x="1534" y="733"/>
                </a:cubicBezTo>
                <a:cubicBezTo>
                  <a:pt x="1536" y="735"/>
                  <a:pt x="1536" y="735"/>
                  <a:pt x="1536" y="735"/>
                </a:cubicBezTo>
                <a:cubicBezTo>
                  <a:pt x="1541" y="732"/>
                  <a:pt x="1541" y="732"/>
                  <a:pt x="1541" y="732"/>
                </a:cubicBezTo>
                <a:cubicBezTo>
                  <a:pt x="1548" y="733"/>
                  <a:pt x="1548" y="733"/>
                  <a:pt x="1548" y="733"/>
                </a:cubicBezTo>
                <a:cubicBezTo>
                  <a:pt x="1544" y="731"/>
                  <a:pt x="1544" y="731"/>
                  <a:pt x="1544" y="731"/>
                </a:cubicBezTo>
                <a:cubicBezTo>
                  <a:pt x="1545" y="730"/>
                  <a:pt x="1545" y="730"/>
                  <a:pt x="1545" y="730"/>
                </a:cubicBezTo>
                <a:cubicBezTo>
                  <a:pt x="1548" y="732"/>
                  <a:pt x="1548" y="732"/>
                  <a:pt x="1548" y="732"/>
                </a:cubicBezTo>
                <a:cubicBezTo>
                  <a:pt x="1559" y="728"/>
                  <a:pt x="1559" y="728"/>
                  <a:pt x="1559" y="728"/>
                </a:cubicBezTo>
                <a:cubicBezTo>
                  <a:pt x="1558" y="730"/>
                  <a:pt x="1558" y="730"/>
                  <a:pt x="1558" y="730"/>
                </a:cubicBezTo>
                <a:cubicBezTo>
                  <a:pt x="1566" y="730"/>
                  <a:pt x="1566" y="730"/>
                  <a:pt x="1566" y="730"/>
                </a:cubicBezTo>
                <a:cubicBezTo>
                  <a:pt x="1567" y="729"/>
                  <a:pt x="1567" y="729"/>
                  <a:pt x="1567" y="729"/>
                </a:cubicBezTo>
                <a:cubicBezTo>
                  <a:pt x="1562" y="728"/>
                  <a:pt x="1562" y="728"/>
                  <a:pt x="1562" y="728"/>
                </a:cubicBezTo>
                <a:cubicBezTo>
                  <a:pt x="1562" y="726"/>
                  <a:pt x="1562" y="726"/>
                  <a:pt x="1562" y="726"/>
                </a:cubicBezTo>
                <a:cubicBezTo>
                  <a:pt x="1567" y="723"/>
                  <a:pt x="1563" y="733"/>
                  <a:pt x="1568" y="723"/>
                </a:cubicBezTo>
                <a:cubicBezTo>
                  <a:pt x="1569" y="726"/>
                  <a:pt x="1569" y="726"/>
                  <a:pt x="1569" y="726"/>
                </a:cubicBezTo>
                <a:cubicBezTo>
                  <a:pt x="1578" y="726"/>
                  <a:pt x="1578" y="726"/>
                  <a:pt x="1578" y="726"/>
                </a:cubicBezTo>
                <a:cubicBezTo>
                  <a:pt x="1585" y="725"/>
                  <a:pt x="1585" y="725"/>
                  <a:pt x="1585" y="725"/>
                </a:cubicBezTo>
                <a:cubicBezTo>
                  <a:pt x="1583" y="723"/>
                  <a:pt x="1583" y="731"/>
                  <a:pt x="1585" y="723"/>
                </a:cubicBezTo>
                <a:cubicBezTo>
                  <a:pt x="1586" y="723"/>
                  <a:pt x="1586" y="723"/>
                  <a:pt x="1586" y="723"/>
                </a:cubicBezTo>
                <a:cubicBezTo>
                  <a:pt x="1586" y="724"/>
                  <a:pt x="1586" y="724"/>
                  <a:pt x="1586" y="724"/>
                </a:cubicBezTo>
                <a:cubicBezTo>
                  <a:pt x="1591" y="723"/>
                  <a:pt x="1591" y="723"/>
                  <a:pt x="1591" y="723"/>
                </a:cubicBezTo>
                <a:cubicBezTo>
                  <a:pt x="1591" y="722"/>
                  <a:pt x="1591" y="722"/>
                  <a:pt x="1591" y="722"/>
                </a:cubicBezTo>
                <a:cubicBezTo>
                  <a:pt x="1594" y="720"/>
                  <a:pt x="1597" y="723"/>
                  <a:pt x="1597" y="720"/>
                </a:cubicBezTo>
                <a:cubicBezTo>
                  <a:pt x="1597" y="721"/>
                  <a:pt x="1600" y="719"/>
                  <a:pt x="1597" y="722"/>
                </a:cubicBezTo>
                <a:cubicBezTo>
                  <a:pt x="1598" y="721"/>
                  <a:pt x="1598" y="724"/>
                  <a:pt x="1599" y="720"/>
                </a:cubicBezTo>
                <a:cubicBezTo>
                  <a:pt x="1599" y="719"/>
                  <a:pt x="1599" y="719"/>
                  <a:pt x="1599" y="719"/>
                </a:cubicBezTo>
                <a:cubicBezTo>
                  <a:pt x="1603" y="717"/>
                  <a:pt x="1603" y="717"/>
                  <a:pt x="1603" y="717"/>
                </a:cubicBezTo>
                <a:cubicBezTo>
                  <a:pt x="1602" y="715"/>
                  <a:pt x="1609" y="717"/>
                  <a:pt x="1601" y="715"/>
                </a:cubicBezTo>
                <a:cubicBezTo>
                  <a:pt x="1603" y="714"/>
                  <a:pt x="1603" y="714"/>
                  <a:pt x="1603" y="714"/>
                </a:cubicBezTo>
                <a:cubicBezTo>
                  <a:pt x="1605" y="717"/>
                  <a:pt x="1605" y="717"/>
                  <a:pt x="1605" y="717"/>
                </a:cubicBezTo>
                <a:cubicBezTo>
                  <a:pt x="1613" y="715"/>
                  <a:pt x="1613" y="715"/>
                  <a:pt x="1613" y="715"/>
                </a:cubicBezTo>
                <a:cubicBezTo>
                  <a:pt x="1614" y="717"/>
                  <a:pt x="1614" y="717"/>
                  <a:pt x="1614" y="717"/>
                </a:cubicBezTo>
                <a:cubicBezTo>
                  <a:pt x="1611" y="716"/>
                  <a:pt x="1611" y="716"/>
                  <a:pt x="1611" y="716"/>
                </a:cubicBezTo>
                <a:cubicBezTo>
                  <a:pt x="1611" y="718"/>
                  <a:pt x="1611" y="718"/>
                  <a:pt x="1611" y="718"/>
                </a:cubicBezTo>
                <a:cubicBezTo>
                  <a:pt x="1614" y="718"/>
                  <a:pt x="1614" y="718"/>
                  <a:pt x="1614" y="718"/>
                </a:cubicBezTo>
                <a:cubicBezTo>
                  <a:pt x="1617" y="715"/>
                  <a:pt x="1617" y="715"/>
                  <a:pt x="1617" y="715"/>
                </a:cubicBezTo>
                <a:cubicBezTo>
                  <a:pt x="1616" y="714"/>
                  <a:pt x="1615" y="717"/>
                  <a:pt x="1615" y="715"/>
                </a:cubicBezTo>
                <a:cubicBezTo>
                  <a:pt x="1615" y="714"/>
                  <a:pt x="1613" y="715"/>
                  <a:pt x="1615" y="714"/>
                </a:cubicBezTo>
                <a:cubicBezTo>
                  <a:pt x="1618" y="716"/>
                  <a:pt x="1618" y="716"/>
                  <a:pt x="1618" y="716"/>
                </a:cubicBezTo>
                <a:cubicBezTo>
                  <a:pt x="1623" y="718"/>
                  <a:pt x="1604" y="720"/>
                  <a:pt x="1624" y="712"/>
                </a:cubicBezTo>
                <a:cubicBezTo>
                  <a:pt x="1623" y="714"/>
                  <a:pt x="1623" y="714"/>
                  <a:pt x="1623" y="714"/>
                </a:cubicBezTo>
                <a:cubicBezTo>
                  <a:pt x="1625" y="714"/>
                  <a:pt x="1625" y="714"/>
                  <a:pt x="1625" y="714"/>
                </a:cubicBezTo>
                <a:cubicBezTo>
                  <a:pt x="1626" y="712"/>
                  <a:pt x="1626" y="712"/>
                  <a:pt x="1626" y="712"/>
                </a:cubicBezTo>
                <a:cubicBezTo>
                  <a:pt x="1639" y="708"/>
                  <a:pt x="1639" y="708"/>
                  <a:pt x="1639" y="708"/>
                </a:cubicBezTo>
                <a:cubicBezTo>
                  <a:pt x="1641" y="708"/>
                  <a:pt x="1641" y="703"/>
                  <a:pt x="1645" y="707"/>
                </a:cubicBezTo>
                <a:cubicBezTo>
                  <a:pt x="1639" y="704"/>
                  <a:pt x="1639" y="704"/>
                  <a:pt x="1639" y="704"/>
                </a:cubicBezTo>
                <a:cubicBezTo>
                  <a:pt x="1636" y="705"/>
                  <a:pt x="1636" y="705"/>
                  <a:pt x="1636" y="705"/>
                </a:cubicBezTo>
                <a:cubicBezTo>
                  <a:pt x="1635" y="703"/>
                  <a:pt x="1635" y="703"/>
                  <a:pt x="1635" y="703"/>
                </a:cubicBezTo>
                <a:cubicBezTo>
                  <a:pt x="1625" y="703"/>
                  <a:pt x="1625" y="703"/>
                  <a:pt x="1625" y="703"/>
                </a:cubicBezTo>
                <a:cubicBezTo>
                  <a:pt x="1625" y="704"/>
                  <a:pt x="1625" y="703"/>
                  <a:pt x="1624" y="701"/>
                </a:cubicBezTo>
                <a:cubicBezTo>
                  <a:pt x="1622" y="702"/>
                  <a:pt x="1623" y="707"/>
                  <a:pt x="1619" y="703"/>
                </a:cubicBezTo>
                <a:cubicBezTo>
                  <a:pt x="1617" y="701"/>
                  <a:pt x="1617" y="701"/>
                  <a:pt x="1617" y="701"/>
                </a:cubicBezTo>
                <a:cubicBezTo>
                  <a:pt x="1625" y="698"/>
                  <a:pt x="1625" y="698"/>
                  <a:pt x="1625" y="698"/>
                </a:cubicBezTo>
                <a:cubicBezTo>
                  <a:pt x="1627" y="699"/>
                  <a:pt x="1627" y="699"/>
                  <a:pt x="1627" y="699"/>
                </a:cubicBezTo>
                <a:cubicBezTo>
                  <a:pt x="1625" y="700"/>
                  <a:pt x="1629" y="701"/>
                  <a:pt x="1625" y="700"/>
                </a:cubicBezTo>
                <a:cubicBezTo>
                  <a:pt x="1630" y="702"/>
                  <a:pt x="1630" y="702"/>
                  <a:pt x="1630" y="702"/>
                </a:cubicBezTo>
                <a:cubicBezTo>
                  <a:pt x="1631" y="702"/>
                  <a:pt x="1631" y="702"/>
                  <a:pt x="1631" y="702"/>
                </a:cubicBezTo>
                <a:cubicBezTo>
                  <a:pt x="1630" y="700"/>
                  <a:pt x="1639" y="704"/>
                  <a:pt x="1629" y="699"/>
                </a:cubicBezTo>
                <a:cubicBezTo>
                  <a:pt x="1628" y="698"/>
                  <a:pt x="1628" y="698"/>
                  <a:pt x="1628" y="698"/>
                </a:cubicBezTo>
                <a:cubicBezTo>
                  <a:pt x="1629" y="697"/>
                  <a:pt x="1631" y="696"/>
                  <a:pt x="1631" y="697"/>
                </a:cubicBezTo>
                <a:cubicBezTo>
                  <a:pt x="1631" y="698"/>
                  <a:pt x="1631" y="698"/>
                  <a:pt x="1631" y="698"/>
                </a:cubicBezTo>
                <a:cubicBezTo>
                  <a:pt x="1637" y="703"/>
                  <a:pt x="1637" y="703"/>
                  <a:pt x="1637" y="703"/>
                </a:cubicBezTo>
                <a:cubicBezTo>
                  <a:pt x="1646" y="703"/>
                  <a:pt x="1646" y="703"/>
                  <a:pt x="1646" y="703"/>
                </a:cubicBezTo>
                <a:cubicBezTo>
                  <a:pt x="1645" y="707"/>
                  <a:pt x="1649" y="704"/>
                  <a:pt x="1651" y="705"/>
                </a:cubicBezTo>
                <a:cubicBezTo>
                  <a:pt x="1650" y="709"/>
                  <a:pt x="1650" y="709"/>
                  <a:pt x="1650" y="709"/>
                </a:cubicBezTo>
                <a:cubicBezTo>
                  <a:pt x="1651" y="712"/>
                  <a:pt x="1654" y="708"/>
                  <a:pt x="1654" y="711"/>
                </a:cubicBezTo>
                <a:cubicBezTo>
                  <a:pt x="1654" y="710"/>
                  <a:pt x="1654" y="710"/>
                  <a:pt x="1654" y="710"/>
                </a:cubicBezTo>
                <a:cubicBezTo>
                  <a:pt x="1655" y="711"/>
                  <a:pt x="1655" y="711"/>
                  <a:pt x="1655" y="711"/>
                </a:cubicBezTo>
                <a:cubicBezTo>
                  <a:pt x="1656" y="711"/>
                  <a:pt x="1656" y="711"/>
                  <a:pt x="1656" y="711"/>
                </a:cubicBezTo>
                <a:cubicBezTo>
                  <a:pt x="1657" y="710"/>
                  <a:pt x="1657" y="710"/>
                  <a:pt x="1657" y="710"/>
                </a:cubicBezTo>
                <a:cubicBezTo>
                  <a:pt x="1656" y="709"/>
                  <a:pt x="1656" y="709"/>
                  <a:pt x="1656" y="709"/>
                </a:cubicBezTo>
                <a:cubicBezTo>
                  <a:pt x="1665" y="710"/>
                  <a:pt x="1665" y="710"/>
                  <a:pt x="1665" y="710"/>
                </a:cubicBezTo>
                <a:cubicBezTo>
                  <a:pt x="1672" y="706"/>
                  <a:pt x="1672" y="706"/>
                  <a:pt x="1672" y="706"/>
                </a:cubicBezTo>
                <a:cubicBezTo>
                  <a:pt x="1681" y="704"/>
                  <a:pt x="1681" y="704"/>
                  <a:pt x="1681" y="704"/>
                </a:cubicBezTo>
                <a:cubicBezTo>
                  <a:pt x="1681" y="702"/>
                  <a:pt x="1677" y="707"/>
                  <a:pt x="1681" y="702"/>
                </a:cubicBezTo>
                <a:cubicBezTo>
                  <a:pt x="1686" y="703"/>
                  <a:pt x="1686" y="703"/>
                  <a:pt x="1686" y="703"/>
                </a:cubicBezTo>
                <a:cubicBezTo>
                  <a:pt x="1702" y="700"/>
                  <a:pt x="1702" y="700"/>
                  <a:pt x="1702" y="700"/>
                </a:cubicBezTo>
                <a:cubicBezTo>
                  <a:pt x="1702" y="701"/>
                  <a:pt x="1702" y="701"/>
                  <a:pt x="1702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11" y="702"/>
                  <a:pt x="1700" y="703"/>
                  <a:pt x="1711" y="699"/>
                </a:cubicBezTo>
                <a:cubicBezTo>
                  <a:pt x="1711" y="701"/>
                  <a:pt x="1711" y="701"/>
                  <a:pt x="1711" y="701"/>
                </a:cubicBezTo>
                <a:cubicBezTo>
                  <a:pt x="1718" y="700"/>
                  <a:pt x="1718" y="700"/>
                  <a:pt x="1718" y="700"/>
                </a:cubicBezTo>
                <a:cubicBezTo>
                  <a:pt x="1719" y="699"/>
                  <a:pt x="1719" y="699"/>
                  <a:pt x="1719" y="699"/>
                </a:cubicBezTo>
                <a:cubicBezTo>
                  <a:pt x="1716" y="697"/>
                  <a:pt x="1716" y="697"/>
                  <a:pt x="1716" y="697"/>
                </a:cubicBezTo>
                <a:cubicBezTo>
                  <a:pt x="1721" y="696"/>
                  <a:pt x="1721" y="696"/>
                  <a:pt x="1721" y="696"/>
                </a:cubicBezTo>
                <a:cubicBezTo>
                  <a:pt x="1722" y="697"/>
                  <a:pt x="1722" y="697"/>
                  <a:pt x="1722" y="697"/>
                </a:cubicBezTo>
                <a:cubicBezTo>
                  <a:pt x="1731" y="692"/>
                  <a:pt x="1731" y="692"/>
                  <a:pt x="1731" y="692"/>
                </a:cubicBezTo>
                <a:cubicBezTo>
                  <a:pt x="1734" y="693"/>
                  <a:pt x="1737" y="686"/>
                  <a:pt x="1739" y="693"/>
                </a:cubicBezTo>
                <a:cubicBezTo>
                  <a:pt x="1751" y="688"/>
                  <a:pt x="1751" y="688"/>
                  <a:pt x="1751" y="688"/>
                </a:cubicBezTo>
                <a:cubicBezTo>
                  <a:pt x="1752" y="686"/>
                  <a:pt x="1752" y="686"/>
                  <a:pt x="1752" y="686"/>
                </a:cubicBezTo>
                <a:cubicBezTo>
                  <a:pt x="1753" y="688"/>
                  <a:pt x="1753" y="688"/>
                  <a:pt x="1753" y="688"/>
                </a:cubicBezTo>
                <a:cubicBezTo>
                  <a:pt x="1756" y="687"/>
                  <a:pt x="1756" y="687"/>
                  <a:pt x="1756" y="687"/>
                </a:cubicBezTo>
                <a:cubicBezTo>
                  <a:pt x="1760" y="689"/>
                  <a:pt x="1760" y="689"/>
                  <a:pt x="1760" y="689"/>
                </a:cubicBezTo>
                <a:cubicBezTo>
                  <a:pt x="1765" y="693"/>
                  <a:pt x="1765" y="693"/>
                  <a:pt x="1765" y="693"/>
                </a:cubicBezTo>
                <a:cubicBezTo>
                  <a:pt x="1761" y="696"/>
                  <a:pt x="1761" y="696"/>
                  <a:pt x="1761" y="696"/>
                </a:cubicBezTo>
                <a:cubicBezTo>
                  <a:pt x="1758" y="695"/>
                  <a:pt x="1758" y="695"/>
                  <a:pt x="1758" y="695"/>
                </a:cubicBezTo>
                <a:cubicBezTo>
                  <a:pt x="1758" y="697"/>
                  <a:pt x="1754" y="693"/>
                  <a:pt x="1756" y="698"/>
                </a:cubicBezTo>
                <a:cubicBezTo>
                  <a:pt x="1755" y="697"/>
                  <a:pt x="1755" y="697"/>
                  <a:pt x="1755" y="697"/>
                </a:cubicBezTo>
                <a:cubicBezTo>
                  <a:pt x="1743" y="701"/>
                  <a:pt x="1743" y="701"/>
                  <a:pt x="1743" y="701"/>
                </a:cubicBezTo>
                <a:cubicBezTo>
                  <a:pt x="1742" y="704"/>
                  <a:pt x="1742" y="704"/>
                  <a:pt x="1742" y="704"/>
                </a:cubicBezTo>
                <a:cubicBezTo>
                  <a:pt x="1728" y="705"/>
                  <a:pt x="1728" y="705"/>
                  <a:pt x="1728" y="705"/>
                </a:cubicBezTo>
                <a:cubicBezTo>
                  <a:pt x="1726" y="708"/>
                  <a:pt x="1726" y="708"/>
                  <a:pt x="1726" y="708"/>
                </a:cubicBezTo>
                <a:cubicBezTo>
                  <a:pt x="1718" y="710"/>
                  <a:pt x="1718" y="710"/>
                  <a:pt x="1718" y="710"/>
                </a:cubicBezTo>
                <a:cubicBezTo>
                  <a:pt x="1715" y="712"/>
                  <a:pt x="1715" y="712"/>
                  <a:pt x="1715" y="712"/>
                </a:cubicBezTo>
                <a:cubicBezTo>
                  <a:pt x="1707" y="715"/>
                  <a:pt x="1707" y="715"/>
                  <a:pt x="1707" y="715"/>
                </a:cubicBezTo>
                <a:cubicBezTo>
                  <a:pt x="1707" y="718"/>
                  <a:pt x="1707" y="718"/>
                  <a:pt x="1707" y="718"/>
                </a:cubicBezTo>
                <a:cubicBezTo>
                  <a:pt x="1701" y="718"/>
                  <a:pt x="1701" y="718"/>
                  <a:pt x="1701" y="718"/>
                </a:cubicBezTo>
                <a:cubicBezTo>
                  <a:pt x="1701" y="718"/>
                  <a:pt x="1702" y="720"/>
                  <a:pt x="1701" y="717"/>
                </a:cubicBezTo>
                <a:cubicBezTo>
                  <a:pt x="1693" y="722"/>
                  <a:pt x="1693" y="722"/>
                  <a:pt x="1693" y="722"/>
                </a:cubicBezTo>
                <a:cubicBezTo>
                  <a:pt x="1690" y="722"/>
                  <a:pt x="1690" y="722"/>
                  <a:pt x="1690" y="722"/>
                </a:cubicBezTo>
                <a:cubicBezTo>
                  <a:pt x="1688" y="725"/>
                  <a:pt x="1688" y="725"/>
                  <a:pt x="1688" y="725"/>
                </a:cubicBezTo>
                <a:cubicBezTo>
                  <a:pt x="1687" y="722"/>
                  <a:pt x="1687" y="722"/>
                  <a:pt x="1687" y="722"/>
                </a:cubicBezTo>
                <a:cubicBezTo>
                  <a:pt x="1683" y="724"/>
                  <a:pt x="1683" y="724"/>
                  <a:pt x="1683" y="724"/>
                </a:cubicBezTo>
                <a:cubicBezTo>
                  <a:pt x="1683" y="724"/>
                  <a:pt x="1679" y="722"/>
                  <a:pt x="1683" y="727"/>
                </a:cubicBezTo>
                <a:cubicBezTo>
                  <a:pt x="1680" y="727"/>
                  <a:pt x="1680" y="727"/>
                  <a:pt x="1680" y="727"/>
                </a:cubicBezTo>
                <a:cubicBezTo>
                  <a:pt x="1679" y="729"/>
                  <a:pt x="1679" y="729"/>
                  <a:pt x="1679" y="729"/>
                </a:cubicBezTo>
                <a:cubicBezTo>
                  <a:pt x="1675" y="729"/>
                  <a:pt x="1675" y="729"/>
                  <a:pt x="1675" y="729"/>
                </a:cubicBezTo>
                <a:cubicBezTo>
                  <a:pt x="1673" y="732"/>
                  <a:pt x="1673" y="732"/>
                  <a:pt x="1673" y="732"/>
                </a:cubicBezTo>
                <a:cubicBezTo>
                  <a:pt x="1667" y="730"/>
                  <a:pt x="1667" y="730"/>
                  <a:pt x="1667" y="730"/>
                </a:cubicBezTo>
                <a:cubicBezTo>
                  <a:pt x="1662" y="731"/>
                  <a:pt x="1662" y="731"/>
                  <a:pt x="1662" y="731"/>
                </a:cubicBezTo>
                <a:cubicBezTo>
                  <a:pt x="1662" y="733"/>
                  <a:pt x="1662" y="733"/>
                  <a:pt x="1662" y="733"/>
                </a:cubicBezTo>
                <a:cubicBezTo>
                  <a:pt x="1667" y="736"/>
                  <a:pt x="1667" y="736"/>
                  <a:pt x="1667" y="736"/>
                </a:cubicBezTo>
                <a:cubicBezTo>
                  <a:pt x="1671" y="740"/>
                  <a:pt x="1671" y="740"/>
                  <a:pt x="1671" y="740"/>
                </a:cubicBezTo>
                <a:cubicBezTo>
                  <a:pt x="1668" y="742"/>
                  <a:pt x="1668" y="742"/>
                  <a:pt x="1668" y="742"/>
                </a:cubicBezTo>
                <a:cubicBezTo>
                  <a:pt x="1664" y="738"/>
                  <a:pt x="1664" y="738"/>
                  <a:pt x="1664" y="738"/>
                </a:cubicBezTo>
                <a:cubicBezTo>
                  <a:pt x="1645" y="741"/>
                  <a:pt x="1645" y="741"/>
                  <a:pt x="1645" y="741"/>
                </a:cubicBezTo>
                <a:cubicBezTo>
                  <a:pt x="1643" y="740"/>
                  <a:pt x="1643" y="740"/>
                  <a:pt x="1643" y="740"/>
                </a:cubicBezTo>
                <a:cubicBezTo>
                  <a:pt x="1631" y="743"/>
                  <a:pt x="1631" y="743"/>
                  <a:pt x="1631" y="743"/>
                </a:cubicBezTo>
                <a:cubicBezTo>
                  <a:pt x="1631" y="743"/>
                  <a:pt x="1631" y="743"/>
                  <a:pt x="1631" y="743"/>
                </a:cubicBezTo>
                <a:cubicBezTo>
                  <a:pt x="1625" y="743"/>
                  <a:pt x="1625" y="743"/>
                  <a:pt x="1625" y="743"/>
                </a:cubicBezTo>
                <a:cubicBezTo>
                  <a:pt x="1625" y="744"/>
                  <a:pt x="1625" y="744"/>
                  <a:pt x="1625" y="744"/>
                </a:cubicBezTo>
                <a:cubicBezTo>
                  <a:pt x="1622" y="743"/>
                  <a:pt x="1622" y="743"/>
                  <a:pt x="1622" y="743"/>
                </a:cubicBezTo>
                <a:cubicBezTo>
                  <a:pt x="1618" y="746"/>
                  <a:pt x="1618" y="746"/>
                  <a:pt x="1618" y="746"/>
                </a:cubicBezTo>
                <a:cubicBezTo>
                  <a:pt x="1618" y="746"/>
                  <a:pt x="1616" y="748"/>
                  <a:pt x="1616" y="745"/>
                </a:cubicBezTo>
                <a:cubicBezTo>
                  <a:pt x="1615" y="746"/>
                  <a:pt x="1615" y="746"/>
                  <a:pt x="1615" y="746"/>
                </a:cubicBezTo>
                <a:cubicBezTo>
                  <a:pt x="1602" y="748"/>
                  <a:pt x="1602" y="748"/>
                  <a:pt x="1602" y="748"/>
                </a:cubicBezTo>
                <a:cubicBezTo>
                  <a:pt x="1574" y="757"/>
                  <a:pt x="1574" y="757"/>
                  <a:pt x="1574" y="757"/>
                </a:cubicBezTo>
                <a:cubicBezTo>
                  <a:pt x="1569" y="760"/>
                  <a:pt x="1569" y="760"/>
                  <a:pt x="1569" y="760"/>
                </a:cubicBezTo>
                <a:cubicBezTo>
                  <a:pt x="1566" y="759"/>
                  <a:pt x="1566" y="759"/>
                  <a:pt x="1566" y="759"/>
                </a:cubicBezTo>
                <a:cubicBezTo>
                  <a:pt x="1563" y="760"/>
                  <a:pt x="1563" y="760"/>
                  <a:pt x="1563" y="760"/>
                </a:cubicBezTo>
                <a:cubicBezTo>
                  <a:pt x="1563" y="761"/>
                  <a:pt x="1563" y="761"/>
                  <a:pt x="1563" y="761"/>
                </a:cubicBezTo>
                <a:cubicBezTo>
                  <a:pt x="1565" y="762"/>
                  <a:pt x="1565" y="762"/>
                  <a:pt x="1565" y="762"/>
                </a:cubicBezTo>
                <a:cubicBezTo>
                  <a:pt x="1539" y="771"/>
                  <a:pt x="1539" y="771"/>
                  <a:pt x="1539" y="771"/>
                </a:cubicBezTo>
                <a:cubicBezTo>
                  <a:pt x="1531" y="775"/>
                  <a:pt x="1531" y="775"/>
                  <a:pt x="1531" y="775"/>
                </a:cubicBezTo>
                <a:cubicBezTo>
                  <a:pt x="1528" y="775"/>
                  <a:pt x="1528" y="775"/>
                  <a:pt x="1528" y="775"/>
                </a:cubicBezTo>
                <a:cubicBezTo>
                  <a:pt x="1527" y="777"/>
                  <a:pt x="1527" y="777"/>
                  <a:pt x="1527" y="777"/>
                </a:cubicBezTo>
                <a:cubicBezTo>
                  <a:pt x="1525" y="776"/>
                  <a:pt x="1525" y="776"/>
                  <a:pt x="1525" y="776"/>
                </a:cubicBezTo>
                <a:cubicBezTo>
                  <a:pt x="1519" y="779"/>
                  <a:pt x="1519" y="779"/>
                  <a:pt x="1519" y="779"/>
                </a:cubicBezTo>
                <a:cubicBezTo>
                  <a:pt x="1519" y="779"/>
                  <a:pt x="1521" y="781"/>
                  <a:pt x="1518" y="778"/>
                </a:cubicBezTo>
                <a:cubicBezTo>
                  <a:pt x="1502" y="782"/>
                  <a:pt x="1502" y="782"/>
                  <a:pt x="1502" y="782"/>
                </a:cubicBezTo>
                <a:cubicBezTo>
                  <a:pt x="1498" y="783"/>
                  <a:pt x="1498" y="783"/>
                  <a:pt x="1498" y="783"/>
                </a:cubicBezTo>
                <a:cubicBezTo>
                  <a:pt x="1486" y="787"/>
                  <a:pt x="1486" y="787"/>
                  <a:pt x="1486" y="787"/>
                </a:cubicBezTo>
                <a:cubicBezTo>
                  <a:pt x="1480" y="790"/>
                  <a:pt x="1480" y="790"/>
                  <a:pt x="1480" y="790"/>
                </a:cubicBezTo>
                <a:cubicBezTo>
                  <a:pt x="1465" y="805"/>
                  <a:pt x="1465" y="805"/>
                  <a:pt x="1465" y="805"/>
                </a:cubicBezTo>
                <a:cubicBezTo>
                  <a:pt x="1459" y="812"/>
                  <a:pt x="1459" y="812"/>
                  <a:pt x="1459" y="812"/>
                </a:cubicBezTo>
                <a:cubicBezTo>
                  <a:pt x="1454" y="816"/>
                  <a:pt x="1454" y="816"/>
                  <a:pt x="1454" y="816"/>
                </a:cubicBezTo>
                <a:cubicBezTo>
                  <a:pt x="1454" y="820"/>
                  <a:pt x="1467" y="802"/>
                  <a:pt x="1448" y="822"/>
                </a:cubicBezTo>
                <a:cubicBezTo>
                  <a:pt x="1440" y="828"/>
                  <a:pt x="1440" y="828"/>
                  <a:pt x="1440" y="828"/>
                </a:cubicBezTo>
                <a:cubicBezTo>
                  <a:pt x="1439" y="829"/>
                  <a:pt x="1439" y="829"/>
                  <a:pt x="1439" y="829"/>
                </a:cubicBezTo>
                <a:cubicBezTo>
                  <a:pt x="1440" y="830"/>
                  <a:pt x="1440" y="830"/>
                  <a:pt x="1440" y="830"/>
                </a:cubicBezTo>
                <a:cubicBezTo>
                  <a:pt x="1439" y="832"/>
                  <a:pt x="1439" y="832"/>
                  <a:pt x="1439" y="832"/>
                </a:cubicBezTo>
                <a:cubicBezTo>
                  <a:pt x="1438" y="831"/>
                  <a:pt x="1438" y="831"/>
                  <a:pt x="1438" y="831"/>
                </a:cubicBezTo>
                <a:cubicBezTo>
                  <a:pt x="1433" y="835"/>
                  <a:pt x="1433" y="835"/>
                  <a:pt x="1433" y="835"/>
                </a:cubicBezTo>
                <a:cubicBezTo>
                  <a:pt x="1433" y="837"/>
                  <a:pt x="1433" y="837"/>
                  <a:pt x="1433" y="837"/>
                </a:cubicBezTo>
                <a:cubicBezTo>
                  <a:pt x="1429" y="841"/>
                  <a:pt x="1429" y="841"/>
                  <a:pt x="1429" y="841"/>
                </a:cubicBezTo>
                <a:cubicBezTo>
                  <a:pt x="1417" y="851"/>
                  <a:pt x="1417" y="851"/>
                  <a:pt x="1417" y="851"/>
                </a:cubicBezTo>
                <a:cubicBezTo>
                  <a:pt x="1415" y="855"/>
                  <a:pt x="1415" y="855"/>
                  <a:pt x="1415" y="855"/>
                </a:cubicBezTo>
                <a:cubicBezTo>
                  <a:pt x="1409" y="858"/>
                  <a:pt x="1409" y="858"/>
                  <a:pt x="1409" y="858"/>
                </a:cubicBezTo>
                <a:cubicBezTo>
                  <a:pt x="1408" y="857"/>
                  <a:pt x="1407" y="857"/>
                  <a:pt x="1407" y="858"/>
                </a:cubicBezTo>
                <a:cubicBezTo>
                  <a:pt x="1406" y="862"/>
                  <a:pt x="1406" y="862"/>
                  <a:pt x="1406" y="862"/>
                </a:cubicBezTo>
                <a:cubicBezTo>
                  <a:pt x="1398" y="869"/>
                  <a:pt x="1398" y="869"/>
                  <a:pt x="1398" y="869"/>
                </a:cubicBezTo>
                <a:cubicBezTo>
                  <a:pt x="1397" y="869"/>
                  <a:pt x="1397" y="869"/>
                  <a:pt x="1397" y="869"/>
                </a:cubicBezTo>
                <a:cubicBezTo>
                  <a:pt x="1396" y="869"/>
                  <a:pt x="1396" y="869"/>
                  <a:pt x="1396" y="869"/>
                </a:cubicBezTo>
                <a:cubicBezTo>
                  <a:pt x="1396" y="872"/>
                  <a:pt x="1396" y="872"/>
                  <a:pt x="1396" y="872"/>
                </a:cubicBezTo>
                <a:cubicBezTo>
                  <a:pt x="1389" y="878"/>
                  <a:pt x="1389" y="878"/>
                  <a:pt x="1389" y="878"/>
                </a:cubicBezTo>
                <a:cubicBezTo>
                  <a:pt x="1386" y="880"/>
                  <a:pt x="1386" y="880"/>
                  <a:pt x="1386" y="880"/>
                </a:cubicBezTo>
                <a:cubicBezTo>
                  <a:pt x="1386" y="880"/>
                  <a:pt x="1389" y="874"/>
                  <a:pt x="1385" y="881"/>
                </a:cubicBezTo>
                <a:cubicBezTo>
                  <a:pt x="1384" y="881"/>
                  <a:pt x="1384" y="881"/>
                  <a:pt x="1384" y="881"/>
                </a:cubicBezTo>
                <a:cubicBezTo>
                  <a:pt x="1385" y="884"/>
                  <a:pt x="1385" y="884"/>
                  <a:pt x="1385" y="884"/>
                </a:cubicBezTo>
                <a:cubicBezTo>
                  <a:pt x="1381" y="886"/>
                  <a:pt x="1381" y="886"/>
                  <a:pt x="1381" y="886"/>
                </a:cubicBezTo>
                <a:cubicBezTo>
                  <a:pt x="1380" y="887"/>
                  <a:pt x="1380" y="887"/>
                  <a:pt x="1380" y="887"/>
                </a:cubicBezTo>
                <a:cubicBezTo>
                  <a:pt x="1378" y="886"/>
                  <a:pt x="1388" y="884"/>
                  <a:pt x="1377" y="886"/>
                </a:cubicBezTo>
                <a:cubicBezTo>
                  <a:pt x="1375" y="889"/>
                  <a:pt x="1375" y="889"/>
                  <a:pt x="1375" y="889"/>
                </a:cubicBezTo>
                <a:cubicBezTo>
                  <a:pt x="1377" y="890"/>
                  <a:pt x="1377" y="890"/>
                  <a:pt x="1377" y="890"/>
                </a:cubicBezTo>
                <a:cubicBezTo>
                  <a:pt x="1371" y="894"/>
                  <a:pt x="1371" y="894"/>
                  <a:pt x="1371" y="894"/>
                </a:cubicBezTo>
                <a:cubicBezTo>
                  <a:pt x="1369" y="894"/>
                  <a:pt x="1369" y="894"/>
                  <a:pt x="1369" y="894"/>
                </a:cubicBezTo>
                <a:cubicBezTo>
                  <a:pt x="1369" y="897"/>
                  <a:pt x="1369" y="897"/>
                  <a:pt x="1369" y="897"/>
                </a:cubicBezTo>
                <a:cubicBezTo>
                  <a:pt x="1365" y="900"/>
                  <a:pt x="1365" y="900"/>
                  <a:pt x="1365" y="900"/>
                </a:cubicBezTo>
                <a:cubicBezTo>
                  <a:pt x="1364" y="902"/>
                  <a:pt x="1364" y="902"/>
                  <a:pt x="1364" y="902"/>
                </a:cubicBezTo>
                <a:cubicBezTo>
                  <a:pt x="1360" y="902"/>
                  <a:pt x="1360" y="902"/>
                  <a:pt x="1360" y="902"/>
                </a:cubicBezTo>
                <a:cubicBezTo>
                  <a:pt x="1360" y="904"/>
                  <a:pt x="1360" y="904"/>
                  <a:pt x="1360" y="904"/>
                </a:cubicBezTo>
                <a:cubicBezTo>
                  <a:pt x="1353" y="909"/>
                  <a:pt x="1353" y="909"/>
                  <a:pt x="1353" y="909"/>
                </a:cubicBezTo>
                <a:cubicBezTo>
                  <a:pt x="1352" y="909"/>
                  <a:pt x="1355" y="904"/>
                  <a:pt x="1355" y="911"/>
                </a:cubicBezTo>
                <a:cubicBezTo>
                  <a:pt x="1352" y="912"/>
                  <a:pt x="1352" y="912"/>
                  <a:pt x="1352" y="912"/>
                </a:cubicBezTo>
                <a:cubicBezTo>
                  <a:pt x="1350" y="915"/>
                  <a:pt x="1350" y="915"/>
                  <a:pt x="1350" y="915"/>
                </a:cubicBezTo>
                <a:cubicBezTo>
                  <a:pt x="1345" y="916"/>
                  <a:pt x="1345" y="916"/>
                  <a:pt x="1345" y="916"/>
                </a:cubicBezTo>
                <a:cubicBezTo>
                  <a:pt x="1345" y="919"/>
                  <a:pt x="1345" y="919"/>
                  <a:pt x="1345" y="919"/>
                </a:cubicBezTo>
                <a:cubicBezTo>
                  <a:pt x="1341" y="922"/>
                  <a:pt x="1341" y="922"/>
                  <a:pt x="1341" y="922"/>
                </a:cubicBezTo>
                <a:cubicBezTo>
                  <a:pt x="1338" y="922"/>
                  <a:pt x="1338" y="922"/>
                  <a:pt x="1338" y="922"/>
                </a:cubicBezTo>
                <a:cubicBezTo>
                  <a:pt x="1339" y="925"/>
                  <a:pt x="1339" y="925"/>
                  <a:pt x="1339" y="925"/>
                </a:cubicBezTo>
                <a:cubicBezTo>
                  <a:pt x="1335" y="929"/>
                  <a:pt x="1335" y="929"/>
                  <a:pt x="1335" y="929"/>
                </a:cubicBezTo>
                <a:cubicBezTo>
                  <a:pt x="1333" y="929"/>
                  <a:pt x="1333" y="929"/>
                  <a:pt x="1333" y="929"/>
                </a:cubicBezTo>
                <a:cubicBezTo>
                  <a:pt x="1320" y="939"/>
                  <a:pt x="1320" y="939"/>
                  <a:pt x="1320" y="939"/>
                </a:cubicBezTo>
                <a:cubicBezTo>
                  <a:pt x="1321" y="940"/>
                  <a:pt x="1321" y="940"/>
                  <a:pt x="1321" y="940"/>
                </a:cubicBezTo>
                <a:cubicBezTo>
                  <a:pt x="1318" y="942"/>
                  <a:pt x="1318" y="942"/>
                  <a:pt x="1318" y="942"/>
                </a:cubicBezTo>
                <a:cubicBezTo>
                  <a:pt x="1318" y="944"/>
                  <a:pt x="1314" y="939"/>
                  <a:pt x="1319" y="944"/>
                </a:cubicBezTo>
                <a:cubicBezTo>
                  <a:pt x="1317" y="942"/>
                  <a:pt x="1317" y="942"/>
                  <a:pt x="1317" y="942"/>
                </a:cubicBezTo>
                <a:cubicBezTo>
                  <a:pt x="1313" y="947"/>
                  <a:pt x="1313" y="947"/>
                  <a:pt x="1313" y="947"/>
                </a:cubicBezTo>
                <a:cubicBezTo>
                  <a:pt x="1309" y="948"/>
                  <a:pt x="1309" y="948"/>
                  <a:pt x="1309" y="948"/>
                </a:cubicBezTo>
                <a:cubicBezTo>
                  <a:pt x="1311" y="949"/>
                  <a:pt x="1310" y="950"/>
                  <a:pt x="1309" y="951"/>
                </a:cubicBezTo>
                <a:cubicBezTo>
                  <a:pt x="1304" y="954"/>
                  <a:pt x="1304" y="954"/>
                  <a:pt x="1304" y="954"/>
                </a:cubicBezTo>
                <a:cubicBezTo>
                  <a:pt x="1303" y="957"/>
                  <a:pt x="1303" y="957"/>
                  <a:pt x="1303" y="957"/>
                </a:cubicBezTo>
                <a:cubicBezTo>
                  <a:pt x="1299" y="958"/>
                  <a:pt x="1299" y="958"/>
                  <a:pt x="1299" y="958"/>
                </a:cubicBezTo>
                <a:cubicBezTo>
                  <a:pt x="1296" y="963"/>
                  <a:pt x="1296" y="963"/>
                  <a:pt x="1296" y="963"/>
                </a:cubicBezTo>
                <a:cubicBezTo>
                  <a:pt x="1276" y="981"/>
                  <a:pt x="1255" y="1001"/>
                  <a:pt x="1234" y="1020"/>
                </a:cubicBezTo>
                <a:cubicBezTo>
                  <a:pt x="1235" y="1021"/>
                  <a:pt x="1235" y="1021"/>
                  <a:pt x="1235" y="1021"/>
                </a:cubicBezTo>
                <a:cubicBezTo>
                  <a:pt x="1228" y="1024"/>
                  <a:pt x="1224" y="1034"/>
                  <a:pt x="1217" y="1034"/>
                </a:cubicBezTo>
                <a:cubicBezTo>
                  <a:pt x="1218" y="1035"/>
                  <a:pt x="1218" y="1035"/>
                  <a:pt x="1218" y="1035"/>
                </a:cubicBezTo>
                <a:cubicBezTo>
                  <a:pt x="1214" y="1040"/>
                  <a:pt x="1205" y="1047"/>
                  <a:pt x="1203" y="1051"/>
                </a:cubicBezTo>
                <a:cubicBezTo>
                  <a:pt x="1203" y="1054"/>
                  <a:pt x="1200" y="1055"/>
                  <a:pt x="1198" y="1056"/>
                </a:cubicBezTo>
                <a:cubicBezTo>
                  <a:pt x="1199" y="1057"/>
                  <a:pt x="1199" y="1057"/>
                  <a:pt x="1199" y="1057"/>
                </a:cubicBezTo>
                <a:cubicBezTo>
                  <a:pt x="1199" y="1057"/>
                  <a:pt x="1203" y="1056"/>
                  <a:pt x="1198" y="1059"/>
                </a:cubicBezTo>
                <a:cubicBezTo>
                  <a:pt x="1200" y="1060"/>
                  <a:pt x="1200" y="1060"/>
                  <a:pt x="1200" y="1060"/>
                </a:cubicBezTo>
                <a:cubicBezTo>
                  <a:pt x="1200" y="1062"/>
                  <a:pt x="1198" y="1056"/>
                  <a:pt x="1199" y="1062"/>
                </a:cubicBezTo>
                <a:cubicBezTo>
                  <a:pt x="1195" y="1060"/>
                  <a:pt x="1195" y="1060"/>
                  <a:pt x="1195" y="1060"/>
                </a:cubicBezTo>
                <a:cubicBezTo>
                  <a:pt x="1189" y="1063"/>
                  <a:pt x="1183" y="1068"/>
                  <a:pt x="1179" y="1073"/>
                </a:cubicBezTo>
                <a:cubicBezTo>
                  <a:pt x="1178" y="1076"/>
                  <a:pt x="1178" y="1076"/>
                  <a:pt x="1178" y="1076"/>
                </a:cubicBezTo>
                <a:cubicBezTo>
                  <a:pt x="1172" y="1078"/>
                  <a:pt x="1172" y="1078"/>
                  <a:pt x="1172" y="1078"/>
                </a:cubicBezTo>
                <a:cubicBezTo>
                  <a:pt x="1158" y="1078"/>
                  <a:pt x="1158" y="1078"/>
                  <a:pt x="1158" y="1078"/>
                </a:cubicBezTo>
                <a:cubicBezTo>
                  <a:pt x="1154" y="1075"/>
                  <a:pt x="1154" y="1075"/>
                  <a:pt x="1154" y="1075"/>
                </a:cubicBezTo>
                <a:cubicBezTo>
                  <a:pt x="1157" y="1074"/>
                  <a:pt x="1157" y="1074"/>
                  <a:pt x="1157" y="1074"/>
                </a:cubicBezTo>
                <a:cubicBezTo>
                  <a:pt x="1157" y="1072"/>
                  <a:pt x="1157" y="1072"/>
                  <a:pt x="1157" y="1072"/>
                </a:cubicBezTo>
                <a:cubicBezTo>
                  <a:pt x="1162" y="1066"/>
                  <a:pt x="1162" y="1066"/>
                  <a:pt x="1162" y="1066"/>
                </a:cubicBezTo>
                <a:cubicBezTo>
                  <a:pt x="1161" y="1065"/>
                  <a:pt x="1161" y="1065"/>
                  <a:pt x="1161" y="1065"/>
                </a:cubicBezTo>
                <a:cubicBezTo>
                  <a:pt x="1163" y="1063"/>
                  <a:pt x="1163" y="1063"/>
                  <a:pt x="1163" y="1063"/>
                </a:cubicBezTo>
                <a:cubicBezTo>
                  <a:pt x="1162" y="1062"/>
                  <a:pt x="1162" y="1062"/>
                  <a:pt x="1162" y="1062"/>
                </a:cubicBezTo>
                <a:cubicBezTo>
                  <a:pt x="1160" y="1064"/>
                  <a:pt x="1156" y="1064"/>
                  <a:pt x="1154" y="1066"/>
                </a:cubicBezTo>
                <a:cubicBezTo>
                  <a:pt x="1151" y="1072"/>
                  <a:pt x="1151" y="1072"/>
                  <a:pt x="1151" y="1072"/>
                </a:cubicBezTo>
                <a:cubicBezTo>
                  <a:pt x="1147" y="1074"/>
                  <a:pt x="1147" y="1074"/>
                  <a:pt x="1147" y="1074"/>
                </a:cubicBezTo>
                <a:cubicBezTo>
                  <a:pt x="1148" y="1075"/>
                  <a:pt x="1148" y="1075"/>
                  <a:pt x="1148" y="1075"/>
                </a:cubicBezTo>
                <a:cubicBezTo>
                  <a:pt x="1145" y="1078"/>
                  <a:pt x="1145" y="1078"/>
                  <a:pt x="1145" y="1078"/>
                </a:cubicBezTo>
                <a:cubicBezTo>
                  <a:pt x="1127" y="1078"/>
                  <a:pt x="1127" y="1078"/>
                  <a:pt x="1127" y="1078"/>
                </a:cubicBezTo>
                <a:cubicBezTo>
                  <a:pt x="1127" y="1076"/>
                  <a:pt x="1127" y="1076"/>
                  <a:pt x="1127" y="1076"/>
                </a:cubicBezTo>
                <a:cubicBezTo>
                  <a:pt x="1133" y="1074"/>
                  <a:pt x="1133" y="1074"/>
                  <a:pt x="1133" y="1074"/>
                </a:cubicBezTo>
                <a:cubicBezTo>
                  <a:pt x="1136" y="1071"/>
                  <a:pt x="1136" y="1071"/>
                  <a:pt x="1136" y="1071"/>
                </a:cubicBezTo>
                <a:cubicBezTo>
                  <a:pt x="1135" y="1069"/>
                  <a:pt x="1135" y="1069"/>
                  <a:pt x="1135" y="1069"/>
                </a:cubicBezTo>
                <a:cubicBezTo>
                  <a:pt x="1141" y="1065"/>
                  <a:pt x="1141" y="1065"/>
                  <a:pt x="1141" y="1065"/>
                </a:cubicBezTo>
                <a:cubicBezTo>
                  <a:pt x="1141" y="1064"/>
                  <a:pt x="1142" y="1067"/>
                  <a:pt x="1140" y="1064"/>
                </a:cubicBezTo>
                <a:cubicBezTo>
                  <a:pt x="1146" y="1067"/>
                  <a:pt x="1146" y="1067"/>
                  <a:pt x="1146" y="1067"/>
                </a:cubicBezTo>
                <a:cubicBezTo>
                  <a:pt x="1147" y="1066"/>
                  <a:pt x="1147" y="1066"/>
                  <a:pt x="1147" y="1066"/>
                </a:cubicBezTo>
                <a:cubicBezTo>
                  <a:pt x="1146" y="1065"/>
                  <a:pt x="1146" y="1065"/>
                  <a:pt x="1146" y="1065"/>
                </a:cubicBezTo>
                <a:cubicBezTo>
                  <a:pt x="1143" y="1064"/>
                  <a:pt x="1143" y="1064"/>
                  <a:pt x="1143" y="1064"/>
                </a:cubicBezTo>
                <a:cubicBezTo>
                  <a:pt x="1145" y="1062"/>
                  <a:pt x="1145" y="1062"/>
                  <a:pt x="1145" y="1062"/>
                </a:cubicBezTo>
                <a:cubicBezTo>
                  <a:pt x="1145" y="1060"/>
                  <a:pt x="1145" y="1060"/>
                  <a:pt x="1145" y="1060"/>
                </a:cubicBezTo>
                <a:cubicBezTo>
                  <a:pt x="1142" y="1066"/>
                  <a:pt x="1135" y="1060"/>
                  <a:pt x="1133" y="1062"/>
                </a:cubicBezTo>
                <a:cubicBezTo>
                  <a:pt x="1126" y="1068"/>
                  <a:pt x="1126" y="1068"/>
                  <a:pt x="1126" y="1068"/>
                </a:cubicBezTo>
                <a:cubicBezTo>
                  <a:pt x="1127" y="1068"/>
                  <a:pt x="1127" y="1068"/>
                  <a:pt x="1127" y="1068"/>
                </a:cubicBezTo>
                <a:cubicBezTo>
                  <a:pt x="1117" y="1078"/>
                  <a:pt x="1117" y="1078"/>
                  <a:pt x="1117" y="1078"/>
                </a:cubicBezTo>
                <a:cubicBezTo>
                  <a:pt x="1100" y="1078"/>
                  <a:pt x="1100" y="1078"/>
                  <a:pt x="1100" y="1078"/>
                </a:cubicBezTo>
                <a:cubicBezTo>
                  <a:pt x="1102" y="1076"/>
                  <a:pt x="1096" y="1079"/>
                  <a:pt x="1101" y="1075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098" y="1075"/>
                  <a:pt x="1098" y="1075"/>
                  <a:pt x="1098" y="1075"/>
                </a:cubicBezTo>
                <a:cubicBezTo>
                  <a:pt x="1095" y="1078"/>
                  <a:pt x="1095" y="1078"/>
                  <a:pt x="1095" y="1078"/>
                </a:cubicBezTo>
                <a:cubicBezTo>
                  <a:pt x="1091" y="1078"/>
                  <a:pt x="1091" y="1078"/>
                  <a:pt x="1091" y="1078"/>
                </a:cubicBezTo>
                <a:cubicBezTo>
                  <a:pt x="1093" y="1075"/>
                  <a:pt x="1093" y="1075"/>
                  <a:pt x="1093" y="1075"/>
                </a:cubicBezTo>
                <a:cubicBezTo>
                  <a:pt x="1095" y="1073"/>
                  <a:pt x="1095" y="1077"/>
                  <a:pt x="1097" y="1074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100" y="1071"/>
                  <a:pt x="1100" y="1071"/>
                  <a:pt x="1100" y="1071"/>
                </a:cubicBezTo>
                <a:cubicBezTo>
                  <a:pt x="1104" y="1071"/>
                  <a:pt x="1097" y="1069"/>
                  <a:pt x="1104" y="1069"/>
                </a:cubicBezTo>
                <a:cubicBezTo>
                  <a:pt x="1103" y="1068"/>
                  <a:pt x="1103" y="1068"/>
                  <a:pt x="1103" y="1068"/>
                </a:cubicBezTo>
                <a:cubicBezTo>
                  <a:pt x="1100" y="1070"/>
                  <a:pt x="1096" y="1069"/>
                  <a:pt x="1095" y="1070"/>
                </a:cubicBezTo>
                <a:cubicBezTo>
                  <a:pt x="1104" y="1062"/>
                  <a:pt x="1104" y="1062"/>
                  <a:pt x="1104" y="1062"/>
                </a:cubicBezTo>
                <a:cubicBezTo>
                  <a:pt x="1114" y="1055"/>
                  <a:pt x="1114" y="1055"/>
                  <a:pt x="1114" y="1055"/>
                </a:cubicBezTo>
                <a:cubicBezTo>
                  <a:pt x="1114" y="1052"/>
                  <a:pt x="1114" y="1052"/>
                  <a:pt x="1114" y="1052"/>
                </a:cubicBezTo>
                <a:cubicBezTo>
                  <a:pt x="1117" y="1052"/>
                  <a:pt x="1117" y="1052"/>
                  <a:pt x="1117" y="1052"/>
                </a:cubicBezTo>
                <a:cubicBezTo>
                  <a:pt x="1120" y="1050"/>
                  <a:pt x="1122" y="1046"/>
                  <a:pt x="1122" y="1043"/>
                </a:cubicBezTo>
                <a:cubicBezTo>
                  <a:pt x="1119" y="1046"/>
                  <a:pt x="1119" y="1046"/>
                  <a:pt x="1119" y="1046"/>
                </a:cubicBezTo>
                <a:cubicBezTo>
                  <a:pt x="1108" y="1051"/>
                  <a:pt x="1098" y="1064"/>
                  <a:pt x="1088" y="1071"/>
                </a:cubicBezTo>
                <a:cubicBezTo>
                  <a:pt x="1088" y="1074"/>
                  <a:pt x="1088" y="1074"/>
                  <a:pt x="1088" y="1074"/>
                </a:cubicBezTo>
                <a:cubicBezTo>
                  <a:pt x="1084" y="1078"/>
                  <a:pt x="1084" y="1078"/>
                  <a:pt x="1084" y="1078"/>
                </a:cubicBezTo>
                <a:cubicBezTo>
                  <a:pt x="1070" y="1078"/>
                  <a:pt x="1070" y="1078"/>
                  <a:pt x="1070" y="1078"/>
                </a:cubicBezTo>
                <a:cubicBezTo>
                  <a:pt x="1077" y="1070"/>
                  <a:pt x="1077" y="1070"/>
                  <a:pt x="1077" y="1070"/>
                </a:cubicBezTo>
                <a:cubicBezTo>
                  <a:pt x="1077" y="1069"/>
                  <a:pt x="1077" y="1069"/>
                  <a:pt x="1077" y="1069"/>
                </a:cubicBezTo>
                <a:cubicBezTo>
                  <a:pt x="1088" y="1057"/>
                  <a:pt x="1088" y="1057"/>
                  <a:pt x="1088" y="1057"/>
                </a:cubicBezTo>
                <a:cubicBezTo>
                  <a:pt x="1084" y="1055"/>
                  <a:pt x="1088" y="1055"/>
                  <a:pt x="1087" y="1052"/>
                </a:cubicBezTo>
                <a:cubicBezTo>
                  <a:pt x="1087" y="1051"/>
                  <a:pt x="1087" y="1051"/>
                  <a:pt x="1087" y="1051"/>
                </a:cubicBezTo>
                <a:cubicBezTo>
                  <a:pt x="1081" y="1055"/>
                  <a:pt x="1081" y="1055"/>
                  <a:pt x="1081" y="1055"/>
                </a:cubicBezTo>
                <a:cubicBezTo>
                  <a:pt x="1075" y="1059"/>
                  <a:pt x="1075" y="1059"/>
                  <a:pt x="1075" y="1059"/>
                </a:cubicBezTo>
                <a:cubicBezTo>
                  <a:pt x="1081" y="1051"/>
                  <a:pt x="1081" y="1051"/>
                  <a:pt x="1081" y="1051"/>
                </a:cubicBezTo>
                <a:cubicBezTo>
                  <a:pt x="1083" y="1049"/>
                  <a:pt x="1083" y="1049"/>
                  <a:pt x="1083" y="1049"/>
                </a:cubicBezTo>
                <a:cubicBezTo>
                  <a:pt x="1082" y="1048"/>
                  <a:pt x="1082" y="1048"/>
                  <a:pt x="1082" y="1048"/>
                </a:cubicBezTo>
                <a:cubicBezTo>
                  <a:pt x="1084" y="1045"/>
                  <a:pt x="1084" y="1045"/>
                  <a:pt x="1084" y="1045"/>
                </a:cubicBezTo>
                <a:cubicBezTo>
                  <a:pt x="1083" y="1044"/>
                  <a:pt x="1083" y="1044"/>
                  <a:pt x="1083" y="1044"/>
                </a:cubicBezTo>
                <a:cubicBezTo>
                  <a:pt x="1080" y="1045"/>
                  <a:pt x="1080" y="1045"/>
                  <a:pt x="1080" y="1045"/>
                </a:cubicBezTo>
                <a:cubicBezTo>
                  <a:pt x="1077" y="1047"/>
                  <a:pt x="1083" y="1047"/>
                  <a:pt x="1079" y="1048"/>
                </a:cubicBezTo>
                <a:cubicBezTo>
                  <a:pt x="1080" y="1049"/>
                  <a:pt x="1080" y="1049"/>
                  <a:pt x="1080" y="1049"/>
                </a:cubicBezTo>
                <a:cubicBezTo>
                  <a:pt x="1078" y="1051"/>
                  <a:pt x="1078" y="1051"/>
                  <a:pt x="1078" y="1051"/>
                </a:cubicBezTo>
                <a:cubicBezTo>
                  <a:pt x="1077" y="1048"/>
                  <a:pt x="1077" y="1048"/>
                  <a:pt x="1077" y="1048"/>
                </a:cubicBezTo>
                <a:cubicBezTo>
                  <a:pt x="1067" y="1057"/>
                  <a:pt x="1067" y="1057"/>
                  <a:pt x="1067" y="1057"/>
                </a:cubicBezTo>
                <a:cubicBezTo>
                  <a:pt x="1065" y="1056"/>
                  <a:pt x="1065" y="1056"/>
                  <a:pt x="1065" y="1056"/>
                </a:cubicBezTo>
                <a:cubicBezTo>
                  <a:pt x="1069" y="1054"/>
                  <a:pt x="1064" y="1053"/>
                  <a:pt x="1066" y="1051"/>
                </a:cubicBezTo>
                <a:cubicBezTo>
                  <a:pt x="1069" y="1051"/>
                  <a:pt x="1069" y="1051"/>
                  <a:pt x="1069" y="1051"/>
                </a:cubicBezTo>
                <a:cubicBezTo>
                  <a:pt x="1067" y="1051"/>
                  <a:pt x="1067" y="1051"/>
                  <a:pt x="1067" y="1051"/>
                </a:cubicBezTo>
                <a:cubicBezTo>
                  <a:pt x="1070" y="1051"/>
                  <a:pt x="1070" y="1051"/>
                  <a:pt x="1070" y="1051"/>
                </a:cubicBezTo>
                <a:cubicBezTo>
                  <a:pt x="1071" y="1049"/>
                  <a:pt x="1071" y="1049"/>
                  <a:pt x="1071" y="1049"/>
                </a:cubicBezTo>
                <a:cubicBezTo>
                  <a:pt x="1070" y="1050"/>
                  <a:pt x="1073" y="1048"/>
                  <a:pt x="1069" y="1047"/>
                </a:cubicBezTo>
                <a:cubicBezTo>
                  <a:pt x="1069" y="1046"/>
                  <a:pt x="1069" y="1046"/>
                  <a:pt x="1069" y="1046"/>
                </a:cubicBezTo>
                <a:cubicBezTo>
                  <a:pt x="1063" y="1050"/>
                  <a:pt x="1063" y="1050"/>
                  <a:pt x="1063" y="1050"/>
                </a:cubicBezTo>
                <a:cubicBezTo>
                  <a:pt x="1061" y="1053"/>
                  <a:pt x="1061" y="1053"/>
                  <a:pt x="1061" y="1053"/>
                </a:cubicBezTo>
                <a:cubicBezTo>
                  <a:pt x="1059" y="1055"/>
                  <a:pt x="1059" y="1055"/>
                  <a:pt x="1059" y="1055"/>
                </a:cubicBezTo>
                <a:cubicBezTo>
                  <a:pt x="1058" y="1052"/>
                  <a:pt x="1058" y="1052"/>
                  <a:pt x="1058" y="1052"/>
                </a:cubicBezTo>
                <a:cubicBezTo>
                  <a:pt x="1053" y="1056"/>
                  <a:pt x="1053" y="1056"/>
                  <a:pt x="1053" y="1056"/>
                </a:cubicBezTo>
                <a:cubicBezTo>
                  <a:pt x="1053" y="1059"/>
                  <a:pt x="1053" y="1059"/>
                  <a:pt x="1053" y="1059"/>
                </a:cubicBezTo>
                <a:cubicBezTo>
                  <a:pt x="1049" y="1060"/>
                  <a:pt x="1049" y="1060"/>
                  <a:pt x="1049" y="1060"/>
                </a:cubicBezTo>
                <a:cubicBezTo>
                  <a:pt x="1045" y="1064"/>
                  <a:pt x="1045" y="1064"/>
                  <a:pt x="1045" y="1064"/>
                </a:cubicBezTo>
                <a:cubicBezTo>
                  <a:pt x="1045" y="1066"/>
                  <a:pt x="1045" y="1066"/>
                  <a:pt x="1045" y="1066"/>
                </a:cubicBezTo>
                <a:cubicBezTo>
                  <a:pt x="1043" y="1067"/>
                  <a:pt x="1043" y="1067"/>
                  <a:pt x="1043" y="1067"/>
                </a:cubicBezTo>
                <a:cubicBezTo>
                  <a:pt x="1039" y="1064"/>
                  <a:pt x="1039" y="1064"/>
                  <a:pt x="1039" y="1064"/>
                </a:cubicBezTo>
                <a:cubicBezTo>
                  <a:pt x="1037" y="1066"/>
                  <a:pt x="1037" y="1066"/>
                  <a:pt x="1037" y="1066"/>
                </a:cubicBezTo>
                <a:cubicBezTo>
                  <a:pt x="1033" y="1066"/>
                  <a:pt x="1033" y="1066"/>
                  <a:pt x="1033" y="1066"/>
                </a:cubicBezTo>
                <a:cubicBezTo>
                  <a:pt x="1036" y="1065"/>
                  <a:pt x="1031" y="1067"/>
                  <a:pt x="1036" y="1068"/>
                </a:cubicBezTo>
                <a:cubicBezTo>
                  <a:pt x="1030" y="1071"/>
                  <a:pt x="1030" y="1071"/>
                  <a:pt x="1030" y="1071"/>
                </a:cubicBezTo>
                <a:cubicBezTo>
                  <a:pt x="1029" y="1074"/>
                  <a:pt x="1029" y="1074"/>
                  <a:pt x="1029" y="1074"/>
                </a:cubicBezTo>
                <a:cubicBezTo>
                  <a:pt x="1028" y="1074"/>
                  <a:pt x="1028" y="1074"/>
                  <a:pt x="1028" y="1074"/>
                </a:cubicBezTo>
                <a:cubicBezTo>
                  <a:pt x="1027" y="1070"/>
                  <a:pt x="1038" y="1067"/>
                  <a:pt x="1033" y="1062"/>
                </a:cubicBezTo>
                <a:cubicBezTo>
                  <a:pt x="1042" y="1056"/>
                  <a:pt x="1042" y="1056"/>
                  <a:pt x="1042" y="1056"/>
                </a:cubicBezTo>
                <a:cubicBezTo>
                  <a:pt x="1042" y="1053"/>
                  <a:pt x="1042" y="1053"/>
                  <a:pt x="1042" y="1053"/>
                </a:cubicBezTo>
                <a:cubicBezTo>
                  <a:pt x="1038" y="1051"/>
                  <a:pt x="1038" y="1051"/>
                  <a:pt x="1038" y="1051"/>
                </a:cubicBezTo>
                <a:cubicBezTo>
                  <a:pt x="1036" y="1051"/>
                  <a:pt x="1036" y="1051"/>
                  <a:pt x="1036" y="1051"/>
                </a:cubicBezTo>
                <a:cubicBezTo>
                  <a:pt x="1033" y="1055"/>
                  <a:pt x="1033" y="1055"/>
                  <a:pt x="1033" y="1055"/>
                </a:cubicBezTo>
                <a:cubicBezTo>
                  <a:pt x="1032" y="1053"/>
                  <a:pt x="1032" y="1053"/>
                  <a:pt x="1032" y="1053"/>
                </a:cubicBezTo>
                <a:cubicBezTo>
                  <a:pt x="1028" y="1056"/>
                  <a:pt x="1028" y="1056"/>
                  <a:pt x="1028" y="1056"/>
                </a:cubicBezTo>
                <a:cubicBezTo>
                  <a:pt x="1027" y="1055"/>
                  <a:pt x="1027" y="1055"/>
                  <a:pt x="1027" y="1055"/>
                </a:cubicBezTo>
                <a:cubicBezTo>
                  <a:pt x="1024" y="1056"/>
                  <a:pt x="1024" y="1056"/>
                  <a:pt x="1024" y="1056"/>
                </a:cubicBezTo>
                <a:cubicBezTo>
                  <a:pt x="1023" y="1056"/>
                  <a:pt x="1023" y="1056"/>
                  <a:pt x="1023" y="1056"/>
                </a:cubicBezTo>
                <a:cubicBezTo>
                  <a:pt x="1027" y="1048"/>
                  <a:pt x="1034" y="1048"/>
                  <a:pt x="1036" y="1039"/>
                </a:cubicBezTo>
                <a:cubicBezTo>
                  <a:pt x="1035" y="1039"/>
                  <a:pt x="1035" y="1039"/>
                  <a:pt x="1035" y="1039"/>
                </a:cubicBezTo>
                <a:cubicBezTo>
                  <a:pt x="1031" y="1041"/>
                  <a:pt x="1028" y="1045"/>
                  <a:pt x="1022" y="1045"/>
                </a:cubicBezTo>
                <a:cubicBezTo>
                  <a:pt x="1024" y="1044"/>
                  <a:pt x="1024" y="1044"/>
                  <a:pt x="1024" y="1044"/>
                </a:cubicBezTo>
                <a:cubicBezTo>
                  <a:pt x="1025" y="1040"/>
                  <a:pt x="1025" y="1040"/>
                  <a:pt x="1025" y="1040"/>
                </a:cubicBezTo>
                <a:cubicBezTo>
                  <a:pt x="1023" y="1040"/>
                  <a:pt x="1023" y="1040"/>
                  <a:pt x="1023" y="1040"/>
                </a:cubicBezTo>
                <a:cubicBezTo>
                  <a:pt x="1020" y="1043"/>
                  <a:pt x="1016" y="1046"/>
                  <a:pt x="1014" y="1049"/>
                </a:cubicBezTo>
                <a:cubicBezTo>
                  <a:pt x="1012" y="1049"/>
                  <a:pt x="1014" y="1053"/>
                  <a:pt x="1012" y="1048"/>
                </a:cubicBezTo>
                <a:cubicBezTo>
                  <a:pt x="1011" y="1049"/>
                  <a:pt x="1011" y="1049"/>
                  <a:pt x="1011" y="1049"/>
                </a:cubicBezTo>
                <a:cubicBezTo>
                  <a:pt x="1012" y="1051"/>
                  <a:pt x="1012" y="1051"/>
                  <a:pt x="1012" y="1051"/>
                </a:cubicBezTo>
                <a:cubicBezTo>
                  <a:pt x="1010" y="1050"/>
                  <a:pt x="1010" y="1050"/>
                  <a:pt x="1010" y="1050"/>
                </a:cubicBezTo>
                <a:cubicBezTo>
                  <a:pt x="1007" y="1051"/>
                  <a:pt x="1012" y="1048"/>
                  <a:pt x="1006" y="1051"/>
                </a:cubicBezTo>
                <a:cubicBezTo>
                  <a:pt x="1009" y="1048"/>
                  <a:pt x="1009" y="1048"/>
                  <a:pt x="1009" y="1048"/>
                </a:cubicBezTo>
                <a:cubicBezTo>
                  <a:pt x="1009" y="1046"/>
                  <a:pt x="1009" y="1046"/>
                  <a:pt x="1009" y="1046"/>
                </a:cubicBezTo>
                <a:cubicBezTo>
                  <a:pt x="1016" y="1041"/>
                  <a:pt x="1016" y="1041"/>
                  <a:pt x="1016" y="1041"/>
                </a:cubicBezTo>
                <a:cubicBezTo>
                  <a:pt x="1017" y="1039"/>
                  <a:pt x="1017" y="1039"/>
                  <a:pt x="1017" y="1039"/>
                </a:cubicBezTo>
                <a:cubicBezTo>
                  <a:pt x="1016" y="1038"/>
                  <a:pt x="1016" y="1038"/>
                  <a:pt x="1016" y="1038"/>
                </a:cubicBezTo>
                <a:cubicBezTo>
                  <a:pt x="1015" y="1036"/>
                  <a:pt x="1015" y="1036"/>
                  <a:pt x="1015" y="1036"/>
                </a:cubicBezTo>
                <a:cubicBezTo>
                  <a:pt x="1017" y="1034"/>
                  <a:pt x="1017" y="1034"/>
                  <a:pt x="1017" y="1034"/>
                </a:cubicBezTo>
                <a:cubicBezTo>
                  <a:pt x="1016" y="1033"/>
                  <a:pt x="1016" y="1033"/>
                  <a:pt x="1016" y="1033"/>
                </a:cubicBezTo>
                <a:cubicBezTo>
                  <a:pt x="1012" y="1032"/>
                  <a:pt x="1011" y="1035"/>
                  <a:pt x="1009" y="1035"/>
                </a:cubicBezTo>
                <a:cubicBezTo>
                  <a:pt x="1008" y="1036"/>
                  <a:pt x="1008" y="1036"/>
                  <a:pt x="1008" y="1036"/>
                </a:cubicBezTo>
                <a:cubicBezTo>
                  <a:pt x="1013" y="1036"/>
                  <a:pt x="1013" y="1036"/>
                  <a:pt x="1013" y="1036"/>
                </a:cubicBezTo>
                <a:cubicBezTo>
                  <a:pt x="1009" y="1037"/>
                  <a:pt x="1007" y="1037"/>
                  <a:pt x="1003" y="1037"/>
                </a:cubicBezTo>
                <a:cubicBezTo>
                  <a:pt x="1006" y="1033"/>
                  <a:pt x="1006" y="1033"/>
                  <a:pt x="1006" y="1033"/>
                </a:cubicBezTo>
                <a:cubicBezTo>
                  <a:pt x="1005" y="1031"/>
                  <a:pt x="1005" y="1031"/>
                  <a:pt x="1005" y="1031"/>
                </a:cubicBezTo>
                <a:cubicBezTo>
                  <a:pt x="1005" y="1032"/>
                  <a:pt x="1003" y="1028"/>
                  <a:pt x="1004" y="1033"/>
                </a:cubicBezTo>
                <a:cubicBezTo>
                  <a:pt x="1002" y="1032"/>
                  <a:pt x="1002" y="1032"/>
                  <a:pt x="1002" y="1032"/>
                </a:cubicBezTo>
                <a:cubicBezTo>
                  <a:pt x="1005" y="1030"/>
                  <a:pt x="1005" y="1026"/>
                  <a:pt x="1006" y="1025"/>
                </a:cubicBezTo>
                <a:cubicBezTo>
                  <a:pt x="1012" y="1023"/>
                  <a:pt x="1012" y="1023"/>
                  <a:pt x="1012" y="1023"/>
                </a:cubicBezTo>
                <a:cubicBezTo>
                  <a:pt x="1015" y="1018"/>
                  <a:pt x="1015" y="1018"/>
                  <a:pt x="1015" y="1018"/>
                </a:cubicBezTo>
                <a:cubicBezTo>
                  <a:pt x="1018" y="1017"/>
                  <a:pt x="1018" y="1017"/>
                  <a:pt x="1018" y="1017"/>
                </a:cubicBezTo>
                <a:cubicBezTo>
                  <a:pt x="1019" y="1015"/>
                  <a:pt x="1019" y="1015"/>
                  <a:pt x="1019" y="1015"/>
                </a:cubicBezTo>
                <a:cubicBezTo>
                  <a:pt x="1015" y="1015"/>
                  <a:pt x="1015" y="1015"/>
                  <a:pt x="1015" y="1015"/>
                </a:cubicBezTo>
                <a:cubicBezTo>
                  <a:pt x="1013" y="1019"/>
                  <a:pt x="1013" y="1019"/>
                  <a:pt x="1013" y="1019"/>
                </a:cubicBezTo>
                <a:cubicBezTo>
                  <a:pt x="1011" y="1017"/>
                  <a:pt x="1011" y="1017"/>
                  <a:pt x="1011" y="1017"/>
                </a:cubicBezTo>
                <a:cubicBezTo>
                  <a:pt x="1012" y="1016"/>
                  <a:pt x="1012" y="1016"/>
                  <a:pt x="1012" y="1016"/>
                </a:cubicBezTo>
                <a:cubicBezTo>
                  <a:pt x="1011" y="1015"/>
                  <a:pt x="1011" y="1015"/>
                  <a:pt x="1011" y="1015"/>
                </a:cubicBezTo>
                <a:cubicBezTo>
                  <a:pt x="1015" y="1007"/>
                  <a:pt x="1015" y="1007"/>
                  <a:pt x="1015" y="1007"/>
                </a:cubicBezTo>
                <a:cubicBezTo>
                  <a:pt x="1024" y="1001"/>
                  <a:pt x="1024" y="1001"/>
                  <a:pt x="1024" y="1001"/>
                </a:cubicBezTo>
                <a:cubicBezTo>
                  <a:pt x="1024" y="1000"/>
                  <a:pt x="1024" y="1000"/>
                  <a:pt x="1024" y="1000"/>
                </a:cubicBezTo>
                <a:cubicBezTo>
                  <a:pt x="1023" y="999"/>
                  <a:pt x="1023" y="999"/>
                  <a:pt x="1023" y="999"/>
                </a:cubicBezTo>
                <a:cubicBezTo>
                  <a:pt x="1021" y="1001"/>
                  <a:pt x="1021" y="1001"/>
                  <a:pt x="1021" y="1001"/>
                </a:cubicBezTo>
                <a:cubicBezTo>
                  <a:pt x="1018" y="1002"/>
                  <a:pt x="1018" y="1002"/>
                  <a:pt x="1018" y="1002"/>
                </a:cubicBezTo>
                <a:cubicBezTo>
                  <a:pt x="1016" y="1010"/>
                  <a:pt x="1005" y="1009"/>
                  <a:pt x="1002" y="1018"/>
                </a:cubicBezTo>
                <a:cubicBezTo>
                  <a:pt x="998" y="1018"/>
                  <a:pt x="998" y="1018"/>
                  <a:pt x="998" y="1018"/>
                </a:cubicBezTo>
                <a:cubicBezTo>
                  <a:pt x="997" y="1020"/>
                  <a:pt x="997" y="1020"/>
                  <a:pt x="997" y="1020"/>
                </a:cubicBezTo>
                <a:cubicBezTo>
                  <a:pt x="992" y="1023"/>
                  <a:pt x="992" y="1023"/>
                  <a:pt x="992" y="1023"/>
                </a:cubicBezTo>
                <a:cubicBezTo>
                  <a:pt x="993" y="1024"/>
                  <a:pt x="993" y="1024"/>
                  <a:pt x="993" y="1024"/>
                </a:cubicBezTo>
                <a:cubicBezTo>
                  <a:pt x="988" y="1028"/>
                  <a:pt x="988" y="1028"/>
                  <a:pt x="988" y="1028"/>
                </a:cubicBezTo>
                <a:cubicBezTo>
                  <a:pt x="986" y="1027"/>
                  <a:pt x="986" y="1027"/>
                  <a:pt x="986" y="1027"/>
                </a:cubicBezTo>
                <a:cubicBezTo>
                  <a:pt x="986" y="1029"/>
                  <a:pt x="986" y="1029"/>
                  <a:pt x="986" y="1029"/>
                </a:cubicBezTo>
                <a:cubicBezTo>
                  <a:pt x="982" y="1034"/>
                  <a:pt x="982" y="1034"/>
                  <a:pt x="982" y="1034"/>
                </a:cubicBezTo>
                <a:cubicBezTo>
                  <a:pt x="982" y="1037"/>
                  <a:pt x="982" y="1037"/>
                  <a:pt x="982" y="1037"/>
                </a:cubicBezTo>
                <a:cubicBezTo>
                  <a:pt x="979" y="1037"/>
                  <a:pt x="979" y="1037"/>
                  <a:pt x="979" y="1037"/>
                </a:cubicBezTo>
                <a:cubicBezTo>
                  <a:pt x="979" y="1037"/>
                  <a:pt x="976" y="1037"/>
                  <a:pt x="980" y="1035"/>
                </a:cubicBezTo>
                <a:cubicBezTo>
                  <a:pt x="978" y="1034"/>
                  <a:pt x="978" y="1034"/>
                  <a:pt x="978" y="1034"/>
                </a:cubicBezTo>
                <a:cubicBezTo>
                  <a:pt x="976" y="1037"/>
                  <a:pt x="976" y="1037"/>
                  <a:pt x="976" y="1037"/>
                </a:cubicBezTo>
                <a:cubicBezTo>
                  <a:pt x="972" y="1035"/>
                  <a:pt x="972" y="1035"/>
                  <a:pt x="972" y="1035"/>
                </a:cubicBezTo>
                <a:cubicBezTo>
                  <a:pt x="970" y="1036"/>
                  <a:pt x="970" y="1036"/>
                  <a:pt x="970" y="1036"/>
                </a:cubicBezTo>
                <a:cubicBezTo>
                  <a:pt x="969" y="1039"/>
                  <a:pt x="969" y="1039"/>
                  <a:pt x="969" y="1039"/>
                </a:cubicBezTo>
                <a:cubicBezTo>
                  <a:pt x="968" y="1037"/>
                  <a:pt x="968" y="1037"/>
                  <a:pt x="968" y="1037"/>
                </a:cubicBezTo>
                <a:cubicBezTo>
                  <a:pt x="963" y="1040"/>
                  <a:pt x="963" y="1040"/>
                  <a:pt x="963" y="1040"/>
                </a:cubicBezTo>
                <a:cubicBezTo>
                  <a:pt x="961" y="1042"/>
                  <a:pt x="960" y="1044"/>
                  <a:pt x="959" y="1046"/>
                </a:cubicBezTo>
                <a:cubicBezTo>
                  <a:pt x="958" y="1046"/>
                  <a:pt x="958" y="1046"/>
                  <a:pt x="958" y="1046"/>
                </a:cubicBezTo>
                <a:cubicBezTo>
                  <a:pt x="958" y="1043"/>
                  <a:pt x="958" y="1043"/>
                  <a:pt x="958" y="1043"/>
                </a:cubicBezTo>
                <a:cubicBezTo>
                  <a:pt x="954" y="1043"/>
                  <a:pt x="954" y="1043"/>
                  <a:pt x="954" y="1043"/>
                </a:cubicBezTo>
                <a:cubicBezTo>
                  <a:pt x="958" y="1041"/>
                  <a:pt x="958" y="1041"/>
                  <a:pt x="958" y="1041"/>
                </a:cubicBezTo>
                <a:cubicBezTo>
                  <a:pt x="958" y="1039"/>
                  <a:pt x="958" y="1039"/>
                  <a:pt x="958" y="1039"/>
                </a:cubicBezTo>
                <a:cubicBezTo>
                  <a:pt x="959" y="1039"/>
                  <a:pt x="959" y="1039"/>
                  <a:pt x="959" y="1039"/>
                </a:cubicBezTo>
                <a:cubicBezTo>
                  <a:pt x="960" y="1035"/>
                  <a:pt x="960" y="1035"/>
                  <a:pt x="960" y="1035"/>
                </a:cubicBezTo>
                <a:cubicBezTo>
                  <a:pt x="963" y="1036"/>
                  <a:pt x="963" y="1036"/>
                  <a:pt x="963" y="1036"/>
                </a:cubicBezTo>
                <a:cubicBezTo>
                  <a:pt x="968" y="1033"/>
                  <a:pt x="968" y="1033"/>
                  <a:pt x="968" y="1033"/>
                </a:cubicBezTo>
                <a:cubicBezTo>
                  <a:pt x="969" y="1030"/>
                  <a:pt x="969" y="1030"/>
                  <a:pt x="969" y="1030"/>
                </a:cubicBezTo>
                <a:cubicBezTo>
                  <a:pt x="966" y="1030"/>
                  <a:pt x="966" y="1030"/>
                  <a:pt x="966" y="1030"/>
                </a:cubicBezTo>
                <a:cubicBezTo>
                  <a:pt x="964" y="1032"/>
                  <a:pt x="964" y="1032"/>
                  <a:pt x="964" y="1032"/>
                </a:cubicBezTo>
                <a:cubicBezTo>
                  <a:pt x="963" y="1031"/>
                  <a:pt x="967" y="1031"/>
                  <a:pt x="962" y="1032"/>
                </a:cubicBezTo>
                <a:cubicBezTo>
                  <a:pt x="962" y="1031"/>
                  <a:pt x="966" y="1030"/>
                  <a:pt x="966" y="1028"/>
                </a:cubicBezTo>
                <a:cubicBezTo>
                  <a:pt x="961" y="1028"/>
                  <a:pt x="961" y="1028"/>
                  <a:pt x="961" y="1028"/>
                </a:cubicBezTo>
                <a:cubicBezTo>
                  <a:pt x="964" y="1026"/>
                  <a:pt x="964" y="1026"/>
                  <a:pt x="964" y="1026"/>
                </a:cubicBezTo>
                <a:cubicBezTo>
                  <a:pt x="964" y="1023"/>
                  <a:pt x="964" y="1023"/>
                  <a:pt x="964" y="1023"/>
                </a:cubicBezTo>
                <a:cubicBezTo>
                  <a:pt x="962" y="1024"/>
                  <a:pt x="959" y="1028"/>
                  <a:pt x="955" y="1028"/>
                </a:cubicBezTo>
                <a:cubicBezTo>
                  <a:pt x="955" y="1025"/>
                  <a:pt x="955" y="1025"/>
                  <a:pt x="955" y="1025"/>
                </a:cubicBezTo>
                <a:cubicBezTo>
                  <a:pt x="952" y="1027"/>
                  <a:pt x="952" y="1027"/>
                  <a:pt x="952" y="1027"/>
                </a:cubicBezTo>
                <a:cubicBezTo>
                  <a:pt x="954" y="1024"/>
                  <a:pt x="954" y="1024"/>
                  <a:pt x="954" y="1024"/>
                </a:cubicBezTo>
                <a:cubicBezTo>
                  <a:pt x="956" y="1024"/>
                  <a:pt x="956" y="1024"/>
                  <a:pt x="956" y="1024"/>
                </a:cubicBezTo>
                <a:cubicBezTo>
                  <a:pt x="958" y="1022"/>
                  <a:pt x="958" y="1022"/>
                  <a:pt x="958" y="1022"/>
                </a:cubicBezTo>
                <a:cubicBezTo>
                  <a:pt x="960" y="1023"/>
                  <a:pt x="960" y="1023"/>
                  <a:pt x="960" y="1023"/>
                </a:cubicBezTo>
                <a:cubicBezTo>
                  <a:pt x="961" y="1022"/>
                  <a:pt x="957" y="1021"/>
                  <a:pt x="962" y="1022"/>
                </a:cubicBezTo>
                <a:cubicBezTo>
                  <a:pt x="961" y="1020"/>
                  <a:pt x="961" y="1020"/>
                  <a:pt x="961" y="1020"/>
                </a:cubicBezTo>
                <a:cubicBezTo>
                  <a:pt x="957" y="1019"/>
                  <a:pt x="957" y="1019"/>
                  <a:pt x="957" y="1019"/>
                </a:cubicBezTo>
                <a:cubicBezTo>
                  <a:pt x="959" y="1017"/>
                  <a:pt x="959" y="1017"/>
                  <a:pt x="959" y="1017"/>
                </a:cubicBezTo>
                <a:cubicBezTo>
                  <a:pt x="958" y="1017"/>
                  <a:pt x="958" y="1017"/>
                  <a:pt x="958" y="1017"/>
                </a:cubicBezTo>
                <a:cubicBezTo>
                  <a:pt x="961" y="1017"/>
                  <a:pt x="956" y="1012"/>
                  <a:pt x="959" y="1014"/>
                </a:cubicBezTo>
                <a:cubicBezTo>
                  <a:pt x="958" y="1013"/>
                  <a:pt x="958" y="1013"/>
                  <a:pt x="958" y="1013"/>
                </a:cubicBezTo>
                <a:cubicBezTo>
                  <a:pt x="956" y="1015"/>
                  <a:pt x="956" y="1015"/>
                  <a:pt x="956" y="1015"/>
                </a:cubicBezTo>
                <a:cubicBezTo>
                  <a:pt x="959" y="1010"/>
                  <a:pt x="959" y="1010"/>
                  <a:pt x="959" y="1010"/>
                </a:cubicBezTo>
                <a:cubicBezTo>
                  <a:pt x="957" y="1005"/>
                  <a:pt x="957" y="1005"/>
                  <a:pt x="957" y="1005"/>
                </a:cubicBezTo>
                <a:cubicBezTo>
                  <a:pt x="959" y="1002"/>
                  <a:pt x="959" y="1002"/>
                  <a:pt x="959" y="1002"/>
                </a:cubicBezTo>
                <a:cubicBezTo>
                  <a:pt x="963" y="1003"/>
                  <a:pt x="963" y="1003"/>
                  <a:pt x="963" y="1003"/>
                </a:cubicBezTo>
                <a:cubicBezTo>
                  <a:pt x="964" y="1003"/>
                  <a:pt x="964" y="1003"/>
                  <a:pt x="964" y="1003"/>
                </a:cubicBezTo>
                <a:cubicBezTo>
                  <a:pt x="966" y="1002"/>
                  <a:pt x="966" y="1002"/>
                  <a:pt x="966" y="1002"/>
                </a:cubicBezTo>
                <a:cubicBezTo>
                  <a:pt x="963" y="999"/>
                  <a:pt x="963" y="999"/>
                  <a:pt x="963" y="999"/>
                </a:cubicBezTo>
                <a:cubicBezTo>
                  <a:pt x="966" y="997"/>
                  <a:pt x="964" y="994"/>
                  <a:pt x="966" y="992"/>
                </a:cubicBezTo>
                <a:cubicBezTo>
                  <a:pt x="969" y="992"/>
                  <a:pt x="969" y="992"/>
                  <a:pt x="969" y="992"/>
                </a:cubicBezTo>
                <a:cubicBezTo>
                  <a:pt x="974" y="985"/>
                  <a:pt x="974" y="985"/>
                  <a:pt x="974" y="985"/>
                </a:cubicBezTo>
                <a:cubicBezTo>
                  <a:pt x="975" y="982"/>
                  <a:pt x="975" y="982"/>
                  <a:pt x="975" y="982"/>
                </a:cubicBezTo>
                <a:cubicBezTo>
                  <a:pt x="976" y="981"/>
                  <a:pt x="976" y="981"/>
                  <a:pt x="976" y="981"/>
                </a:cubicBezTo>
                <a:cubicBezTo>
                  <a:pt x="977" y="984"/>
                  <a:pt x="977" y="984"/>
                  <a:pt x="977" y="984"/>
                </a:cubicBezTo>
                <a:cubicBezTo>
                  <a:pt x="980" y="984"/>
                  <a:pt x="980" y="984"/>
                  <a:pt x="980" y="984"/>
                </a:cubicBezTo>
                <a:cubicBezTo>
                  <a:pt x="980" y="982"/>
                  <a:pt x="980" y="982"/>
                  <a:pt x="980" y="982"/>
                </a:cubicBezTo>
                <a:cubicBezTo>
                  <a:pt x="983" y="980"/>
                  <a:pt x="983" y="980"/>
                  <a:pt x="983" y="980"/>
                </a:cubicBezTo>
                <a:cubicBezTo>
                  <a:pt x="986" y="976"/>
                  <a:pt x="986" y="976"/>
                  <a:pt x="986" y="976"/>
                </a:cubicBezTo>
                <a:cubicBezTo>
                  <a:pt x="992" y="973"/>
                  <a:pt x="992" y="973"/>
                  <a:pt x="992" y="973"/>
                </a:cubicBezTo>
                <a:cubicBezTo>
                  <a:pt x="992" y="970"/>
                  <a:pt x="992" y="970"/>
                  <a:pt x="992" y="970"/>
                </a:cubicBezTo>
                <a:cubicBezTo>
                  <a:pt x="1001" y="965"/>
                  <a:pt x="1004" y="959"/>
                  <a:pt x="1014" y="953"/>
                </a:cubicBezTo>
                <a:cubicBezTo>
                  <a:pt x="1014" y="950"/>
                  <a:pt x="1014" y="950"/>
                  <a:pt x="1014" y="950"/>
                </a:cubicBezTo>
                <a:cubicBezTo>
                  <a:pt x="1015" y="951"/>
                  <a:pt x="1015" y="951"/>
                  <a:pt x="1015" y="951"/>
                </a:cubicBezTo>
                <a:cubicBezTo>
                  <a:pt x="1018" y="950"/>
                  <a:pt x="1018" y="950"/>
                  <a:pt x="1018" y="950"/>
                </a:cubicBezTo>
                <a:cubicBezTo>
                  <a:pt x="1019" y="946"/>
                  <a:pt x="1019" y="946"/>
                  <a:pt x="1019" y="946"/>
                </a:cubicBezTo>
                <a:cubicBezTo>
                  <a:pt x="1021" y="947"/>
                  <a:pt x="1021" y="947"/>
                  <a:pt x="1021" y="947"/>
                </a:cubicBezTo>
                <a:cubicBezTo>
                  <a:pt x="1025" y="941"/>
                  <a:pt x="1025" y="941"/>
                  <a:pt x="1025" y="941"/>
                </a:cubicBezTo>
                <a:cubicBezTo>
                  <a:pt x="1021" y="939"/>
                  <a:pt x="1021" y="939"/>
                  <a:pt x="1021" y="939"/>
                </a:cubicBezTo>
                <a:cubicBezTo>
                  <a:pt x="1025" y="939"/>
                  <a:pt x="1026" y="933"/>
                  <a:pt x="1026" y="934"/>
                </a:cubicBezTo>
                <a:cubicBezTo>
                  <a:pt x="1029" y="934"/>
                  <a:pt x="1029" y="934"/>
                  <a:pt x="1029" y="934"/>
                </a:cubicBezTo>
                <a:cubicBezTo>
                  <a:pt x="1029" y="933"/>
                  <a:pt x="1029" y="933"/>
                  <a:pt x="1029" y="933"/>
                </a:cubicBezTo>
                <a:cubicBezTo>
                  <a:pt x="1032" y="935"/>
                  <a:pt x="1030" y="930"/>
                  <a:pt x="1034" y="931"/>
                </a:cubicBezTo>
                <a:cubicBezTo>
                  <a:pt x="1031" y="930"/>
                  <a:pt x="1031" y="930"/>
                  <a:pt x="1031" y="930"/>
                </a:cubicBezTo>
                <a:cubicBezTo>
                  <a:pt x="1034" y="929"/>
                  <a:pt x="1034" y="929"/>
                  <a:pt x="1034" y="929"/>
                </a:cubicBezTo>
                <a:cubicBezTo>
                  <a:pt x="1036" y="928"/>
                  <a:pt x="1036" y="928"/>
                  <a:pt x="1036" y="928"/>
                </a:cubicBezTo>
                <a:cubicBezTo>
                  <a:pt x="1034" y="927"/>
                  <a:pt x="1034" y="927"/>
                  <a:pt x="1034" y="927"/>
                </a:cubicBezTo>
                <a:cubicBezTo>
                  <a:pt x="1040" y="924"/>
                  <a:pt x="1040" y="924"/>
                  <a:pt x="1040" y="924"/>
                </a:cubicBezTo>
                <a:cubicBezTo>
                  <a:pt x="1042" y="924"/>
                  <a:pt x="1042" y="924"/>
                  <a:pt x="1042" y="924"/>
                </a:cubicBezTo>
                <a:cubicBezTo>
                  <a:pt x="1043" y="924"/>
                  <a:pt x="1043" y="924"/>
                  <a:pt x="1043" y="924"/>
                </a:cubicBezTo>
                <a:cubicBezTo>
                  <a:pt x="1045" y="923"/>
                  <a:pt x="1045" y="923"/>
                  <a:pt x="1045" y="923"/>
                </a:cubicBezTo>
                <a:cubicBezTo>
                  <a:pt x="1039" y="922"/>
                  <a:pt x="1039" y="922"/>
                  <a:pt x="1039" y="922"/>
                </a:cubicBezTo>
                <a:cubicBezTo>
                  <a:pt x="1042" y="921"/>
                  <a:pt x="1042" y="921"/>
                  <a:pt x="1042" y="921"/>
                </a:cubicBezTo>
                <a:cubicBezTo>
                  <a:pt x="1046" y="922"/>
                  <a:pt x="1046" y="922"/>
                  <a:pt x="1046" y="922"/>
                </a:cubicBezTo>
                <a:cubicBezTo>
                  <a:pt x="1047" y="921"/>
                  <a:pt x="1047" y="921"/>
                  <a:pt x="1047" y="921"/>
                </a:cubicBezTo>
                <a:cubicBezTo>
                  <a:pt x="1045" y="917"/>
                  <a:pt x="1045" y="917"/>
                  <a:pt x="1045" y="917"/>
                </a:cubicBezTo>
                <a:cubicBezTo>
                  <a:pt x="1051" y="909"/>
                  <a:pt x="1051" y="909"/>
                  <a:pt x="1051" y="909"/>
                </a:cubicBezTo>
                <a:cubicBezTo>
                  <a:pt x="1052" y="911"/>
                  <a:pt x="1052" y="911"/>
                  <a:pt x="1052" y="911"/>
                </a:cubicBezTo>
                <a:cubicBezTo>
                  <a:pt x="1056" y="908"/>
                  <a:pt x="1056" y="908"/>
                  <a:pt x="1056" y="908"/>
                </a:cubicBezTo>
                <a:cubicBezTo>
                  <a:pt x="1056" y="910"/>
                  <a:pt x="1056" y="910"/>
                  <a:pt x="1056" y="910"/>
                </a:cubicBezTo>
                <a:cubicBezTo>
                  <a:pt x="1059" y="909"/>
                  <a:pt x="1059" y="909"/>
                  <a:pt x="1059" y="909"/>
                </a:cubicBezTo>
                <a:cubicBezTo>
                  <a:pt x="1060" y="907"/>
                  <a:pt x="1060" y="907"/>
                  <a:pt x="1060" y="907"/>
                </a:cubicBezTo>
                <a:cubicBezTo>
                  <a:pt x="1059" y="904"/>
                  <a:pt x="1059" y="904"/>
                  <a:pt x="1059" y="904"/>
                </a:cubicBezTo>
                <a:cubicBezTo>
                  <a:pt x="1056" y="904"/>
                  <a:pt x="1056" y="904"/>
                  <a:pt x="1056" y="904"/>
                </a:cubicBezTo>
                <a:cubicBezTo>
                  <a:pt x="1053" y="907"/>
                  <a:pt x="1053" y="907"/>
                  <a:pt x="1053" y="907"/>
                </a:cubicBezTo>
                <a:cubicBezTo>
                  <a:pt x="1046" y="906"/>
                  <a:pt x="1046" y="906"/>
                  <a:pt x="1046" y="906"/>
                </a:cubicBezTo>
                <a:cubicBezTo>
                  <a:pt x="1045" y="904"/>
                  <a:pt x="1045" y="904"/>
                  <a:pt x="1045" y="904"/>
                </a:cubicBezTo>
                <a:cubicBezTo>
                  <a:pt x="1048" y="903"/>
                  <a:pt x="1048" y="903"/>
                  <a:pt x="1048" y="903"/>
                </a:cubicBezTo>
                <a:cubicBezTo>
                  <a:pt x="1048" y="900"/>
                  <a:pt x="1050" y="902"/>
                  <a:pt x="1051" y="899"/>
                </a:cubicBezTo>
                <a:cubicBezTo>
                  <a:pt x="1051" y="901"/>
                  <a:pt x="1051" y="901"/>
                  <a:pt x="1051" y="901"/>
                </a:cubicBezTo>
                <a:cubicBezTo>
                  <a:pt x="1057" y="899"/>
                  <a:pt x="1057" y="899"/>
                  <a:pt x="1057" y="899"/>
                </a:cubicBezTo>
                <a:cubicBezTo>
                  <a:pt x="1059" y="901"/>
                  <a:pt x="1059" y="901"/>
                  <a:pt x="1059" y="901"/>
                </a:cubicBezTo>
                <a:cubicBezTo>
                  <a:pt x="1060" y="897"/>
                  <a:pt x="1060" y="897"/>
                  <a:pt x="1060" y="897"/>
                </a:cubicBezTo>
                <a:cubicBezTo>
                  <a:pt x="1064" y="895"/>
                  <a:pt x="1064" y="895"/>
                  <a:pt x="1064" y="895"/>
                </a:cubicBezTo>
                <a:cubicBezTo>
                  <a:pt x="1066" y="897"/>
                  <a:pt x="1066" y="897"/>
                  <a:pt x="1066" y="897"/>
                </a:cubicBezTo>
                <a:cubicBezTo>
                  <a:pt x="1069" y="893"/>
                  <a:pt x="1069" y="893"/>
                  <a:pt x="1069" y="893"/>
                </a:cubicBezTo>
                <a:cubicBezTo>
                  <a:pt x="1074" y="892"/>
                  <a:pt x="1074" y="892"/>
                  <a:pt x="1074" y="892"/>
                </a:cubicBezTo>
                <a:cubicBezTo>
                  <a:pt x="1073" y="891"/>
                  <a:pt x="1071" y="895"/>
                  <a:pt x="1073" y="890"/>
                </a:cubicBezTo>
                <a:cubicBezTo>
                  <a:pt x="1067" y="892"/>
                  <a:pt x="1067" y="892"/>
                  <a:pt x="1067" y="892"/>
                </a:cubicBezTo>
                <a:cubicBezTo>
                  <a:pt x="1070" y="888"/>
                  <a:pt x="1070" y="888"/>
                  <a:pt x="1070" y="888"/>
                </a:cubicBezTo>
                <a:cubicBezTo>
                  <a:pt x="1066" y="888"/>
                  <a:pt x="1066" y="890"/>
                  <a:pt x="1063" y="889"/>
                </a:cubicBezTo>
                <a:cubicBezTo>
                  <a:pt x="1066" y="890"/>
                  <a:pt x="1066" y="890"/>
                  <a:pt x="1066" y="890"/>
                </a:cubicBezTo>
                <a:cubicBezTo>
                  <a:pt x="1064" y="893"/>
                  <a:pt x="1064" y="893"/>
                  <a:pt x="1064" y="893"/>
                </a:cubicBezTo>
                <a:cubicBezTo>
                  <a:pt x="1061" y="892"/>
                  <a:pt x="1061" y="892"/>
                  <a:pt x="1061" y="892"/>
                </a:cubicBezTo>
                <a:cubicBezTo>
                  <a:pt x="1063" y="890"/>
                  <a:pt x="1063" y="890"/>
                  <a:pt x="1063" y="890"/>
                </a:cubicBezTo>
                <a:cubicBezTo>
                  <a:pt x="1057" y="890"/>
                  <a:pt x="1057" y="890"/>
                  <a:pt x="1057" y="890"/>
                </a:cubicBezTo>
                <a:cubicBezTo>
                  <a:pt x="1059" y="894"/>
                  <a:pt x="1059" y="894"/>
                  <a:pt x="1059" y="894"/>
                </a:cubicBezTo>
                <a:cubicBezTo>
                  <a:pt x="1057" y="893"/>
                  <a:pt x="1057" y="893"/>
                  <a:pt x="1057" y="893"/>
                </a:cubicBezTo>
                <a:cubicBezTo>
                  <a:pt x="1056" y="893"/>
                  <a:pt x="1056" y="893"/>
                  <a:pt x="1056" y="893"/>
                </a:cubicBezTo>
                <a:cubicBezTo>
                  <a:pt x="1056" y="895"/>
                  <a:pt x="1056" y="895"/>
                  <a:pt x="1056" y="895"/>
                </a:cubicBezTo>
                <a:cubicBezTo>
                  <a:pt x="1047" y="896"/>
                  <a:pt x="1047" y="896"/>
                  <a:pt x="1047" y="896"/>
                </a:cubicBezTo>
                <a:cubicBezTo>
                  <a:pt x="1042" y="898"/>
                  <a:pt x="1042" y="898"/>
                  <a:pt x="1042" y="898"/>
                </a:cubicBezTo>
                <a:cubicBezTo>
                  <a:pt x="1040" y="897"/>
                  <a:pt x="1040" y="897"/>
                  <a:pt x="1040" y="897"/>
                </a:cubicBezTo>
                <a:cubicBezTo>
                  <a:pt x="1038" y="899"/>
                  <a:pt x="1038" y="899"/>
                  <a:pt x="1038" y="899"/>
                </a:cubicBezTo>
                <a:cubicBezTo>
                  <a:pt x="1036" y="901"/>
                  <a:pt x="1033" y="898"/>
                  <a:pt x="1032" y="899"/>
                </a:cubicBezTo>
                <a:cubicBezTo>
                  <a:pt x="1032" y="898"/>
                  <a:pt x="1032" y="898"/>
                  <a:pt x="1032" y="898"/>
                </a:cubicBezTo>
                <a:cubicBezTo>
                  <a:pt x="1037" y="897"/>
                  <a:pt x="1037" y="897"/>
                  <a:pt x="1037" y="897"/>
                </a:cubicBezTo>
                <a:cubicBezTo>
                  <a:pt x="1039" y="894"/>
                  <a:pt x="1039" y="894"/>
                  <a:pt x="1039" y="894"/>
                </a:cubicBezTo>
                <a:cubicBezTo>
                  <a:pt x="1039" y="893"/>
                  <a:pt x="1039" y="893"/>
                  <a:pt x="1039" y="893"/>
                </a:cubicBezTo>
                <a:cubicBezTo>
                  <a:pt x="1038" y="894"/>
                  <a:pt x="1037" y="896"/>
                  <a:pt x="1034" y="895"/>
                </a:cubicBezTo>
                <a:cubicBezTo>
                  <a:pt x="1034" y="896"/>
                  <a:pt x="1034" y="896"/>
                  <a:pt x="1034" y="896"/>
                </a:cubicBezTo>
                <a:cubicBezTo>
                  <a:pt x="1032" y="892"/>
                  <a:pt x="1032" y="892"/>
                  <a:pt x="1032" y="892"/>
                </a:cubicBezTo>
                <a:cubicBezTo>
                  <a:pt x="1032" y="890"/>
                  <a:pt x="1032" y="890"/>
                  <a:pt x="1032" y="890"/>
                </a:cubicBezTo>
                <a:cubicBezTo>
                  <a:pt x="1036" y="890"/>
                  <a:pt x="1036" y="890"/>
                  <a:pt x="1036" y="890"/>
                </a:cubicBezTo>
                <a:cubicBezTo>
                  <a:pt x="1038" y="889"/>
                  <a:pt x="1038" y="889"/>
                  <a:pt x="1038" y="889"/>
                </a:cubicBezTo>
                <a:cubicBezTo>
                  <a:pt x="1039" y="890"/>
                  <a:pt x="1039" y="890"/>
                  <a:pt x="1039" y="890"/>
                </a:cubicBezTo>
                <a:cubicBezTo>
                  <a:pt x="1039" y="891"/>
                  <a:pt x="1042" y="891"/>
                  <a:pt x="1038" y="891"/>
                </a:cubicBezTo>
                <a:cubicBezTo>
                  <a:pt x="1038" y="892"/>
                  <a:pt x="1038" y="892"/>
                  <a:pt x="1038" y="892"/>
                </a:cubicBezTo>
                <a:cubicBezTo>
                  <a:pt x="1043" y="891"/>
                  <a:pt x="1043" y="891"/>
                  <a:pt x="1043" y="891"/>
                </a:cubicBezTo>
                <a:cubicBezTo>
                  <a:pt x="1044" y="889"/>
                  <a:pt x="1044" y="889"/>
                  <a:pt x="1044" y="889"/>
                </a:cubicBezTo>
                <a:cubicBezTo>
                  <a:pt x="1044" y="888"/>
                  <a:pt x="1041" y="887"/>
                  <a:pt x="1043" y="886"/>
                </a:cubicBezTo>
                <a:cubicBezTo>
                  <a:pt x="1042" y="885"/>
                  <a:pt x="1042" y="885"/>
                  <a:pt x="1042" y="885"/>
                </a:cubicBezTo>
                <a:cubicBezTo>
                  <a:pt x="1039" y="886"/>
                  <a:pt x="1039" y="886"/>
                  <a:pt x="1039" y="886"/>
                </a:cubicBezTo>
                <a:cubicBezTo>
                  <a:pt x="1038" y="884"/>
                  <a:pt x="1038" y="884"/>
                  <a:pt x="1038" y="884"/>
                </a:cubicBezTo>
                <a:cubicBezTo>
                  <a:pt x="1042" y="881"/>
                  <a:pt x="1042" y="881"/>
                  <a:pt x="1042" y="881"/>
                </a:cubicBezTo>
                <a:cubicBezTo>
                  <a:pt x="1039" y="880"/>
                  <a:pt x="1039" y="880"/>
                  <a:pt x="1039" y="880"/>
                </a:cubicBezTo>
                <a:cubicBezTo>
                  <a:pt x="1039" y="878"/>
                  <a:pt x="1039" y="878"/>
                  <a:pt x="1039" y="878"/>
                </a:cubicBezTo>
                <a:cubicBezTo>
                  <a:pt x="1043" y="877"/>
                  <a:pt x="1037" y="882"/>
                  <a:pt x="1043" y="877"/>
                </a:cubicBezTo>
                <a:cubicBezTo>
                  <a:pt x="1044" y="878"/>
                  <a:pt x="1042" y="879"/>
                  <a:pt x="1043" y="881"/>
                </a:cubicBezTo>
                <a:cubicBezTo>
                  <a:pt x="1042" y="882"/>
                  <a:pt x="1042" y="882"/>
                  <a:pt x="1042" y="882"/>
                </a:cubicBezTo>
                <a:cubicBezTo>
                  <a:pt x="1045" y="882"/>
                  <a:pt x="1045" y="882"/>
                  <a:pt x="1045" y="882"/>
                </a:cubicBezTo>
                <a:cubicBezTo>
                  <a:pt x="1044" y="882"/>
                  <a:pt x="1044" y="882"/>
                  <a:pt x="1044" y="882"/>
                </a:cubicBezTo>
                <a:cubicBezTo>
                  <a:pt x="1046" y="885"/>
                  <a:pt x="1046" y="885"/>
                  <a:pt x="1046" y="885"/>
                </a:cubicBezTo>
                <a:cubicBezTo>
                  <a:pt x="1047" y="885"/>
                  <a:pt x="1047" y="885"/>
                  <a:pt x="1047" y="885"/>
                </a:cubicBezTo>
                <a:cubicBezTo>
                  <a:pt x="1051" y="883"/>
                  <a:pt x="1051" y="883"/>
                  <a:pt x="1051" y="883"/>
                </a:cubicBezTo>
                <a:cubicBezTo>
                  <a:pt x="1051" y="881"/>
                  <a:pt x="1051" y="881"/>
                  <a:pt x="1051" y="881"/>
                </a:cubicBezTo>
                <a:cubicBezTo>
                  <a:pt x="1055" y="880"/>
                  <a:pt x="1055" y="880"/>
                  <a:pt x="1055" y="880"/>
                </a:cubicBezTo>
                <a:cubicBezTo>
                  <a:pt x="1056" y="877"/>
                  <a:pt x="1056" y="877"/>
                  <a:pt x="1056" y="877"/>
                </a:cubicBezTo>
                <a:cubicBezTo>
                  <a:pt x="1060" y="879"/>
                  <a:pt x="1060" y="879"/>
                  <a:pt x="1060" y="879"/>
                </a:cubicBezTo>
                <a:cubicBezTo>
                  <a:pt x="1063" y="877"/>
                  <a:pt x="1063" y="877"/>
                  <a:pt x="1063" y="877"/>
                </a:cubicBezTo>
                <a:cubicBezTo>
                  <a:pt x="1060" y="881"/>
                  <a:pt x="1060" y="881"/>
                  <a:pt x="1060" y="881"/>
                </a:cubicBezTo>
                <a:cubicBezTo>
                  <a:pt x="1057" y="879"/>
                  <a:pt x="1057" y="879"/>
                  <a:pt x="1057" y="879"/>
                </a:cubicBezTo>
                <a:cubicBezTo>
                  <a:pt x="1056" y="880"/>
                  <a:pt x="1056" y="880"/>
                  <a:pt x="1056" y="880"/>
                </a:cubicBezTo>
                <a:cubicBezTo>
                  <a:pt x="1055" y="880"/>
                  <a:pt x="1059" y="880"/>
                  <a:pt x="1055" y="882"/>
                </a:cubicBezTo>
                <a:cubicBezTo>
                  <a:pt x="1059" y="883"/>
                  <a:pt x="1059" y="883"/>
                  <a:pt x="1059" y="883"/>
                </a:cubicBezTo>
                <a:cubicBezTo>
                  <a:pt x="1056" y="884"/>
                  <a:pt x="1056" y="884"/>
                  <a:pt x="1056" y="884"/>
                </a:cubicBezTo>
                <a:cubicBezTo>
                  <a:pt x="1055" y="885"/>
                  <a:pt x="1055" y="885"/>
                  <a:pt x="1055" y="885"/>
                </a:cubicBezTo>
                <a:cubicBezTo>
                  <a:pt x="1056" y="886"/>
                  <a:pt x="1056" y="886"/>
                  <a:pt x="1056" y="886"/>
                </a:cubicBezTo>
                <a:cubicBezTo>
                  <a:pt x="1063" y="882"/>
                  <a:pt x="1063" y="882"/>
                  <a:pt x="1063" y="882"/>
                </a:cubicBezTo>
                <a:cubicBezTo>
                  <a:pt x="1064" y="880"/>
                  <a:pt x="1064" y="880"/>
                  <a:pt x="1064" y="880"/>
                </a:cubicBezTo>
                <a:cubicBezTo>
                  <a:pt x="1063" y="879"/>
                  <a:pt x="1063" y="879"/>
                  <a:pt x="1063" y="879"/>
                </a:cubicBezTo>
                <a:cubicBezTo>
                  <a:pt x="1066" y="878"/>
                  <a:pt x="1066" y="878"/>
                  <a:pt x="1066" y="878"/>
                </a:cubicBezTo>
                <a:cubicBezTo>
                  <a:pt x="1074" y="873"/>
                  <a:pt x="1074" y="873"/>
                  <a:pt x="1074" y="873"/>
                </a:cubicBezTo>
                <a:cubicBezTo>
                  <a:pt x="1075" y="873"/>
                  <a:pt x="1075" y="873"/>
                  <a:pt x="1075" y="873"/>
                </a:cubicBezTo>
                <a:cubicBezTo>
                  <a:pt x="1078" y="872"/>
                  <a:pt x="1078" y="872"/>
                  <a:pt x="1078" y="872"/>
                </a:cubicBezTo>
                <a:cubicBezTo>
                  <a:pt x="1078" y="873"/>
                  <a:pt x="1072" y="871"/>
                  <a:pt x="1079" y="875"/>
                </a:cubicBezTo>
                <a:cubicBezTo>
                  <a:pt x="1082" y="875"/>
                  <a:pt x="1082" y="875"/>
                  <a:pt x="1082" y="875"/>
                </a:cubicBezTo>
                <a:cubicBezTo>
                  <a:pt x="1081" y="875"/>
                  <a:pt x="1084" y="870"/>
                  <a:pt x="1081" y="877"/>
                </a:cubicBezTo>
                <a:cubicBezTo>
                  <a:pt x="1084" y="873"/>
                  <a:pt x="1084" y="873"/>
                  <a:pt x="1084" y="873"/>
                </a:cubicBezTo>
                <a:cubicBezTo>
                  <a:pt x="1084" y="874"/>
                  <a:pt x="1087" y="876"/>
                  <a:pt x="1087" y="872"/>
                </a:cubicBezTo>
                <a:cubicBezTo>
                  <a:pt x="1091" y="871"/>
                  <a:pt x="1093" y="872"/>
                  <a:pt x="1096" y="869"/>
                </a:cubicBezTo>
                <a:cubicBezTo>
                  <a:pt x="1100" y="862"/>
                  <a:pt x="1100" y="862"/>
                  <a:pt x="1100" y="862"/>
                </a:cubicBezTo>
                <a:cubicBezTo>
                  <a:pt x="1102" y="861"/>
                  <a:pt x="1102" y="861"/>
                  <a:pt x="1102" y="861"/>
                </a:cubicBezTo>
                <a:cubicBezTo>
                  <a:pt x="1104" y="858"/>
                  <a:pt x="1104" y="858"/>
                  <a:pt x="1104" y="858"/>
                </a:cubicBezTo>
                <a:cubicBezTo>
                  <a:pt x="1106" y="858"/>
                  <a:pt x="1106" y="858"/>
                  <a:pt x="1106" y="858"/>
                </a:cubicBezTo>
                <a:cubicBezTo>
                  <a:pt x="1106" y="858"/>
                  <a:pt x="1101" y="856"/>
                  <a:pt x="1107" y="860"/>
                </a:cubicBezTo>
                <a:cubicBezTo>
                  <a:pt x="1109" y="857"/>
                  <a:pt x="1109" y="857"/>
                  <a:pt x="1109" y="857"/>
                </a:cubicBezTo>
                <a:cubicBezTo>
                  <a:pt x="1114" y="859"/>
                  <a:pt x="1114" y="859"/>
                  <a:pt x="1114" y="859"/>
                </a:cubicBezTo>
                <a:cubicBezTo>
                  <a:pt x="1116" y="856"/>
                  <a:pt x="1116" y="856"/>
                  <a:pt x="1116" y="856"/>
                </a:cubicBezTo>
                <a:cubicBezTo>
                  <a:pt x="1115" y="855"/>
                  <a:pt x="1115" y="855"/>
                  <a:pt x="1115" y="855"/>
                </a:cubicBezTo>
                <a:cubicBezTo>
                  <a:pt x="1114" y="854"/>
                  <a:pt x="1114" y="854"/>
                  <a:pt x="1114" y="854"/>
                </a:cubicBezTo>
                <a:cubicBezTo>
                  <a:pt x="1114" y="855"/>
                  <a:pt x="1112" y="854"/>
                  <a:pt x="1111" y="855"/>
                </a:cubicBezTo>
                <a:cubicBezTo>
                  <a:pt x="1116" y="851"/>
                  <a:pt x="1116" y="851"/>
                  <a:pt x="1116" y="851"/>
                </a:cubicBezTo>
                <a:cubicBezTo>
                  <a:pt x="1121" y="848"/>
                  <a:pt x="1121" y="848"/>
                  <a:pt x="1121" y="848"/>
                </a:cubicBezTo>
                <a:cubicBezTo>
                  <a:pt x="1121" y="849"/>
                  <a:pt x="1117" y="848"/>
                  <a:pt x="1121" y="850"/>
                </a:cubicBezTo>
                <a:cubicBezTo>
                  <a:pt x="1124" y="848"/>
                  <a:pt x="1124" y="848"/>
                  <a:pt x="1124" y="848"/>
                </a:cubicBezTo>
                <a:cubicBezTo>
                  <a:pt x="1120" y="846"/>
                  <a:pt x="1120" y="846"/>
                  <a:pt x="1120" y="846"/>
                </a:cubicBezTo>
                <a:cubicBezTo>
                  <a:pt x="1125" y="842"/>
                  <a:pt x="1125" y="842"/>
                  <a:pt x="1125" y="842"/>
                </a:cubicBezTo>
                <a:cubicBezTo>
                  <a:pt x="1124" y="843"/>
                  <a:pt x="1124" y="843"/>
                  <a:pt x="1124" y="843"/>
                </a:cubicBezTo>
                <a:cubicBezTo>
                  <a:pt x="1129" y="842"/>
                  <a:pt x="1129" y="842"/>
                  <a:pt x="1129" y="842"/>
                </a:cubicBezTo>
                <a:cubicBezTo>
                  <a:pt x="1131" y="838"/>
                  <a:pt x="1131" y="838"/>
                  <a:pt x="1131" y="838"/>
                </a:cubicBezTo>
                <a:cubicBezTo>
                  <a:pt x="1139" y="831"/>
                  <a:pt x="1139" y="831"/>
                  <a:pt x="1139" y="831"/>
                </a:cubicBezTo>
                <a:cubicBezTo>
                  <a:pt x="1139" y="830"/>
                  <a:pt x="1142" y="834"/>
                  <a:pt x="1138" y="830"/>
                </a:cubicBezTo>
                <a:cubicBezTo>
                  <a:pt x="1134" y="832"/>
                  <a:pt x="1134" y="832"/>
                  <a:pt x="1134" y="832"/>
                </a:cubicBezTo>
                <a:cubicBezTo>
                  <a:pt x="1131" y="831"/>
                  <a:pt x="1131" y="831"/>
                  <a:pt x="1131" y="831"/>
                </a:cubicBezTo>
                <a:cubicBezTo>
                  <a:pt x="1129" y="831"/>
                  <a:pt x="1129" y="831"/>
                  <a:pt x="1129" y="831"/>
                </a:cubicBezTo>
                <a:cubicBezTo>
                  <a:pt x="1127" y="834"/>
                  <a:pt x="1127" y="834"/>
                  <a:pt x="1127" y="834"/>
                </a:cubicBezTo>
                <a:cubicBezTo>
                  <a:pt x="1117" y="836"/>
                  <a:pt x="1117" y="836"/>
                  <a:pt x="1117" y="836"/>
                </a:cubicBezTo>
                <a:cubicBezTo>
                  <a:pt x="1115" y="837"/>
                  <a:pt x="1115" y="837"/>
                  <a:pt x="1115" y="837"/>
                </a:cubicBezTo>
                <a:cubicBezTo>
                  <a:pt x="1109" y="839"/>
                  <a:pt x="1109" y="839"/>
                  <a:pt x="1109" y="839"/>
                </a:cubicBezTo>
                <a:cubicBezTo>
                  <a:pt x="1105" y="836"/>
                  <a:pt x="1105" y="836"/>
                  <a:pt x="1105" y="836"/>
                </a:cubicBezTo>
                <a:cubicBezTo>
                  <a:pt x="1099" y="837"/>
                  <a:pt x="1099" y="837"/>
                  <a:pt x="1099" y="837"/>
                </a:cubicBezTo>
                <a:cubicBezTo>
                  <a:pt x="1101" y="838"/>
                  <a:pt x="1094" y="839"/>
                  <a:pt x="1100" y="840"/>
                </a:cubicBezTo>
                <a:cubicBezTo>
                  <a:pt x="1098" y="842"/>
                  <a:pt x="1098" y="842"/>
                  <a:pt x="1098" y="842"/>
                </a:cubicBezTo>
                <a:cubicBezTo>
                  <a:pt x="1097" y="841"/>
                  <a:pt x="1097" y="841"/>
                  <a:pt x="1097" y="841"/>
                </a:cubicBezTo>
                <a:cubicBezTo>
                  <a:pt x="1091" y="843"/>
                  <a:pt x="1091" y="843"/>
                  <a:pt x="1091" y="843"/>
                </a:cubicBezTo>
                <a:cubicBezTo>
                  <a:pt x="1088" y="840"/>
                  <a:pt x="1088" y="840"/>
                  <a:pt x="1088" y="840"/>
                </a:cubicBezTo>
                <a:cubicBezTo>
                  <a:pt x="1071" y="844"/>
                  <a:pt x="1071" y="844"/>
                  <a:pt x="1071" y="844"/>
                </a:cubicBezTo>
                <a:cubicBezTo>
                  <a:pt x="1065" y="845"/>
                  <a:pt x="1065" y="845"/>
                  <a:pt x="1065" y="845"/>
                </a:cubicBezTo>
                <a:cubicBezTo>
                  <a:pt x="1064" y="849"/>
                  <a:pt x="1071" y="843"/>
                  <a:pt x="1064" y="848"/>
                </a:cubicBezTo>
                <a:cubicBezTo>
                  <a:pt x="1067" y="847"/>
                  <a:pt x="1071" y="848"/>
                  <a:pt x="1074" y="846"/>
                </a:cubicBezTo>
                <a:cubicBezTo>
                  <a:pt x="1075" y="848"/>
                  <a:pt x="1075" y="848"/>
                  <a:pt x="1075" y="848"/>
                </a:cubicBezTo>
                <a:cubicBezTo>
                  <a:pt x="1063" y="851"/>
                  <a:pt x="1063" y="851"/>
                  <a:pt x="1063" y="851"/>
                </a:cubicBezTo>
                <a:cubicBezTo>
                  <a:pt x="1054" y="852"/>
                  <a:pt x="1054" y="852"/>
                  <a:pt x="1054" y="852"/>
                </a:cubicBezTo>
                <a:cubicBezTo>
                  <a:pt x="1057" y="849"/>
                  <a:pt x="1057" y="849"/>
                  <a:pt x="1057" y="849"/>
                </a:cubicBezTo>
                <a:cubicBezTo>
                  <a:pt x="1059" y="850"/>
                  <a:pt x="1059" y="850"/>
                  <a:pt x="1059" y="850"/>
                </a:cubicBezTo>
                <a:cubicBezTo>
                  <a:pt x="1063" y="848"/>
                  <a:pt x="1063" y="848"/>
                  <a:pt x="1063" y="848"/>
                </a:cubicBezTo>
                <a:cubicBezTo>
                  <a:pt x="1059" y="847"/>
                  <a:pt x="1059" y="847"/>
                  <a:pt x="1059" y="847"/>
                </a:cubicBezTo>
                <a:cubicBezTo>
                  <a:pt x="1047" y="851"/>
                  <a:pt x="1047" y="851"/>
                  <a:pt x="1047" y="851"/>
                </a:cubicBezTo>
                <a:cubicBezTo>
                  <a:pt x="1048" y="853"/>
                  <a:pt x="1048" y="853"/>
                  <a:pt x="1048" y="853"/>
                </a:cubicBezTo>
                <a:cubicBezTo>
                  <a:pt x="1050" y="853"/>
                  <a:pt x="1050" y="853"/>
                  <a:pt x="1050" y="853"/>
                </a:cubicBezTo>
                <a:cubicBezTo>
                  <a:pt x="1048" y="854"/>
                  <a:pt x="1048" y="854"/>
                  <a:pt x="1048" y="854"/>
                </a:cubicBezTo>
                <a:cubicBezTo>
                  <a:pt x="1047" y="854"/>
                  <a:pt x="1047" y="854"/>
                  <a:pt x="1047" y="854"/>
                </a:cubicBezTo>
                <a:cubicBezTo>
                  <a:pt x="1041" y="856"/>
                  <a:pt x="1041" y="856"/>
                  <a:pt x="1041" y="856"/>
                </a:cubicBezTo>
                <a:cubicBezTo>
                  <a:pt x="1041" y="856"/>
                  <a:pt x="1041" y="856"/>
                  <a:pt x="1041" y="856"/>
                </a:cubicBezTo>
                <a:cubicBezTo>
                  <a:pt x="1041" y="854"/>
                  <a:pt x="1041" y="854"/>
                  <a:pt x="1041" y="854"/>
                </a:cubicBezTo>
                <a:cubicBezTo>
                  <a:pt x="1045" y="854"/>
                  <a:pt x="1045" y="854"/>
                  <a:pt x="1045" y="854"/>
                </a:cubicBezTo>
                <a:cubicBezTo>
                  <a:pt x="1045" y="852"/>
                  <a:pt x="1045" y="852"/>
                  <a:pt x="1045" y="852"/>
                </a:cubicBezTo>
                <a:cubicBezTo>
                  <a:pt x="1046" y="852"/>
                  <a:pt x="1044" y="849"/>
                  <a:pt x="1046" y="853"/>
                </a:cubicBezTo>
                <a:cubicBezTo>
                  <a:pt x="1043" y="850"/>
                  <a:pt x="1043" y="850"/>
                  <a:pt x="1043" y="850"/>
                </a:cubicBezTo>
                <a:cubicBezTo>
                  <a:pt x="1040" y="852"/>
                  <a:pt x="1040" y="852"/>
                  <a:pt x="1040" y="852"/>
                </a:cubicBezTo>
                <a:cubicBezTo>
                  <a:pt x="1034" y="850"/>
                  <a:pt x="1049" y="851"/>
                  <a:pt x="1035" y="852"/>
                </a:cubicBezTo>
                <a:cubicBezTo>
                  <a:pt x="1027" y="855"/>
                  <a:pt x="1027" y="855"/>
                  <a:pt x="1027" y="855"/>
                </a:cubicBezTo>
                <a:cubicBezTo>
                  <a:pt x="1022" y="855"/>
                  <a:pt x="1022" y="855"/>
                  <a:pt x="1022" y="855"/>
                </a:cubicBezTo>
                <a:cubicBezTo>
                  <a:pt x="1010" y="857"/>
                  <a:pt x="1010" y="857"/>
                  <a:pt x="1010" y="857"/>
                </a:cubicBezTo>
                <a:cubicBezTo>
                  <a:pt x="1009" y="858"/>
                  <a:pt x="1009" y="858"/>
                  <a:pt x="1009" y="858"/>
                </a:cubicBezTo>
                <a:cubicBezTo>
                  <a:pt x="1005" y="858"/>
                  <a:pt x="1005" y="858"/>
                  <a:pt x="1005" y="858"/>
                </a:cubicBezTo>
                <a:cubicBezTo>
                  <a:pt x="1001" y="860"/>
                  <a:pt x="1001" y="860"/>
                  <a:pt x="1001" y="860"/>
                </a:cubicBezTo>
                <a:cubicBezTo>
                  <a:pt x="996" y="861"/>
                  <a:pt x="996" y="861"/>
                  <a:pt x="996" y="861"/>
                </a:cubicBezTo>
                <a:cubicBezTo>
                  <a:pt x="995" y="860"/>
                  <a:pt x="995" y="860"/>
                  <a:pt x="995" y="860"/>
                </a:cubicBezTo>
                <a:cubicBezTo>
                  <a:pt x="992" y="862"/>
                  <a:pt x="992" y="862"/>
                  <a:pt x="992" y="862"/>
                </a:cubicBezTo>
                <a:cubicBezTo>
                  <a:pt x="989" y="862"/>
                  <a:pt x="1000" y="855"/>
                  <a:pt x="987" y="864"/>
                </a:cubicBezTo>
                <a:cubicBezTo>
                  <a:pt x="986" y="861"/>
                  <a:pt x="986" y="861"/>
                  <a:pt x="986" y="861"/>
                </a:cubicBezTo>
                <a:cubicBezTo>
                  <a:pt x="985" y="861"/>
                  <a:pt x="1006" y="861"/>
                  <a:pt x="976" y="865"/>
                </a:cubicBezTo>
                <a:cubicBezTo>
                  <a:pt x="965" y="867"/>
                  <a:pt x="965" y="867"/>
                  <a:pt x="965" y="867"/>
                </a:cubicBezTo>
                <a:cubicBezTo>
                  <a:pt x="944" y="870"/>
                  <a:pt x="944" y="870"/>
                  <a:pt x="944" y="870"/>
                </a:cubicBezTo>
                <a:cubicBezTo>
                  <a:pt x="942" y="868"/>
                  <a:pt x="942" y="868"/>
                  <a:pt x="942" y="868"/>
                </a:cubicBezTo>
                <a:cubicBezTo>
                  <a:pt x="941" y="868"/>
                  <a:pt x="941" y="868"/>
                  <a:pt x="941" y="868"/>
                </a:cubicBezTo>
                <a:cubicBezTo>
                  <a:pt x="941" y="870"/>
                  <a:pt x="941" y="870"/>
                  <a:pt x="941" y="870"/>
                </a:cubicBezTo>
                <a:cubicBezTo>
                  <a:pt x="935" y="873"/>
                  <a:pt x="935" y="873"/>
                  <a:pt x="935" y="873"/>
                </a:cubicBezTo>
                <a:cubicBezTo>
                  <a:pt x="918" y="874"/>
                  <a:pt x="918" y="874"/>
                  <a:pt x="918" y="874"/>
                </a:cubicBezTo>
                <a:cubicBezTo>
                  <a:pt x="918" y="873"/>
                  <a:pt x="918" y="873"/>
                  <a:pt x="918" y="873"/>
                </a:cubicBezTo>
                <a:cubicBezTo>
                  <a:pt x="914" y="873"/>
                  <a:pt x="914" y="873"/>
                  <a:pt x="914" y="873"/>
                </a:cubicBezTo>
                <a:cubicBezTo>
                  <a:pt x="912" y="875"/>
                  <a:pt x="912" y="875"/>
                  <a:pt x="912" y="875"/>
                </a:cubicBezTo>
                <a:cubicBezTo>
                  <a:pt x="903" y="877"/>
                  <a:pt x="903" y="877"/>
                  <a:pt x="903" y="877"/>
                </a:cubicBezTo>
                <a:cubicBezTo>
                  <a:pt x="899" y="875"/>
                  <a:pt x="899" y="875"/>
                  <a:pt x="899" y="875"/>
                </a:cubicBezTo>
                <a:cubicBezTo>
                  <a:pt x="898" y="873"/>
                  <a:pt x="895" y="873"/>
                  <a:pt x="896" y="878"/>
                </a:cubicBezTo>
                <a:cubicBezTo>
                  <a:pt x="895" y="879"/>
                  <a:pt x="895" y="879"/>
                  <a:pt x="895" y="879"/>
                </a:cubicBezTo>
                <a:cubicBezTo>
                  <a:pt x="891" y="875"/>
                  <a:pt x="891" y="875"/>
                  <a:pt x="891" y="875"/>
                </a:cubicBezTo>
                <a:cubicBezTo>
                  <a:pt x="889" y="876"/>
                  <a:pt x="889" y="876"/>
                  <a:pt x="889" y="876"/>
                </a:cubicBezTo>
                <a:cubicBezTo>
                  <a:pt x="886" y="879"/>
                  <a:pt x="886" y="879"/>
                  <a:pt x="886" y="879"/>
                </a:cubicBezTo>
                <a:cubicBezTo>
                  <a:pt x="881" y="881"/>
                  <a:pt x="881" y="881"/>
                  <a:pt x="881" y="881"/>
                </a:cubicBezTo>
                <a:cubicBezTo>
                  <a:pt x="863" y="882"/>
                  <a:pt x="863" y="882"/>
                  <a:pt x="863" y="882"/>
                </a:cubicBezTo>
                <a:cubicBezTo>
                  <a:pt x="862" y="883"/>
                  <a:pt x="862" y="883"/>
                  <a:pt x="862" y="883"/>
                </a:cubicBezTo>
                <a:cubicBezTo>
                  <a:pt x="860" y="883"/>
                  <a:pt x="860" y="883"/>
                  <a:pt x="860" y="883"/>
                </a:cubicBezTo>
                <a:cubicBezTo>
                  <a:pt x="859" y="882"/>
                  <a:pt x="859" y="882"/>
                  <a:pt x="859" y="882"/>
                </a:cubicBezTo>
                <a:cubicBezTo>
                  <a:pt x="858" y="883"/>
                  <a:pt x="858" y="883"/>
                  <a:pt x="858" y="883"/>
                </a:cubicBezTo>
                <a:cubicBezTo>
                  <a:pt x="853" y="884"/>
                  <a:pt x="853" y="884"/>
                  <a:pt x="853" y="884"/>
                </a:cubicBezTo>
                <a:cubicBezTo>
                  <a:pt x="835" y="886"/>
                  <a:pt x="835" y="886"/>
                  <a:pt x="835" y="886"/>
                </a:cubicBezTo>
                <a:cubicBezTo>
                  <a:pt x="832" y="887"/>
                  <a:pt x="832" y="887"/>
                  <a:pt x="832" y="887"/>
                </a:cubicBezTo>
                <a:cubicBezTo>
                  <a:pt x="821" y="889"/>
                  <a:pt x="821" y="889"/>
                  <a:pt x="821" y="889"/>
                </a:cubicBezTo>
                <a:cubicBezTo>
                  <a:pt x="815" y="890"/>
                  <a:pt x="815" y="890"/>
                  <a:pt x="815" y="890"/>
                </a:cubicBezTo>
                <a:cubicBezTo>
                  <a:pt x="813" y="889"/>
                  <a:pt x="813" y="889"/>
                  <a:pt x="813" y="889"/>
                </a:cubicBezTo>
                <a:cubicBezTo>
                  <a:pt x="808" y="890"/>
                  <a:pt x="808" y="890"/>
                  <a:pt x="808" y="890"/>
                </a:cubicBezTo>
                <a:cubicBezTo>
                  <a:pt x="807" y="890"/>
                  <a:pt x="807" y="890"/>
                  <a:pt x="807" y="890"/>
                </a:cubicBezTo>
                <a:cubicBezTo>
                  <a:pt x="806" y="889"/>
                  <a:pt x="806" y="889"/>
                  <a:pt x="806" y="889"/>
                </a:cubicBezTo>
                <a:cubicBezTo>
                  <a:pt x="797" y="892"/>
                  <a:pt x="797" y="892"/>
                  <a:pt x="797" y="892"/>
                </a:cubicBezTo>
                <a:cubicBezTo>
                  <a:pt x="786" y="893"/>
                  <a:pt x="786" y="893"/>
                  <a:pt x="786" y="893"/>
                </a:cubicBezTo>
                <a:cubicBezTo>
                  <a:pt x="775" y="894"/>
                  <a:pt x="775" y="894"/>
                  <a:pt x="775" y="894"/>
                </a:cubicBezTo>
                <a:cubicBezTo>
                  <a:pt x="774" y="894"/>
                  <a:pt x="774" y="894"/>
                  <a:pt x="774" y="894"/>
                </a:cubicBezTo>
                <a:cubicBezTo>
                  <a:pt x="771" y="895"/>
                  <a:pt x="771" y="895"/>
                  <a:pt x="771" y="895"/>
                </a:cubicBezTo>
                <a:cubicBezTo>
                  <a:pt x="770" y="894"/>
                  <a:pt x="770" y="894"/>
                  <a:pt x="770" y="894"/>
                </a:cubicBezTo>
                <a:cubicBezTo>
                  <a:pt x="762" y="897"/>
                  <a:pt x="762" y="897"/>
                  <a:pt x="762" y="897"/>
                </a:cubicBezTo>
                <a:cubicBezTo>
                  <a:pt x="753" y="897"/>
                  <a:pt x="753" y="897"/>
                  <a:pt x="753" y="897"/>
                </a:cubicBezTo>
                <a:cubicBezTo>
                  <a:pt x="751" y="898"/>
                  <a:pt x="751" y="898"/>
                  <a:pt x="751" y="898"/>
                </a:cubicBezTo>
                <a:cubicBezTo>
                  <a:pt x="747" y="897"/>
                  <a:pt x="747" y="897"/>
                  <a:pt x="747" y="897"/>
                </a:cubicBezTo>
                <a:cubicBezTo>
                  <a:pt x="735" y="899"/>
                  <a:pt x="735" y="899"/>
                  <a:pt x="735" y="899"/>
                </a:cubicBezTo>
                <a:cubicBezTo>
                  <a:pt x="732" y="899"/>
                  <a:pt x="732" y="899"/>
                  <a:pt x="732" y="899"/>
                </a:cubicBezTo>
                <a:cubicBezTo>
                  <a:pt x="731" y="901"/>
                  <a:pt x="731" y="901"/>
                  <a:pt x="731" y="901"/>
                </a:cubicBezTo>
                <a:cubicBezTo>
                  <a:pt x="700" y="905"/>
                  <a:pt x="700" y="905"/>
                  <a:pt x="700" y="905"/>
                </a:cubicBezTo>
                <a:cubicBezTo>
                  <a:pt x="692" y="906"/>
                  <a:pt x="692" y="906"/>
                  <a:pt x="692" y="906"/>
                </a:cubicBezTo>
                <a:cubicBezTo>
                  <a:pt x="691" y="908"/>
                  <a:pt x="691" y="908"/>
                  <a:pt x="691" y="908"/>
                </a:cubicBezTo>
                <a:cubicBezTo>
                  <a:pt x="691" y="909"/>
                  <a:pt x="690" y="910"/>
                  <a:pt x="688" y="909"/>
                </a:cubicBezTo>
                <a:cubicBezTo>
                  <a:pt x="691" y="906"/>
                  <a:pt x="691" y="906"/>
                  <a:pt x="691" y="906"/>
                </a:cubicBezTo>
                <a:cubicBezTo>
                  <a:pt x="686" y="906"/>
                  <a:pt x="686" y="906"/>
                  <a:pt x="686" y="906"/>
                </a:cubicBezTo>
                <a:cubicBezTo>
                  <a:pt x="677" y="907"/>
                  <a:pt x="677" y="907"/>
                  <a:pt x="677" y="907"/>
                </a:cubicBezTo>
                <a:cubicBezTo>
                  <a:pt x="674" y="909"/>
                  <a:pt x="674" y="909"/>
                  <a:pt x="674" y="909"/>
                </a:cubicBezTo>
                <a:cubicBezTo>
                  <a:pt x="669" y="908"/>
                  <a:pt x="669" y="908"/>
                  <a:pt x="669" y="908"/>
                </a:cubicBezTo>
                <a:cubicBezTo>
                  <a:pt x="663" y="910"/>
                  <a:pt x="663" y="910"/>
                  <a:pt x="663" y="910"/>
                </a:cubicBezTo>
                <a:cubicBezTo>
                  <a:pt x="660" y="909"/>
                  <a:pt x="660" y="909"/>
                  <a:pt x="660" y="909"/>
                </a:cubicBezTo>
                <a:cubicBezTo>
                  <a:pt x="649" y="911"/>
                  <a:pt x="649" y="911"/>
                  <a:pt x="649" y="911"/>
                </a:cubicBezTo>
                <a:cubicBezTo>
                  <a:pt x="640" y="912"/>
                  <a:pt x="640" y="912"/>
                  <a:pt x="640" y="912"/>
                </a:cubicBezTo>
                <a:cubicBezTo>
                  <a:pt x="635" y="913"/>
                  <a:pt x="635" y="913"/>
                  <a:pt x="635" y="913"/>
                </a:cubicBezTo>
                <a:cubicBezTo>
                  <a:pt x="625" y="914"/>
                  <a:pt x="625" y="914"/>
                  <a:pt x="625" y="914"/>
                </a:cubicBezTo>
                <a:cubicBezTo>
                  <a:pt x="623" y="915"/>
                  <a:pt x="623" y="915"/>
                  <a:pt x="623" y="915"/>
                </a:cubicBezTo>
                <a:cubicBezTo>
                  <a:pt x="620" y="915"/>
                  <a:pt x="620" y="915"/>
                  <a:pt x="620" y="915"/>
                </a:cubicBezTo>
                <a:cubicBezTo>
                  <a:pt x="615" y="917"/>
                  <a:pt x="615" y="917"/>
                  <a:pt x="615" y="917"/>
                </a:cubicBezTo>
                <a:cubicBezTo>
                  <a:pt x="596" y="918"/>
                  <a:pt x="596" y="918"/>
                  <a:pt x="596" y="918"/>
                </a:cubicBezTo>
                <a:cubicBezTo>
                  <a:pt x="585" y="919"/>
                  <a:pt x="585" y="919"/>
                  <a:pt x="585" y="919"/>
                </a:cubicBezTo>
                <a:cubicBezTo>
                  <a:pt x="583" y="922"/>
                  <a:pt x="583" y="922"/>
                  <a:pt x="583" y="922"/>
                </a:cubicBezTo>
                <a:cubicBezTo>
                  <a:pt x="583" y="920"/>
                  <a:pt x="583" y="920"/>
                  <a:pt x="583" y="920"/>
                </a:cubicBezTo>
                <a:cubicBezTo>
                  <a:pt x="581" y="922"/>
                  <a:pt x="581" y="922"/>
                  <a:pt x="581" y="922"/>
                </a:cubicBezTo>
                <a:cubicBezTo>
                  <a:pt x="581" y="921"/>
                  <a:pt x="587" y="924"/>
                  <a:pt x="579" y="921"/>
                </a:cubicBezTo>
                <a:cubicBezTo>
                  <a:pt x="579" y="923"/>
                  <a:pt x="579" y="923"/>
                  <a:pt x="579" y="923"/>
                </a:cubicBezTo>
                <a:cubicBezTo>
                  <a:pt x="576" y="922"/>
                  <a:pt x="576" y="922"/>
                  <a:pt x="576" y="922"/>
                </a:cubicBezTo>
                <a:cubicBezTo>
                  <a:pt x="576" y="922"/>
                  <a:pt x="577" y="924"/>
                  <a:pt x="577" y="921"/>
                </a:cubicBezTo>
                <a:cubicBezTo>
                  <a:pt x="572" y="922"/>
                  <a:pt x="572" y="922"/>
                  <a:pt x="572" y="922"/>
                </a:cubicBezTo>
                <a:cubicBezTo>
                  <a:pt x="570" y="921"/>
                  <a:pt x="570" y="921"/>
                  <a:pt x="570" y="921"/>
                </a:cubicBezTo>
                <a:cubicBezTo>
                  <a:pt x="556" y="925"/>
                  <a:pt x="556" y="925"/>
                  <a:pt x="556" y="925"/>
                </a:cubicBezTo>
                <a:cubicBezTo>
                  <a:pt x="561" y="927"/>
                  <a:pt x="565" y="920"/>
                  <a:pt x="568" y="925"/>
                </a:cubicBezTo>
                <a:cubicBezTo>
                  <a:pt x="573" y="924"/>
                  <a:pt x="573" y="924"/>
                  <a:pt x="573" y="924"/>
                </a:cubicBezTo>
                <a:cubicBezTo>
                  <a:pt x="573" y="925"/>
                  <a:pt x="573" y="925"/>
                  <a:pt x="573" y="925"/>
                </a:cubicBezTo>
                <a:cubicBezTo>
                  <a:pt x="575" y="925"/>
                  <a:pt x="575" y="925"/>
                  <a:pt x="575" y="925"/>
                </a:cubicBezTo>
                <a:cubicBezTo>
                  <a:pt x="573" y="926"/>
                  <a:pt x="573" y="926"/>
                  <a:pt x="573" y="926"/>
                </a:cubicBezTo>
                <a:cubicBezTo>
                  <a:pt x="571" y="924"/>
                  <a:pt x="571" y="924"/>
                  <a:pt x="571" y="924"/>
                </a:cubicBezTo>
                <a:cubicBezTo>
                  <a:pt x="565" y="928"/>
                  <a:pt x="565" y="928"/>
                  <a:pt x="565" y="928"/>
                </a:cubicBezTo>
                <a:cubicBezTo>
                  <a:pt x="555" y="928"/>
                  <a:pt x="555" y="928"/>
                  <a:pt x="555" y="928"/>
                </a:cubicBezTo>
                <a:cubicBezTo>
                  <a:pt x="551" y="933"/>
                  <a:pt x="551" y="933"/>
                  <a:pt x="551" y="933"/>
                </a:cubicBezTo>
                <a:cubicBezTo>
                  <a:pt x="546" y="933"/>
                  <a:pt x="546" y="933"/>
                  <a:pt x="546" y="933"/>
                </a:cubicBezTo>
                <a:cubicBezTo>
                  <a:pt x="548" y="932"/>
                  <a:pt x="541" y="929"/>
                  <a:pt x="550" y="929"/>
                </a:cubicBezTo>
                <a:cubicBezTo>
                  <a:pt x="545" y="930"/>
                  <a:pt x="545" y="930"/>
                  <a:pt x="545" y="930"/>
                </a:cubicBezTo>
                <a:cubicBezTo>
                  <a:pt x="543" y="929"/>
                  <a:pt x="543" y="929"/>
                  <a:pt x="543" y="929"/>
                </a:cubicBezTo>
                <a:cubicBezTo>
                  <a:pt x="540" y="931"/>
                  <a:pt x="540" y="931"/>
                  <a:pt x="540" y="931"/>
                </a:cubicBezTo>
                <a:cubicBezTo>
                  <a:pt x="543" y="933"/>
                  <a:pt x="543" y="933"/>
                  <a:pt x="543" y="933"/>
                </a:cubicBezTo>
                <a:cubicBezTo>
                  <a:pt x="538" y="933"/>
                  <a:pt x="538" y="933"/>
                  <a:pt x="538" y="933"/>
                </a:cubicBezTo>
                <a:cubicBezTo>
                  <a:pt x="538" y="932"/>
                  <a:pt x="538" y="932"/>
                  <a:pt x="538" y="932"/>
                </a:cubicBezTo>
                <a:cubicBezTo>
                  <a:pt x="538" y="932"/>
                  <a:pt x="540" y="930"/>
                  <a:pt x="536" y="931"/>
                </a:cubicBezTo>
                <a:cubicBezTo>
                  <a:pt x="535" y="933"/>
                  <a:pt x="535" y="933"/>
                  <a:pt x="535" y="933"/>
                </a:cubicBezTo>
                <a:cubicBezTo>
                  <a:pt x="535" y="936"/>
                  <a:pt x="543" y="922"/>
                  <a:pt x="536" y="939"/>
                </a:cubicBezTo>
                <a:cubicBezTo>
                  <a:pt x="535" y="939"/>
                  <a:pt x="535" y="939"/>
                  <a:pt x="535" y="939"/>
                </a:cubicBezTo>
                <a:cubicBezTo>
                  <a:pt x="536" y="937"/>
                  <a:pt x="536" y="937"/>
                  <a:pt x="536" y="937"/>
                </a:cubicBezTo>
                <a:cubicBezTo>
                  <a:pt x="536" y="935"/>
                  <a:pt x="536" y="935"/>
                  <a:pt x="536" y="935"/>
                </a:cubicBezTo>
                <a:cubicBezTo>
                  <a:pt x="531" y="934"/>
                  <a:pt x="531" y="934"/>
                  <a:pt x="531" y="934"/>
                </a:cubicBezTo>
                <a:cubicBezTo>
                  <a:pt x="532" y="934"/>
                  <a:pt x="532" y="934"/>
                  <a:pt x="532" y="934"/>
                </a:cubicBezTo>
                <a:cubicBezTo>
                  <a:pt x="531" y="933"/>
                  <a:pt x="531" y="933"/>
                  <a:pt x="531" y="933"/>
                </a:cubicBezTo>
                <a:cubicBezTo>
                  <a:pt x="527" y="934"/>
                  <a:pt x="527" y="934"/>
                  <a:pt x="527" y="934"/>
                </a:cubicBezTo>
                <a:cubicBezTo>
                  <a:pt x="526" y="935"/>
                  <a:pt x="526" y="935"/>
                  <a:pt x="526" y="935"/>
                </a:cubicBezTo>
                <a:cubicBezTo>
                  <a:pt x="518" y="933"/>
                  <a:pt x="518" y="933"/>
                  <a:pt x="518" y="933"/>
                </a:cubicBezTo>
                <a:cubicBezTo>
                  <a:pt x="517" y="934"/>
                  <a:pt x="517" y="934"/>
                  <a:pt x="517" y="934"/>
                </a:cubicBezTo>
                <a:cubicBezTo>
                  <a:pt x="517" y="933"/>
                  <a:pt x="521" y="934"/>
                  <a:pt x="517" y="932"/>
                </a:cubicBezTo>
                <a:cubicBezTo>
                  <a:pt x="524" y="930"/>
                  <a:pt x="524" y="930"/>
                  <a:pt x="524" y="930"/>
                </a:cubicBezTo>
                <a:cubicBezTo>
                  <a:pt x="526" y="929"/>
                  <a:pt x="528" y="926"/>
                  <a:pt x="529" y="928"/>
                </a:cubicBezTo>
                <a:cubicBezTo>
                  <a:pt x="529" y="928"/>
                  <a:pt x="531" y="926"/>
                  <a:pt x="530" y="929"/>
                </a:cubicBezTo>
                <a:cubicBezTo>
                  <a:pt x="532" y="929"/>
                  <a:pt x="532" y="929"/>
                  <a:pt x="532" y="929"/>
                </a:cubicBezTo>
                <a:cubicBezTo>
                  <a:pt x="530" y="927"/>
                  <a:pt x="533" y="929"/>
                  <a:pt x="533" y="926"/>
                </a:cubicBezTo>
                <a:cubicBezTo>
                  <a:pt x="535" y="924"/>
                  <a:pt x="535" y="924"/>
                  <a:pt x="535" y="924"/>
                </a:cubicBezTo>
                <a:cubicBezTo>
                  <a:pt x="529" y="924"/>
                  <a:pt x="529" y="924"/>
                  <a:pt x="529" y="924"/>
                </a:cubicBezTo>
                <a:cubicBezTo>
                  <a:pt x="527" y="925"/>
                  <a:pt x="527" y="925"/>
                  <a:pt x="527" y="925"/>
                </a:cubicBezTo>
                <a:cubicBezTo>
                  <a:pt x="530" y="925"/>
                  <a:pt x="519" y="931"/>
                  <a:pt x="532" y="925"/>
                </a:cubicBezTo>
                <a:cubicBezTo>
                  <a:pt x="526" y="925"/>
                  <a:pt x="536" y="936"/>
                  <a:pt x="523" y="927"/>
                </a:cubicBezTo>
                <a:cubicBezTo>
                  <a:pt x="522" y="926"/>
                  <a:pt x="522" y="926"/>
                  <a:pt x="522" y="926"/>
                </a:cubicBezTo>
                <a:cubicBezTo>
                  <a:pt x="521" y="927"/>
                  <a:pt x="521" y="927"/>
                  <a:pt x="521" y="927"/>
                </a:cubicBezTo>
                <a:cubicBezTo>
                  <a:pt x="520" y="927"/>
                  <a:pt x="517" y="935"/>
                  <a:pt x="515" y="927"/>
                </a:cubicBezTo>
                <a:cubicBezTo>
                  <a:pt x="514" y="927"/>
                  <a:pt x="514" y="927"/>
                  <a:pt x="514" y="927"/>
                </a:cubicBezTo>
                <a:cubicBezTo>
                  <a:pt x="514" y="929"/>
                  <a:pt x="514" y="929"/>
                  <a:pt x="514" y="929"/>
                </a:cubicBezTo>
                <a:cubicBezTo>
                  <a:pt x="516" y="930"/>
                  <a:pt x="516" y="930"/>
                  <a:pt x="516" y="930"/>
                </a:cubicBezTo>
                <a:cubicBezTo>
                  <a:pt x="513" y="931"/>
                  <a:pt x="513" y="931"/>
                  <a:pt x="513" y="931"/>
                </a:cubicBezTo>
                <a:cubicBezTo>
                  <a:pt x="512" y="928"/>
                  <a:pt x="512" y="928"/>
                  <a:pt x="512" y="928"/>
                </a:cubicBezTo>
                <a:cubicBezTo>
                  <a:pt x="508" y="928"/>
                  <a:pt x="508" y="928"/>
                  <a:pt x="508" y="928"/>
                </a:cubicBezTo>
                <a:cubicBezTo>
                  <a:pt x="511" y="927"/>
                  <a:pt x="511" y="927"/>
                  <a:pt x="511" y="927"/>
                </a:cubicBezTo>
                <a:cubicBezTo>
                  <a:pt x="510" y="925"/>
                  <a:pt x="510" y="925"/>
                  <a:pt x="510" y="925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6" y="921"/>
                  <a:pt x="516" y="921"/>
                  <a:pt x="516" y="921"/>
                </a:cubicBezTo>
                <a:cubicBezTo>
                  <a:pt x="518" y="920"/>
                  <a:pt x="518" y="920"/>
                  <a:pt x="518" y="920"/>
                </a:cubicBezTo>
                <a:cubicBezTo>
                  <a:pt x="521" y="920"/>
                  <a:pt x="521" y="920"/>
                  <a:pt x="521" y="920"/>
                </a:cubicBezTo>
                <a:cubicBezTo>
                  <a:pt x="526" y="919"/>
                  <a:pt x="526" y="919"/>
                  <a:pt x="526" y="919"/>
                </a:cubicBezTo>
                <a:cubicBezTo>
                  <a:pt x="526" y="918"/>
                  <a:pt x="526" y="918"/>
                  <a:pt x="526" y="918"/>
                </a:cubicBezTo>
                <a:cubicBezTo>
                  <a:pt x="526" y="917"/>
                  <a:pt x="528" y="914"/>
                  <a:pt x="530" y="919"/>
                </a:cubicBezTo>
                <a:cubicBezTo>
                  <a:pt x="527" y="920"/>
                  <a:pt x="533" y="912"/>
                  <a:pt x="528" y="922"/>
                </a:cubicBezTo>
                <a:cubicBezTo>
                  <a:pt x="527" y="920"/>
                  <a:pt x="538" y="916"/>
                  <a:pt x="521" y="923"/>
                </a:cubicBezTo>
                <a:cubicBezTo>
                  <a:pt x="521" y="923"/>
                  <a:pt x="521" y="923"/>
                  <a:pt x="521" y="923"/>
                </a:cubicBezTo>
                <a:cubicBezTo>
                  <a:pt x="516" y="925"/>
                  <a:pt x="516" y="925"/>
                  <a:pt x="516" y="925"/>
                </a:cubicBezTo>
                <a:cubicBezTo>
                  <a:pt x="518" y="926"/>
                  <a:pt x="518" y="926"/>
                  <a:pt x="518" y="926"/>
                </a:cubicBezTo>
                <a:cubicBezTo>
                  <a:pt x="526" y="925"/>
                  <a:pt x="526" y="925"/>
                  <a:pt x="526" y="925"/>
                </a:cubicBezTo>
                <a:cubicBezTo>
                  <a:pt x="527" y="923"/>
                  <a:pt x="527" y="923"/>
                  <a:pt x="527" y="923"/>
                </a:cubicBezTo>
                <a:cubicBezTo>
                  <a:pt x="532" y="922"/>
                  <a:pt x="532" y="922"/>
                  <a:pt x="532" y="922"/>
                </a:cubicBezTo>
                <a:cubicBezTo>
                  <a:pt x="531" y="920"/>
                  <a:pt x="531" y="920"/>
                  <a:pt x="531" y="920"/>
                </a:cubicBezTo>
                <a:cubicBezTo>
                  <a:pt x="535" y="920"/>
                  <a:pt x="535" y="920"/>
                  <a:pt x="535" y="920"/>
                </a:cubicBezTo>
                <a:cubicBezTo>
                  <a:pt x="535" y="922"/>
                  <a:pt x="535" y="922"/>
                  <a:pt x="535" y="922"/>
                </a:cubicBezTo>
                <a:cubicBezTo>
                  <a:pt x="538" y="922"/>
                  <a:pt x="538" y="922"/>
                  <a:pt x="538" y="922"/>
                </a:cubicBezTo>
                <a:cubicBezTo>
                  <a:pt x="539" y="920"/>
                  <a:pt x="539" y="920"/>
                  <a:pt x="539" y="920"/>
                </a:cubicBezTo>
                <a:cubicBezTo>
                  <a:pt x="552" y="918"/>
                  <a:pt x="552" y="918"/>
                  <a:pt x="552" y="918"/>
                </a:cubicBezTo>
                <a:cubicBezTo>
                  <a:pt x="551" y="916"/>
                  <a:pt x="551" y="916"/>
                  <a:pt x="551" y="916"/>
                </a:cubicBezTo>
                <a:cubicBezTo>
                  <a:pt x="547" y="916"/>
                  <a:pt x="547" y="916"/>
                  <a:pt x="547" y="916"/>
                </a:cubicBezTo>
                <a:cubicBezTo>
                  <a:pt x="548" y="916"/>
                  <a:pt x="548" y="916"/>
                  <a:pt x="548" y="916"/>
                </a:cubicBezTo>
                <a:cubicBezTo>
                  <a:pt x="544" y="916"/>
                  <a:pt x="544" y="916"/>
                  <a:pt x="544" y="916"/>
                </a:cubicBezTo>
                <a:cubicBezTo>
                  <a:pt x="542" y="914"/>
                  <a:pt x="542" y="914"/>
                  <a:pt x="542" y="914"/>
                </a:cubicBezTo>
                <a:cubicBezTo>
                  <a:pt x="536" y="916"/>
                  <a:pt x="536" y="916"/>
                  <a:pt x="536" y="916"/>
                </a:cubicBezTo>
                <a:cubicBezTo>
                  <a:pt x="535" y="915"/>
                  <a:pt x="535" y="915"/>
                  <a:pt x="535" y="915"/>
                </a:cubicBezTo>
                <a:cubicBezTo>
                  <a:pt x="531" y="917"/>
                  <a:pt x="531" y="917"/>
                  <a:pt x="531" y="917"/>
                </a:cubicBezTo>
                <a:cubicBezTo>
                  <a:pt x="528" y="915"/>
                  <a:pt x="528" y="915"/>
                  <a:pt x="528" y="915"/>
                </a:cubicBezTo>
                <a:cubicBezTo>
                  <a:pt x="529" y="912"/>
                  <a:pt x="529" y="912"/>
                  <a:pt x="529" y="912"/>
                </a:cubicBezTo>
                <a:cubicBezTo>
                  <a:pt x="536" y="913"/>
                  <a:pt x="536" y="913"/>
                  <a:pt x="536" y="913"/>
                </a:cubicBezTo>
                <a:cubicBezTo>
                  <a:pt x="536" y="911"/>
                  <a:pt x="536" y="911"/>
                  <a:pt x="536" y="911"/>
                </a:cubicBezTo>
                <a:cubicBezTo>
                  <a:pt x="541" y="910"/>
                  <a:pt x="541" y="910"/>
                  <a:pt x="541" y="910"/>
                </a:cubicBezTo>
                <a:cubicBezTo>
                  <a:pt x="542" y="910"/>
                  <a:pt x="536" y="910"/>
                  <a:pt x="544" y="913"/>
                </a:cubicBezTo>
                <a:cubicBezTo>
                  <a:pt x="549" y="910"/>
                  <a:pt x="549" y="910"/>
                  <a:pt x="549" y="910"/>
                </a:cubicBezTo>
                <a:cubicBezTo>
                  <a:pt x="553" y="911"/>
                  <a:pt x="553" y="911"/>
                  <a:pt x="553" y="911"/>
                </a:cubicBezTo>
                <a:cubicBezTo>
                  <a:pt x="557" y="909"/>
                  <a:pt x="557" y="909"/>
                  <a:pt x="557" y="909"/>
                </a:cubicBezTo>
                <a:cubicBezTo>
                  <a:pt x="581" y="906"/>
                  <a:pt x="581" y="906"/>
                  <a:pt x="581" y="906"/>
                </a:cubicBezTo>
                <a:cubicBezTo>
                  <a:pt x="585" y="906"/>
                  <a:pt x="585" y="906"/>
                  <a:pt x="585" y="906"/>
                </a:cubicBezTo>
                <a:cubicBezTo>
                  <a:pt x="589" y="904"/>
                  <a:pt x="589" y="904"/>
                  <a:pt x="589" y="904"/>
                </a:cubicBezTo>
                <a:cubicBezTo>
                  <a:pt x="584" y="902"/>
                  <a:pt x="583" y="906"/>
                  <a:pt x="570" y="906"/>
                </a:cubicBezTo>
                <a:cubicBezTo>
                  <a:pt x="569" y="903"/>
                  <a:pt x="569" y="903"/>
                  <a:pt x="569" y="903"/>
                </a:cubicBezTo>
                <a:cubicBezTo>
                  <a:pt x="568" y="905"/>
                  <a:pt x="568" y="905"/>
                  <a:pt x="568" y="905"/>
                </a:cubicBezTo>
                <a:cubicBezTo>
                  <a:pt x="568" y="901"/>
                  <a:pt x="568" y="901"/>
                  <a:pt x="568" y="901"/>
                </a:cubicBezTo>
                <a:cubicBezTo>
                  <a:pt x="571" y="899"/>
                  <a:pt x="571" y="899"/>
                  <a:pt x="571" y="899"/>
                </a:cubicBezTo>
                <a:cubicBezTo>
                  <a:pt x="571" y="901"/>
                  <a:pt x="571" y="901"/>
                  <a:pt x="571" y="901"/>
                </a:cubicBezTo>
                <a:cubicBezTo>
                  <a:pt x="573" y="901"/>
                  <a:pt x="573" y="901"/>
                  <a:pt x="573" y="901"/>
                </a:cubicBezTo>
                <a:cubicBezTo>
                  <a:pt x="570" y="903"/>
                  <a:pt x="570" y="903"/>
                  <a:pt x="570" y="903"/>
                </a:cubicBezTo>
                <a:cubicBezTo>
                  <a:pt x="588" y="903"/>
                  <a:pt x="517" y="919"/>
                  <a:pt x="599" y="901"/>
                </a:cubicBezTo>
                <a:cubicBezTo>
                  <a:pt x="607" y="897"/>
                  <a:pt x="607" y="897"/>
                  <a:pt x="607" y="897"/>
                </a:cubicBezTo>
                <a:cubicBezTo>
                  <a:pt x="614" y="896"/>
                  <a:pt x="614" y="896"/>
                  <a:pt x="614" y="896"/>
                </a:cubicBezTo>
                <a:cubicBezTo>
                  <a:pt x="614" y="894"/>
                  <a:pt x="614" y="894"/>
                  <a:pt x="614" y="894"/>
                </a:cubicBezTo>
                <a:cubicBezTo>
                  <a:pt x="615" y="894"/>
                  <a:pt x="615" y="894"/>
                  <a:pt x="615" y="894"/>
                </a:cubicBezTo>
                <a:cubicBezTo>
                  <a:pt x="615" y="895"/>
                  <a:pt x="614" y="895"/>
                  <a:pt x="615" y="895"/>
                </a:cubicBezTo>
                <a:cubicBezTo>
                  <a:pt x="617" y="897"/>
                  <a:pt x="617" y="897"/>
                  <a:pt x="617" y="897"/>
                </a:cubicBezTo>
                <a:cubicBezTo>
                  <a:pt x="618" y="896"/>
                  <a:pt x="618" y="896"/>
                  <a:pt x="618" y="896"/>
                </a:cubicBezTo>
                <a:cubicBezTo>
                  <a:pt x="617" y="894"/>
                  <a:pt x="613" y="901"/>
                  <a:pt x="618" y="893"/>
                </a:cubicBezTo>
                <a:cubicBezTo>
                  <a:pt x="622" y="890"/>
                  <a:pt x="622" y="890"/>
                  <a:pt x="622" y="890"/>
                </a:cubicBezTo>
                <a:cubicBezTo>
                  <a:pt x="631" y="888"/>
                  <a:pt x="631" y="888"/>
                  <a:pt x="631" y="888"/>
                </a:cubicBezTo>
                <a:cubicBezTo>
                  <a:pt x="638" y="887"/>
                  <a:pt x="638" y="887"/>
                  <a:pt x="638" y="887"/>
                </a:cubicBezTo>
                <a:cubicBezTo>
                  <a:pt x="639" y="886"/>
                  <a:pt x="639" y="886"/>
                  <a:pt x="639" y="886"/>
                </a:cubicBezTo>
                <a:cubicBezTo>
                  <a:pt x="629" y="885"/>
                  <a:pt x="629" y="885"/>
                  <a:pt x="629" y="885"/>
                </a:cubicBezTo>
                <a:cubicBezTo>
                  <a:pt x="632" y="883"/>
                  <a:pt x="632" y="883"/>
                  <a:pt x="632" y="883"/>
                </a:cubicBezTo>
                <a:cubicBezTo>
                  <a:pt x="628" y="881"/>
                  <a:pt x="628" y="881"/>
                  <a:pt x="628" y="881"/>
                </a:cubicBezTo>
                <a:cubicBezTo>
                  <a:pt x="623" y="884"/>
                  <a:pt x="623" y="884"/>
                  <a:pt x="623" y="884"/>
                </a:cubicBezTo>
                <a:cubicBezTo>
                  <a:pt x="624" y="884"/>
                  <a:pt x="626" y="883"/>
                  <a:pt x="627" y="885"/>
                </a:cubicBezTo>
                <a:cubicBezTo>
                  <a:pt x="623" y="888"/>
                  <a:pt x="623" y="888"/>
                  <a:pt x="623" y="888"/>
                </a:cubicBezTo>
                <a:cubicBezTo>
                  <a:pt x="621" y="888"/>
                  <a:pt x="635" y="886"/>
                  <a:pt x="618" y="888"/>
                </a:cubicBezTo>
                <a:cubicBezTo>
                  <a:pt x="617" y="889"/>
                  <a:pt x="617" y="889"/>
                  <a:pt x="617" y="889"/>
                </a:cubicBezTo>
                <a:cubicBezTo>
                  <a:pt x="619" y="887"/>
                  <a:pt x="619" y="887"/>
                  <a:pt x="619" y="887"/>
                </a:cubicBezTo>
                <a:cubicBezTo>
                  <a:pt x="620" y="888"/>
                  <a:pt x="622" y="888"/>
                  <a:pt x="623" y="887"/>
                </a:cubicBezTo>
                <a:cubicBezTo>
                  <a:pt x="621" y="883"/>
                  <a:pt x="621" y="883"/>
                  <a:pt x="621" y="883"/>
                </a:cubicBezTo>
                <a:cubicBezTo>
                  <a:pt x="620" y="884"/>
                  <a:pt x="627" y="882"/>
                  <a:pt x="618" y="884"/>
                </a:cubicBezTo>
                <a:cubicBezTo>
                  <a:pt x="618" y="885"/>
                  <a:pt x="618" y="885"/>
                  <a:pt x="618" y="885"/>
                </a:cubicBezTo>
                <a:cubicBezTo>
                  <a:pt x="615" y="882"/>
                  <a:pt x="615" y="882"/>
                  <a:pt x="615" y="882"/>
                </a:cubicBezTo>
                <a:cubicBezTo>
                  <a:pt x="619" y="882"/>
                  <a:pt x="622" y="880"/>
                  <a:pt x="626" y="879"/>
                </a:cubicBezTo>
                <a:cubicBezTo>
                  <a:pt x="629" y="880"/>
                  <a:pt x="629" y="880"/>
                  <a:pt x="629" y="880"/>
                </a:cubicBezTo>
                <a:cubicBezTo>
                  <a:pt x="632" y="879"/>
                  <a:pt x="635" y="879"/>
                  <a:pt x="637" y="880"/>
                </a:cubicBezTo>
                <a:cubicBezTo>
                  <a:pt x="639" y="877"/>
                  <a:pt x="639" y="877"/>
                  <a:pt x="639" y="877"/>
                </a:cubicBezTo>
                <a:cubicBezTo>
                  <a:pt x="640" y="876"/>
                  <a:pt x="640" y="876"/>
                  <a:pt x="640" y="876"/>
                </a:cubicBezTo>
                <a:cubicBezTo>
                  <a:pt x="642" y="878"/>
                  <a:pt x="642" y="878"/>
                  <a:pt x="642" y="878"/>
                </a:cubicBezTo>
                <a:cubicBezTo>
                  <a:pt x="646" y="877"/>
                  <a:pt x="646" y="877"/>
                  <a:pt x="646" y="877"/>
                </a:cubicBezTo>
                <a:cubicBezTo>
                  <a:pt x="649" y="880"/>
                  <a:pt x="649" y="880"/>
                  <a:pt x="649" y="880"/>
                </a:cubicBezTo>
                <a:cubicBezTo>
                  <a:pt x="651" y="879"/>
                  <a:pt x="651" y="879"/>
                  <a:pt x="651" y="879"/>
                </a:cubicBezTo>
                <a:cubicBezTo>
                  <a:pt x="650" y="877"/>
                  <a:pt x="650" y="877"/>
                  <a:pt x="650" y="877"/>
                </a:cubicBezTo>
                <a:cubicBezTo>
                  <a:pt x="656" y="873"/>
                  <a:pt x="656" y="873"/>
                  <a:pt x="656" y="873"/>
                </a:cubicBezTo>
                <a:cubicBezTo>
                  <a:pt x="646" y="873"/>
                  <a:pt x="646" y="873"/>
                  <a:pt x="646" y="873"/>
                </a:cubicBezTo>
                <a:cubicBezTo>
                  <a:pt x="641" y="875"/>
                  <a:pt x="641" y="875"/>
                  <a:pt x="641" y="875"/>
                </a:cubicBezTo>
                <a:cubicBezTo>
                  <a:pt x="640" y="875"/>
                  <a:pt x="640" y="875"/>
                  <a:pt x="640" y="875"/>
                </a:cubicBezTo>
                <a:cubicBezTo>
                  <a:pt x="640" y="873"/>
                  <a:pt x="640" y="873"/>
                  <a:pt x="640" y="873"/>
                </a:cubicBezTo>
                <a:cubicBezTo>
                  <a:pt x="634" y="871"/>
                  <a:pt x="634" y="871"/>
                  <a:pt x="634" y="871"/>
                </a:cubicBezTo>
                <a:cubicBezTo>
                  <a:pt x="624" y="873"/>
                  <a:pt x="624" y="873"/>
                  <a:pt x="624" y="873"/>
                </a:cubicBezTo>
                <a:cubicBezTo>
                  <a:pt x="623" y="875"/>
                  <a:pt x="623" y="875"/>
                  <a:pt x="623" y="875"/>
                </a:cubicBezTo>
                <a:cubicBezTo>
                  <a:pt x="627" y="875"/>
                  <a:pt x="627" y="875"/>
                  <a:pt x="627" y="875"/>
                </a:cubicBezTo>
                <a:cubicBezTo>
                  <a:pt x="622" y="877"/>
                  <a:pt x="622" y="877"/>
                  <a:pt x="622" y="877"/>
                </a:cubicBezTo>
                <a:cubicBezTo>
                  <a:pt x="619" y="877"/>
                  <a:pt x="643" y="872"/>
                  <a:pt x="613" y="878"/>
                </a:cubicBezTo>
                <a:cubicBezTo>
                  <a:pt x="611" y="877"/>
                  <a:pt x="611" y="877"/>
                  <a:pt x="611" y="877"/>
                </a:cubicBezTo>
                <a:cubicBezTo>
                  <a:pt x="609" y="878"/>
                  <a:pt x="609" y="878"/>
                  <a:pt x="609" y="878"/>
                </a:cubicBezTo>
                <a:cubicBezTo>
                  <a:pt x="596" y="880"/>
                  <a:pt x="596" y="880"/>
                  <a:pt x="596" y="880"/>
                </a:cubicBezTo>
                <a:cubicBezTo>
                  <a:pt x="595" y="879"/>
                  <a:pt x="595" y="879"/>
                  <a:pt x="595" y="879"/>
                </a:cubicBezTo>
                <a:cubicBezTo>
                  <a:pt x="590" y="882"/>
                  <a:pt x="590" y="882"/>
                  <a:pt x="590" y="882"/>
                </a:cubicBezTo>
                <a:cubicBezTo>
                  <a:pt x="588" y="881"/>
                  <a:pt x="588" y="881"/>
                  <a:pt x="588" y="881"/>
                </a:cubicBezTo>
                <a:cubicBezTo>
                  <a:pt x="569" y="884"/>
                  <a:pt x="569" y="884"/>
                  <a:pt x="569" y="884"/>
                </a:cubicBezTo>
                <a:cubicBezTo>
                  <a:pt x="568" y="886"/>
                  <a:pt x="568" y="886"/>
                  <a:pt x="568" y="886"/>
                </a:cubicBezTo>
                <a:cubicBezTo>
                  <a:pt x="568" y="887"/>
                  <a:pt x="570" y="883"/>
                  <a:pt x="569" y="888"/>
                </a:cubicBezTo>
                <a:cubicBezTo>
                  <a:pt x="571" y="886"/>
                  <a:pt x="571" y="886"/>
                  <a:pt x="571" y="886"/>
                </a:cubicBezTo>
                <a:cubicBezTo>
                  <a:pt x="578" y="887"/>
                  <a:pt x="575" y="882"/>
                  <a:pt x="583" y="887"/>
                </a:cubicBezTo>
                <a:cubicBezTo>
                  <a:pt x="583" y="888"/>
                  <a:pt x="583" y="888"/>
                  <a:pt x="583" y="888"/>
                </a:cubicBezTo>
                <a:cubicBezTo>
                  <a:pt x="579" y="887"/>
                  <a:pt x="579" y="887"/>
                  <a:pt x="579" y="887"/>
                </a:cubicBezTo>
                <a:cubicBezTo>
                  <a:pt x="576" y="891"/>
                  <a:pt x="576" y="891"/>
                  <a:pt x="576" y="891"/>
                </a:cubicBezTo>
                <a:cubicBezTo>
                  <a:pt x="578" y="892"/>
                  <a:pt x="578" y="892"/>
                  <a:pt x="578" y="892"/>
                </a:cubicBezTo>
                <a:cubicBezTo>
                  <a:pt x="572" y="891"/>
                  <a:pt x="572" y="891"/>
                  <a:pt x="572" y="891"/>
                </a:cubicBezTo>
                <a:cubicBezTo>
                  <a:pt x="569" y="891"/>
                  <a:pt x="569" y="891"/>
                  <a:pt x="569" y="891"/>
                </a:cubicBezTo>
                <a:cubicBezTo>
                  <a:pt x="567" y="886"/>
                  <a:pt x="567" y="886"/>
                  <a:pt x="567" y="886"/>
                </a:cubicBezTo>
                <a:cubicBezTo>
                  <a:pt x="566" y="886"/>
                  <a:pt x="564" y="884"/>
                  <a:pt x="563" y="888"/>
                </a:cubicBezTo>
                <a:cubicBezTo>
                  <a:pt x="565" y="890"/>
                  <a:pt x="565" y="890"/>
                  <a:pt x="565" y="890"/>
                </a:cubicBezTo>
                <a:cubicBezTo>
                  <a:pt x="559" y="891"/>
                  <a:pt x="559" y="891"/>
                  <a:pt x="559" y="891"/>
                </a:cubicBezTo>
                <a:cubicBezTo>
                  <a:pt x="556" y="895"/>
                  <a:pt x="556" y="895"/>
                  <a:pt x="556" y="895"/>
                </a:cubicBezTo>
                <a:cubicBezTo>
                  <a:pt x="554" y="894"/>
                  <a:pt x="554" y="894"/>
                  <a:pt x="554" y="894"/>
                </a:cubicBezTo>
                <a:cubicBezTo>
                  <a:pt x="552" y="896"/>
                  <a:pt x="552" y="896"/>
                  <a:pt x="552" y="896"/>
                </a:cubicBezTo>
                <a:cubicBezTo>
                  <a:pt x="551" y="893"/>
                  <a:pt x="551" y="893"/>
                  <a:pt x="551" y="893"/>
                </a:cubicBezTo>
                <a:cubicBezTo>
                  <a:pt x="550" y="892"/>
                  <a:pt x="548" y="896"/>
                  <a:pt x="548" y="892"/>
                </a:cubicBezTo>
                <a:cubicBezTo>
                  <a:pt x="544" y="894"/>
                  <a:pt x="544" y="894"/>
                  <a:pt x="544" y="894"/>
                </a:cubicBezTo>
                <a:cubicBezTo>
                  <a:pt x="544" y="899"/>
                  <a:pt x="540" y="890"/>
                  <a:pt x="541" y="898"/>
                </a:cubicBezTo>
                <a:cubicBezTo>
                  <a:pt x="538" y="895"/>
                  <a:pt x="538" y="895"/>
                  <a:pt x="538" y="895"/>
                </a:cubicBezTo>
                <a:cubicBezTo>
                  <a:pt x="536" y="896"/>
                  <a:pt x="536" y="896"/>
                  <a:pt x="536" y="896"/>
                </a:cubicBezTo>
                <a:cubicBezTo>
                  <a:pt x="537" y="899"/>
                  <a:pt x="529" y="894"/>
                  <a:pt x="539" y="898"/>
                </a:cubicBezTo>
                <a:cubicBezTo>
                  <a:pt x="534" y="898"/>
                  <a:pt x="534" y="898"/>
                  <a:pt x="534" y="898"/>
                </a:cubicBezTo>
                <a:cubicBezTo>
                  <a:pt x="534" y="896"/>
                  <a:pt x="534" y="896"/>
                  <a:pt x="534" y="896"/>
                </a:cubicBezTo>
                <a:cubicBezTo>
                  <a:pt x="543" y="893"/>
                  <a:pt x="543" y="893"/>
                  <a:pt x="543" y="893"/>
                </a:cubicBezTo>
                <a:cubicBezTo>
                  <a:pt x="542" y="891"/>
                  <a:pt x="542" y="891"/>
                  <a:pt x="542" y="891"/>
                </a:cubicBezTo>
                <a:cubicBezTo>
                  <a:pt x="541" y="890"/>
                  <a:pt x="541" y="890"/>
                  <a:pt x="541" y="890"/>
                </a:cubicBezTo>
                <a:cubicBezTo>
                  <a:pt x="538" y="892"/>
                  <a:pt x="538" y="892"/>
                  <a:pt x="538" y="892"/>
                </a:cubicBezTo>
                <a:cubicBezTo>
                  <a:pt x="538" y="892"/>
                  <a:pt x="538" y="892"/>
                  <a:pt x="538" y="892"/>
                </a:cubicBezTo>
                <a:cubicBezTo>
                  <a:pt x="526" y="895"/>
                  <a:pt x="526" y="895"/>
                  <a:pt x="526" y="895"/>
                </a:cubicBezTo>
                <a:cubicBezTo>
                  <a:pt x="522" y="897"/>
                  <a:pt x="522" y="897"/>
                  <a:pt x="522" y="897"/>
                </a:cubicBezTo>
                <a:cubicBezTo>
                  <a:pt x="526" y="900"/>
                  <a:pt x="526" y="900"/>
                  <a:pt x="526" y="900"/>
                </a:cubicBezTo>
                <a:cubicBezTo>
                  <a:pt x="528" y="898"/>
                  <a:pt x="528" y="898"/>
                  <a:pt x="528" y="898"/>
                </a:cubicBezTo>
                <a:cubicBezTo>
                  <a:pt x="533" y="898"/>
                  <a:pt x="533" y="898"/>
                  <a:pt x="533" y="898"/>
                </a:cubicBezTo>
                <a:cubicBezTo>
                  <a:pt x="526" y="902"/>
                  <a:pt x="526" y="902"/>
                  <a:pt x="526" y="902"/>
                </a:cubicBezTo>
                <a:cubicBezTo>
                  <a:pt x="520" y="902"/>
                  <a:pt x="520" y="902"/>
                  <a:pt x="520" y="902"/>
                </a:cubicBezTo>
                <a:cubicBezTo>
                  <a:pt x="515" y="901"/>
                  <a:pt x="515" y="901"/>
                  <a:pt x="515" y="901"/>
                </a:cubicBezTo>
                <a:cubicBezTo>
                  <a:pt x="510" y="903"/>
                  <a:pt x="510" y="903"/>
                  <a:pt x="510" y="903"/>
                </a:cubicBezTo>
                <a:cubicBezTo>
                  <a:pt x="506" y="902"/>
                  <a:pt x="506" y="902"/>
                  <a:pt x="506" y="902"/>
                </a:cubicBezTo>
                <a:cubicBezTo>
                  <a:pt x="482" y="906"/>
                  <a:pt x="482" y="906"/>
                  <a:pt x="482" y="906"/>
                </a:cubicBezTo>
                <a:cubicBezTo>
                  <a:pt x="479" y="908"/>
                  <a:pt x="474" y="906"/>
                  <a:pt x="472" y="910"/>
                </a:cubicBezTo>
                <a:cubicBezTo>
                  <a:pt x="474" y="911"/>
                  <a:pt x="474" y="911"/>
                  <a:pt x="474" y="911"/>
                </a:cubicBezTo>
                <a:cubicBezTo>
                  <a:pt x="480" y="909"/>
                  <a:pt x="480" y="909"/>
                  <a:pt x="480" y="909"/>
                </a:cubicBezTo>
                <a:cubicBezTo>
                  <a:pt x="485" y="909"/>
                  <a:pt x="485" y="909"/>
                  <a:pt x="485" y="909"/>
                </a:cubicBezTo>
                <a:cubicBezTo>
                  <a:pt x="484" y="909"/>
                  <a:pt x="487" y="909"/>
                  <a:pt x="484" y="910"/>
                </a:cubicBezTo>
                <a:cubicBezTo>
                  <a:pt x="484" y="911"/>
                  <a:pt x="484" y="911"/>
                  <a:pt x="484" y="911"/>
                </a:cubicBezTo>
                <a:cubicBezTo>
                  <a:pt x="506" y="909"/>
                  <a:pt x="506" y="909"/>
                  <a:pt x="506" y="909"/>
                </a:cubicBezTo>
                <a:cubicBezTo>
                  <a:pt x="513" y="909"/>
                  <a:pt x="513" y="909"/>
                  <a:pt x="513" y="909"/>
                </a:cubicBezTo>
                <a:cubicBezTo>
                  <a:pt x="515" y="912"/>
                  <a:pt x="515" y="912"/>
                  <a:pt x="515" y="912"/>
                </a:cubicBezTo>
                <a:cubicBezTo>
                  <a:pt x="511" y="912"/>
                  <a:pt x="511" y="912"/>
                  <a:pt x="511" y="912"/>
                </a:cubicBezTo>
                <a:cubicBezTo>
                  <a:pt x="504" y="910"/>
                  <a:pt x="504" y="910"/>
                  <a:pt x="504" y="910"/>
                </a:cubicBezTo>
                <a:cubicBezTo>
                  <a:pt x="488" y="912"/>
                  <a:pt x="488" y="912"/>
                  <a:pt x="488" y="912"/>
                </a:cubicBezTo>
                <a:cubicBezTo>
                  <a:pt x="487" y="911"/>
                  <a:pt x="487" y="911"/>
                  <a:pt x="487" y="911"/>
                </a:cubicBezTo>
                <a:cubicBezTo>
                  <a:pt x="468" y="913"/>
                  <a:pt x="468" y="913"/>
                  <a:pt x="468" y="913"/>
                </a:cubicBezTo>
                <a:cubicBezTo>
                  <a:pt x="462" y="912"/>
                  <a:pt x="462" y="912"/>
                  <a:pt x="462" y="912"/>
                </a:cubicBezTo>
                <a:cubicBezTo>
                  <a:pt x="457" y="913"/>
                  <a:pt x="457" y="913"/>
                  <a:pt x="457" y="913"/>
                </a:cubicBezTo>
                <a:cubicBezTo>
                  <a:pt x="456" y="915"/>
                  <a:pt x="456" y="915"/>
                  <a:pt x="456" y="915"/>
                </a:cubicBezTo>
                <a:cubicBezTo>
                  <a:pt x="452" y="914"/>
                  <a:pt x="452" y="914"/>
                  <a:pt x="452" y="914"/>
                </a:cubicBezTo>
                <a:cubicBezTo>
                  <a:pt x="446" y="915"/>
                  <a:pt x="446" y="915"/>
                  <a:pt x="446" y="915"/>
                </a:cubicBezTo>
                <a:cubicBezTo>
                  <a:pt x="443" y="918"/>
                  <a:pt x="438" y="919"/>
                  <a:pt x="431" y="919"/>
                </a:cubicBezTo>
                <a:cubicBezTo>
                  <a:pt x="431" y="920"/>
                  <a:pt x="431" y="920"/>
                  <a:pt x="431" y="920"/>
                </a:cubicBezTo>
                <a:cubicBezTo>
                  <a:pt x="438" y="920"/>
                  <a:pt x="438" y="920"/>
                  <a:pt x="438" y="920"/>
                </a:cubicBezTo>
                <a:cubicBezTo>
                  <a:pt x="439" y="918"/>
                  <a:pt x="439" y="918"/>
                  <a:pt x="439" y="918"/>
                </a:cubicBezTo>
                <a:cubicBezTo>
                  <a:pt x="443" y="918"/>
                  <a:pt x="443" y="918"/>
                  <a:pt x="443" y="918"/>
                </a:cubicBezTo>
                <a:cubicBezTo>
                  <a:pt x="443" y="920"/>
                  <a:pt x="451" y="914"/>
                  <a:pt x="438" y="920"/>
                </a:cubicBezTo>
                <a:cubicBezTo>
                  <a:pt x="448" y="919"/>
                  <a:pt x="448" y="919"/>
                  <a:pt x="448" y="919"/>
                </a:cubicBezTo>
                <a:cubicBezTo>
                  <a:pt x="452" y="921"/>
                  <a:pt x="452" y="921"/>
                  <a:pt x="452" y="921"/>
                </a:cubicBezTo>
                <a:cubicBezTo>
                  <a:pt x="456" y="920"/>
                  <a:pt x="456" y="920"/>
                  <a:pt x="456" y="920"/>
                </a:cubicBezTo>
                <a:cubicBezTo>
                  <a:pt x="456" y="921"/>
                  <a:pt x="456" y="921"/>
                  <a:pt x="456" y="921"/>
                </a:cubicBezTo>
                <a:cubicBezTo>
                  <a:pt x="461" y="921"/>
                  <a:pt x="461" y="921"/>
                  <a:pt x="461" y="921"/>
                </a:cubicBezTo>
                <a:cubicBezTo>
                  <a:pt x="468" y="928"/>
                  <a:pt x="453" y="917"/>
                  <a:pt x="473" y="921"/>
                </a:cubicBezTo>
                <a:cubicBezTo>
                  <a:pt x="481" y="919"/>
                  <a:pt x="481" y="919"/>
                  <a:pt x="481" y="919"/>
                </a:cubicBezTo>
                <a:cubicBezTo>
                  <a:pt x="479" y="921"/>
                  <a:pt x="479" y="921"/>
                  <a:pt x="479" y="921"/>
                </a:cubicBezTo>
                <a:cubicBezTo>
                  <a:pt x="482" y="922"/>
                  <a:pt x="482" y="922"/>
                  <a:pt x="482" y="922"/>
                </a:cubicBezTo>
                <a:cubicBezTo>
                  <a:pt x="486" y="921"/>
                  <a:pt x="489" y="922"/>
                  <a:pt x="492" y="921"/>
                </a:cubicBezTo>
                <a:cubicBezTo>
                  <a:pt x="489" y="923"/>
                  <a:pt x="489" y="923"/>
                  <a:pt x="489" y="923"/>
                </a:cubicBezTo>
                <a:cubicBezTo>
                  <a:pt x="491" y="924"/>
                  <a:pt x="491" y="924"/>
                  <a:pt x="491" y="924"/>
                </a:cubicBezTo>
                <a:cubicBezTo>
                  <a:pt x="493" y="924"/>
                  <a:pt x="493" y="925"/>
                  <a:pt x="494" y="921"/>
                </a:cubicBezTo>
                <a:cubicBezTo>
                  <a:pt x="496" y="923"/>
                  <a:pt x="496" y="923"/>
                  <a:pt x="496" y="923"/>
                </a:cubicBezTo>
                <a:cubicBezTo>
                  <a:pt x="496" y="921"/>
                  <a:pt x="496" y="921"/>
                  <a:pt x="496" y="921"/>
                </a:cubicBezTo>
                <a:cubicBezTo>
                  <a:pt x="498" y="922"/>
                  <a:pt x="498" y="922"/>
                  <a:pt x="498" y="922"/>
                </a:cubicBezTo>
                <a:cubicBezTo>
                  <a:pt x="501" y="922"/>
                  <a:pt x="506" y="918"/>
                  <a:pt x="508" y="921"/>
                </a:cubicBezTo>
                <a:cubicBezTo>
                  <a:pt x="506" y="922"/>
                  <a:pt x="506" y="922"/>
                  <a:pt x="506" y="922"/>
                </a:cubicBezTo>
                <a:cubicBezTo>
                  <a:pt x="505" y="923"/>
                  <a:pt x="513" y="916"/>
                  <a:pt x="504" y="925"/>
                </a:cubicBezTo>
                <a:cubicBezTo>
                  <a:pt x="503" y="924"/>
                  <a:pt x="503" y="924"/>
                  <a:pt x="503" y="924"/>
                </a:cubicBezTo>
                <a:cubicBezTo>
                  <a:pt x="501" y="926"/>
                  <a:pt x="501" y="926"/>
                  <a:pt x="501" y="926"/>
                </a:cubicBezTo>
                <a:cubicBezTo>
                  <a:pt x="492" y="927"/>
                  <a:pt x="492" y="927"/>
                  <a:pt x="492" y="927"/>
                </a:cubicBezTo>
                <a:cubicBezTo>
                  <a:pt x="489" y="926"/>
                  <a:pt x="489" y="926"/>
                  <a:pt x="489" y="926"/>
                </a:cubicBezTo>
                <a:cubicBezTo>
                  <a:pt x="485" y="925"/>
                  <a:pt x="485" y="925"/>
                  <a:pt x="485" y="925"/>
                </a:cubicBezTo>
                <a:cubicBezTo>
                  <a:pt x="485" y="929"/>
                  <a:pt x="485" y="929"/>
                  <a:pt x="485" y="929"/>
                </a:cubicBezTo>
                <a:cubicBezTo>
                  <a:pt x="484" y="929"/>
                  <a:pt x="484" y="929"/>
                  <a:pt x="484" y="929"/>
                </a:cubicBezTo>
                <a:cubicBezTo>
                  <a:pt x="484" y="926"/>
                  <a:pt x="484" y="926"/>
                  <a:pt x="484" y="926"/>
                </a:cubicBezTo>
                <a:cubicBezTo>
                  <a:pt x="474" y="928"/>
                  <a:pt x="474" y="928"/>
                  <a:pt x="474" y="928"/>
                </a:cubicBezTo>
                <a:cubicBezTo>
                  <a:pt x="472" y="930"/>
                  <a:pt x="472" y="930"/>
                  <a:pt x="472" y="930"/>
                </a:cubicBezTo>
                <a:cubicBezTo>
                  <a:pt x="470" y="930"/>
                  <a:pt x="470" y="930"/>
                  <a:pt x="470" y="930"/>
                </a:cubicBezTo>
                <a:cubicBezTo>
                  <a:pt x="472" y="929"/>
                  <a:pt x="472" y="929"/>
                  <a:pt x="472" y="929"/>
                </a:cubicBezTo>
                <a:cubicBezTo>
                  <a:pt x="468" y="927"/>
                  <a:pt x="468" y="927"/>
                  <a:pt x="468" y="927"/>
                </a:cubicBezTo>
                <a:cubicBezTo>
                  <a:pt x="465" y="927"/>
                  <a:pt x="480" y="933"/>
                  <a:pt x="464" y="923"/>
                </a:cubicBezTo>
                <a:cubicBezTo>
                  <a:pt x="462" y="927"/>
                  <a:pt x="462" y="927"/>
                  <a:pt x="462" y="927"/>
                </a:cubicBezTo>
                <a:cubicBezTo>
                  <a:pt x="460" y="928"/>
                  <a:pt x="460" y="928"/>
                  <a:pt x="460" y="928"/>
                </a:cubicBezTo>
                <a:cubicBezTo>
                  <a:pt x="458" y="926"/>
                  <a:pt x="458" y="926"/>
                  <a:pt x="458" y="926"/>
                </a:cubicBezTo>
                <a:cubicBezTo>
                  <a:pt x="452" y="930"/>
                  <a:pt x="452" y="930"/>
                  <a:pt x="452" y="930"/>
                </a:cubicBezTo>
                <a:cubicBezTo>
                  <a:pt x="450" y="929"/>
                  <a:pt x="450" y="929"/>
                  <a:pt x="450" y="929"/>
                </a:cubicBezTo>
                <a:cubicBezTo>
                  <a:pt x="443" y="931"/>
                  <a:pt x="443" y="931"/>
                  <a:pt x="443" y="931"/>
                </a:cubicBezTo>
                <a:cubicBezTo>
                  <a:pt x="434" y="930"/>
                  <a:pt x="434" y="930"/>
                  <a:pt x="434" y="930"/>
                </a:cubicBezTo>
                <a:cubicBezTo>
                  <a:pt x="430" y="933"/>
                  <a:pt x="430" y="933"/>
                  <a:pt x="430" y="933"/>
                </a:cubicBezTo>
                <a:cubicBezTo>
                  <a:pt x="430" y="933"/>
                  <a:pt x="437" y="933"/>
                  <a:pt x="428" y="931"/>
                </a:cubicBezTo>
                <a:cubicBezTo>
                  <a:pt x="426" y="932"/>
                  <a:pt x="438" y="931"/>
                  <a:pt x="424" y="933"/>
                </a:cubicBezTo>
                <a:cubicBezTo>
                  <a:pt x="421" y="930"/>
                  <a:pt x="421" y="930"/>
                  <a:pt x="421" y="930"/>
                </a:cubicBezTo>
                <a:cubicBezTo>
                  <a:pt x="421" y="931"/>
                  <a:pt x="424" y="928"/>
                  <a:pt x="421" y="932"/>
                </a:cubicBezTo>
                <a:cubicBezTo>
                  <a:pt x="421" y="931"/>
                  <a:pt x="421" y="931"/>
                  <a:pt x="421" y="931"/>
                </a:cubicBezTo>
                <a:cubicBezTo>
                  <a:pt x="418" y="932"/>
                  <a:pt x="418" y="932"/>
                  <a:pt x="418" y="932"/>
                </a:cubicBezTo>
                <a:cubicBezTo>
                  <a:pt x="418" y="934"/>
                  <a:pt x="418" y="934"/>
                  <a:pt x="418" y="934"/>
                </a:cubicBezTo>
                <a:cubicBezTo>
                  <a:pt x="409" y="933"/>
                  <a:pt x="409" y="933"/>
                  <a:pt x="409" y="933"/>
                </a:cubicBezTo>
                <a:cubicBezTo>
                  <a:pt x="414" y="931"/>
                  <a:pt x="414" y="931"/>
                  <a:pt x="414" y="931"/>
                </a:cubicBezTo>
                <a:cubicBezTo>
                  <a:pt x="413" y="930"/>
                  <a:pt x="419" y="933"/>
                  <a:pt x="412" y="929"/>
                </a:cubicBezTo>
                <a:cubicBezTo>
                  <a:pt x="407" y="931"/>
                  <a:pt x="407" y="931"/>
                  <a:pt x="407" y="931"/>
                </a:cubicBezTo>
                <a:cubicBezTo>
                  <a:pt x="405" y="932"/>
                  <a:pt x="420" y="934"/>
                  <a:pt x="402" y="929"/>
                </a:cubicBezTo>
                <a:cubicBezTo>
                  <a:pt x="401" y="931"/>
                  <a:pt x="401" y="931"/>
                  <a:pt x="401" y="931"/>
                </a:cubicBezTo>
                <a:cubicBezTo>
                  <a:pt x="400" y="933"/>
                  <a:pt x="400" y="933"/>
                  <a:pt x="400" y="933"/>
                </a:cubicBezTo>
                <a:cubicBezTo>
                  <a:pt x="402" y="934"/>
                  <a:pt x="402" y="934"/>
                  <a:pt x="402" y="934"/>
                </a:cubicBezTo>
                <a:cubicBezTo>
                  <a:pt x="390" y="934"/>
                  <a:pt x="390" y="934"/>
                  <a:pt x="390" y="934"/>
                </a:cubicBezTo>
                <a:cubicBezTo>
                  <a:pt x="392" y="932"/>
                  <a:pt x="392" y="932"/>
                  <a:pt x="392" y="932"/>
                </a:cubicBezTo>
                <a:cubicBezTo>
                  <a:pt x="396" y="934"/>
                  <a:pt x="386" y="934"/>
                  <a:pt x="395" y="931"/>
                </a:cubicBezTo>
                <a:cubicBezTo>
                  <a:pt x="390" y="930"/>
                  <a:pt x="390" y="930"/>
                  <a:pt x="390" y="930"/>
                </a:cubicBezTo>
                <a:cubicBezTo>
                  <a:pt x="389" y="931"/>
                  <a:pt x="389" y="931"/>
                  <a:pt x="389" y="931"/>
                </a:cubicBezTo>
                <a:cubicBezTo>
                  <a:pt x="388" y="930"/>
                  <a:pt x="388" y="930"/>
                  <a:pt x="388" y="930"/>
                </a:cubicBezTo>
                <a:cubicBezTo>
                  <a:pt x="386" y="931"/>
                  <a:pt x="386" y="931"/>
                  <a:pt x="386" y="931"/>
                </a:cubicBezTo>
                <a:cubicBezTo>
                  <a:pt x="387" y="933"/>
                  <a:pt x="373" y="932"/>
                  <a:pt x="388" y="934"/>
                </a:cubicBezTo>
                <a:cubicBezTo>
                  <a:pt x="387" y="935"/>
                  <a:pt x="387" y="935"/>
                  <a:pt x="387" y="935"/>
                </a:cubicBezTo>
                <a:cubicBezTo>
                  <a:pt x="386" y="934"/>
                  <a:pt x="386" y="934"/>
                  <a:pt x="386" y="934"/>
                </a:cubicBezTo>
                <a:cubicBezTo>
                  <a:pt x="385" y="934"/>
                  <a:pt x="384" y="934"/>
                  <a:pt x="383" y="935"/>
                </a:cubicBezTo>
                <a:cubicBezTo>
                  <a:pt x="384" y="933"/>
                  <a:pt x="384" y="933"/>
                  <a:pt x="384" y="933"/>
                </a:cubicBezTo>
                <a:cubicBezTo>
                  <a:pt x="385" y="933"/>
                  <a:pt x="382" y="935"/>
                  <a:pt x="386" y="933"/>
                </a:cubicBezTo>
                <a:cubicBezTo>
                  <a:pt x="380" y="931"/>
                  <a:pt x="380" y="931"/>
                  <a:pt x="380" y="931"/>
                </a:cubicBezTo>
                <a:cubicBezTo>
                  <a:pt x="375" y="933"/>
                  <a:pt x="375" y="933"/>
                  <a:pt x="375" y="933"/>
                </a:cubicBezTo>
                <a:cubicBezTo>
                  <a:pt x="375" y="933"/>
                  <a:pt x="373" y="933"/>
                  <a:pt x="376" y="934"/>
                </a:cubicBezTo>
                <a:cubicBezTo>
                  <a:pt x="375" y="932"/>
                  <a:pt x="375" y="932"/>
                  <a:pt x="375" y="932"/>
                </a:cubicBezTo>
                <a:cubicBezTo>
                  <a:pt x="374" y="935"/>
                  <a:pt x="374" y="935"/>
                  <a:pt x="374" y="935"/>
                </a:cubicBezTo>
                <a:cubicBezTo>
                  <a:pt x="373" y="934"/>
                  <a:pt x="373" y="934"/>
                  <a:pt x="373" y="934"/>
                </a:cubicBezTo>
                <a:cubicBezTo>
                  <a:pt x="371" y="936"/>
                  <a:pt x="371" y="936"/>
                  <a:pt x="371" y="936"/>
                </a:cubicBezTo>
                <a:cubicBezTo>
                  <a:pt x="371" y="936"/>
                  <a:pt x="369" y="938"/>
                  <a:pt x="371" y="935"/>
                </a:cubicBezTo>
                <a:cubicBezTo>
                  <a:pt x="370" y="934"/>
                  <a:pt x="370" y="934"/>
                  <a:pt x="370" y="934"/>
                </a:cubicBezTo>
                <a:cubicBezTo>
                  <a:pt x="362" y="936"/>
                  <a:pt x="362" y="936"/>
                  <a:pt x="362" y="936"/>
                </a:cubicBezTo>
                <a:cubicBezTo>
                  <a:pt x="363" y="934"/>
                  <a:pt x="363" y="934"/>
                  <a:pt x="363" y="934"/>
                </a:cubicBezTo>
                <a:cubicBezTo>
                  <a:pt x="359" y="933"/>
                  <a:pt x="359" y="933"/>
                  <a:pt x="359" y="933"/>
                </a:cubicBezTo>
                <a:cubicBezTo>
                  <a:pt x="358" y="933"/>
                  <a:pt x="367" y="931"/>
                  <a:pt x="356" y="934"/>
                </a:cubicBezTo>
                <a:cubicBezTo>
                  <a:pt x="360" y="935"/>
                  <a:pt x="360" y="935"/>
                  <a:pt x="360" y="935"/>
                </a:cubicBezTo>
                <a:cubicBezTo>
                  <a:pt x="357" y="935"/>
                  <a:pt x="357" y="935"/>
                  <a:pt x="357" y="935"/>
                </a:cubicBezTo>
                <a:cubicBezTo>
                  <a:pt x="356" y="937"/>
                  <a:pt x="356" y="937"/>
                  <a:pt x="356" y="937"/>
                </a:cubicBezTo>
                <a:cubicBezTo>
                  <a:pt x="357" y="937"/>
                  <a:pt x="356" y="933"/>
                  <a:pt x="357" y="938"/>
                </a:cubicBezTo>
                <a:cubicBezTo>
                  <a:pt x="356" y="937"/>
                  <a:pt x="356" y="937"/>
                  <a:pt x="356" y="937"/>
                </a:cubicBezTo>
                <a:cubicBezTo>
                  <a:pt x="355" y="935"/>
                  <a:pt x="360" y="937"/>
                  <a:pt x="354" y="937"/>
                </a:cubicBezTo>
                <a:cubicBezTo>
                  <a:pt x="356" y="936"/>
                  <a:pt x="353" y="934"/>
                  <a:pt x="356" y="934"/>
                </a:cubicBezTo>
                <a:cubicBezTo>
                  <a:pt x="355" y="934"/>
                  <a:pt x="355" y="934"/>
                  <a:pt x="355" y="934"/>
                </a:cubicBezTo>
                <a:cubicBezTo>
                  <a:pt x="350" y="935"/>
                  <a:pt x="350" y="935"/>
                  <a:pt x="350" y="935"/>
                </a:cubicBezTo>
                <a:cubicBezTo>
                  <a:pt x="347" y="935"/>
                  <a:pt x="347" y="935"/>
                  <a:pt x="347" y="935"/>
                </a:cubicBezTo>
                <a:cubicBezTo>
                  <a:pt x="347" y="938"/>
                  <a:pt x="347" y="938"/>
                  <a:pt x="347" y="938"/>
                </a:cubicBezTo>
                <a:cubicBezTo>
                  <a:pt x="342" y="938"/>
                  <a:pt x="357" y="944"/>
                  <a:pt x="342" y="936"/>
                </a:cubicBezTo>
                <a:cubicBezTo>
                  <a:pt x="341" y="938"/>
                  <a:pt x="341" y="938"/>
                  <a:pt x="341" y="938"/>
                </a:cubicBezTo>
                <a:cubicBezTo>
                  <a:pt x="334" y="935"/>
                  <a:pt x="334" y="935"/>
                  <a:pt x="334" y="935"/>
                </a:cubicBezTo>
                <a:cubicBezTo>
                  <a:pt x="339" y="935"/>
                  <a:pt x="339" y="935"/>
                  <a:pt x="339" y="935"/>
                </a:cubicBezTo>
                <a:cubicBezTo>
                  <a:pt x="339" y="932"/>
                  <a:pt x="339" y="932"/>
                  <a:pt x="339" y="932"/>
                </a:cubicBezTo>
                <a:cubicBezTo>
                  <a:pt x="340" y="931"/>
                  <a:pt x="336" y="932"/>
                  <a:pt x="341" y="931"/>
                </a:cubicBezTo>
                <a:cubicBezTo>
                  <a:pt x="339" y="931"/>
                  <a:pt x="339" y="931"/>
                  <a:pt x="339" y="931"/>
                </a:cubicBezTo>
                <a:cubicBezTo>
                  <a:pt x="335" y="934"/>
                  <a:pt x="335" y="934"/>
                  <a:pt x="335" y="934"/>
                </a:cubicBezTo>
                <a:cubicBezTo>
                  <a:pt x="327" y="933"/>
                  <a:pt x="327" y="933"/>
                  <a:pt x="327" y="933"/>
                </a:cubicBezTo>
                <a:cubicBezTo>
                  <a:pt x="323" y="934"/>
                  <a:pt x="323" y="934"/>
                  <a:pt x="323" y="934"/>
                </a:cubicBezTo>
                <a:cubicBezTo>
                  <a:pt x="332" y="933"/>
                  <a:pt x="315" y="937"/>
                  <a:pt x="331" y="935"/>
                </a:cubicBezTo>
                <a:cubicBezTo>
                  <a:pt x="329" y="937"/>
                  <a:pt x="329" y="937"/>
                  <a:pt x="329" y="937"/>
                </a:cubicBezTo>
                <a:cubicBezTo>
                  <a:pt x="330" y="937"/>
                  <a:pt x="328" y="939"/>
                  <a:pt x="331" y="937"/>
                </a:cubicBezTo>
                <a:cubicBezTo>
                  <a:pt x="327" y="938"/>
                  <a:pt x="327" y="938"/>
                  <a:pt x="327" y="938"/>
                </a:cubicBezTo>
                <a:cubicBezTo>
                  <a:pt x="325" y="939"/>
                  <a:pt x="325" y="939"/>
                  <a:pt x="325" y="939"/>
                </a:cubicBezTo>
                <a:cubicBezTo>
                  <a:pt x="328" y="941"/>
                  <a:pt x="328" y="941"/>
                  <a:pt x="328" y="941"/>
                </a:cubicBezTo>
                <a:cubicBezTo>
                  <a:pt x="319" y="944"/>
                  <a:pt x="319" y="944"/>
                  <a:pt x="319" y="944"/>
                </a:cubicBezTo>
                <a:cubicBezTo>
                  <a:pt x="315" y="943"/>
                  <a:pt x="315" y="943"/>
                  <a:pt x="315" y="943"/>
                </a:cubicBezTo>
                <a:cubicBezTo>
                  <a:pt x="318" y="942"/>
                  <a:pt x="318" y="942"/>
                  <a:pt x="318" y="942"/>
                </a:cubicBezTo>
                <a:cubicBezTo>
                  <a:pt x="314" y="940"/>
                  <a:pt x="314" y="940"/>
                  <a:pt x="314" y="940"/>
                </a:cubicBezTo>
                <a:cubicBezTo>
                  <a:pt x="310" y="942"/>
                  <a:pt x="310" y="942"/>
                  <a:pt x="310" y="942"/>
                </a:cubicBezTo>
                <a:cubicBezTo>
                  <a:pt x="309" y="944"/>
                  <a:pt x="309" y="944"/>
                  <a:pt x="309" y="944"/>
                </a:cubicBezTo>
                <a:cubicBezTo>
                  <a:pt x="306" y="947"/>
                  <a:pt x="306" y="947"/>
                  <a:pt x="306" y="947"/>
                </a:cubicBezTo>
                <a:cubicBezTo>
                  <a:pt x="307" y="949"/>
                  <a:pt x="307" y="949"/>
                  <a:pt x="307" y="949"/>
                </a:cubicBezTo>
                <a:cubicBezTo>
                  <a:pt x="308" y="950"/>
                  <a:pt x="308" y="950"/>
                  <a:pt x="308" y="950"/>
                </a:cubicBezTo>
                <a:cubicBezTo>
                  <a:pt x="310" y="948"/>
                  <a:pt x="310" y="948"/>
                  <a:pt x="310" y="948"/>
                </a:cubicBezTo>
                <a:cubicBezTo>
                  <a:pt x="314" y="948"/>
                  <a:pt x="314" y="948"/>
                  <a:pt x="314" y="948"/>
                </a:cubicBezTo>
                <a:cubicBezTo>
                  <a:pt x="313" y="949"/>
                  <a:pt x="313" y="949"/>
                  <a:pt x="313" y="949"/>
                </a:cubicBezTo>
                <a:cubicBezTo>
                  <a:pt x="314" y="951"/>
                  <a:pt x="314" y="951"/>
                  <a:pt x="314" y="951"/>
                </a:cubicBezTo>
                <a:cubicBezTo>
                  <a:pt x="312" y="952"/>
                  <a:pt x="312" y="952"/>
                  <a:pt x="312" y="952"/>
                </a:cubicBezTo>
                <a:cubicBezTo>
                  <a:pt x="312" y="952"/>
                  <a:pt x="312" y="952"/>
                  <a:pt x="312" y="952"/>
                </a:cubicBezTo>
                <a:cubicBezTo>
                  <a:pt x="315" y="954"/>
                  <a:pt x="315" y="954"/>
                  <a:pt x="315" y="954"/>
                </a:cubicBezTo>
                <a:cubicBezTo>
                  <a:pt x="316" y="956"/>
                  <a:pt x="316" y="956"/>
                  <a:pt x="316" y="956"/>
                </a:cubicBezTo>
                <a:cubicBezTo>
                  <a:pt x="318" y="955"/>
                  <a:pt x="318" y="955"/>
                  <a:pt x="318" y="955"/>
                </a:cubicBezTo>
                <a:cubicBezTo>
                  <a:pt x="317" y="954"/>
                  <a:pt x="317" y="954"/>
                  <a:pt x="317" y="954"/>
                </a:cubicBezTo>
                <a:cubicBezTo>
                  <a:pt x="322" y="950"/>
                  <a:pt x="322" y="950"/>
                  <a:pt x="322" y="950"/>
                </a:cubicBezTo>
                <a:cubicBezTo>
                  <a:pt x="325" y="951"/>
                  <a:pt x="325" y="951"/>
                  <a:pt x="325" y="951"/>
                </a:cubicBezTo>
                <a:cubicBezTo>
                  <a:pt x="329" y="941"/>
                  <a:pt x="329" y="941"/>
                  <a:pt x="329" y="941"/>
                </a:cubicBezTo>
                <a:cubicBezTo>
                  <a:pt x="329" y="941"/>
                  <a:pt x="327" y="945"/>
                  <a:pt x="332" y="940"/>
                </a:cubicBezTo>
                <a:cubicBezTo>
                  <a:pt x="332" y="939"/>
                  <a:pt x="334" y="942"/>
                  <a:pt x="330" y="940"/>
                </a:cubicBezTo>
                <a:cubicBezTo>
                  <a:pt x="332" y="938"/>
                  <a:pt x="332" y="938"/>
                  <a:pt x="332" y="938"/>
                </a:cubicBezTo>
                <a:cubicBezTo>
                  <a:pt x="333" y="938"/>
                  <a:pt x="333" y="938"/>
                  <a:pt x="333" y="938"/>
                </a:cubicBezTo>
                <a:cubicBezTo>
                  <a:pt x="332" y="939"/>
                  <a:pt x="332" y="939"/>
                  <a:pt x="332" y="939"/>
                </a:cubicBezTo>
                <a:cubicBezTo>
                  <a:pt x="335" y="936"/>
                  <a:pt x="332" y="946"/>
                  <a:pt x="339" y="938"/>
                </a:cubicBezTo>
                <a:cubicBezTo>
                  <a:pt x="341" y="937"/>
                  <a:pt x="340" y="941"/>
                  <a:pt x="343" y="939"/>
                </a:cubicBezTo>
                <a:cubicBezTo>
                  <a:pt x="342" y="940"/>
                  <a:pt x="342" y="940"/>
                  <a:pt x="342" y="940"/>
                </a:cubicBezTo>
                <a:cubicBezTo>
                  <a:pt x="350" y="939"/>
                  <a:pt x="350" y="939"/>
                  <a:pt x="350" y="939"/>
                </a:cubicBezTo>
                <a:cubicBezTo>
                  <a:pt x="343" y="942"/>
                  <a:pt x="343" y="942"/>
                  <a:pt x="343" y="942"/>
                </a:cubicBezTo>
                <a:cubicBezTo>
                  <a:pt x="339" y="943"/>
                  <a:pt x="339" y="943"/>
                  <a:pt x="339" y="943"/>
                </a:cubicBezTo>
                <a:cubicBezTo>
                  <a:pt x="336" y="945"/>
                  <a:pt x="336" y="945"/>
                  <a:pt x="336" y="945"/>
                </a:cubicBezTo>
                <a:cubicBezTo>
                  <a:pt x="333" y="944"/>
                  <a:pt x="333" y="944"/>
                  <a:pt x="333" y="944"/>
                </a:cubicBezTo>
                <a:cubicBezTo>
                  <a:pt x="332" y="945"/>
                  <a:pt x="332" y="945"/>
                  <a:pt x="332" y="945"/>
                </a:cubicBezTo>
                <a:cubicBezTo>
                  <a:pt x="332" y="942"/>
                  <a:pt x="332" y="942"/>
                  <a:pt x="332" y="942"/>
                </a:cubicBezTo>
                <a:cubicBezTo>
                  <a:pt x="329" y="943"/>
                  <a:pt x="329" y="943"/>
                  <a:pt x="329" y="943"/>
                </a:cubicBezTo>
                <a:cubicBezTo>
                  <a:pt x="329" y="943"/>
                  <a:pt x="325" y="944"/>
                  <a:pt x="330" y="946"/>
                </a:cubicBezTo>
                <a:cubicBezTo>
                  <a:pt x="328" y="946"/>
                  <a:pt x="328" y="946"/>
                  <a:pt x="328" y="946"/>
                </a:cubicBezTo>
                <a:cubicBezTo>
                  <a:pt x="325" y="947"/>
                  <a:pt x="325" y="948"/>
                  <a:pt x="332" y="949"/>
                </a:cubicBezTo>
                <a:cubicBezTo>
                  <a:pt x="336" y="950"/>
                  <a:pt x="330" y="948"/>
                  <a:pt x="335" y="947"/>
                </a:cubicBezTo>
                <a:cubicBezTo>
                  <a:pt x="337" y="948"/>
                  <a:pt x="337" y="948"/>
                  <a:pt x="337" y="948"/>
                </a:cubicBezTo>
                <a:cubicBezTo>
                  <a:pt x="335" y="950"/>
                  <a:pt x="335" y="950"/>
                  <a:pt x="335" y="950"/>
                </a:cubicBezTo>
                <a:cubicBezTo>
                  <a:pt x="338" y="953"/>
                  <a:pt x="338" y="953"/>
                  <a:pt x="338" y="953"/>
                </a:cubicBezTo>
                <a:cubicBezTo>
                  <a:pt x="343" y="952"/>
                  <a:pt x="343" y="952"/>
                  <a:pt x="343" y="952"/>
                </a:cubicBezTo>
                <a:cubicBezTo>
                  <a:pt x="349" y="952"/>
                  <a:pt x="349" y="952"/>
                  <a:pt x="349" y="952"/>
                </a:cubicBezTo>
                <a:cubicBezTo>
                  <a:pt x="349" y="953"/>
                  <a:pt x="349" y="953"/>
                  <a:pt x="349" y="953"/>
                </a:cubicBezTo>
                <a:cubicBezTo>
                  <a:pt x="342" y="956"/>
                  <a:pt x="342" y="956"/>
                  <a:pt x="342" y="956"/>
                </a:cubicBezTo>
                <a:cubicBezTo>
                  <a:pt x="339" y="962"/>
                  <a:pt x="339" y="962"/>
                  <a:pt x="339" y="962"/>
                </a:cubicBezTo>
                <a:cubicBezTo>
                  <a:pt x="329" y="962"/>
                  <a:pt x="329" y="962"/>
                  <a:pt x="329" y="962"/>
                </a:cubicBezTo>
                <a:cubicBezTo>
                  <a:pt x="329" y="961"/>
                  <a:pt x="329" y="961"/>
                  <a:pt x="329" y="961"/>
                </a:cubicBezTo>
                <a:cubicBezTo>
                  <a:pt x="332" y="961"/>
                  <a:pt x="332" y="961"/>
                  <a:pt x="332" y="961"/>
                </a:cubicBezTo>
                <a:cubicBezTo>
                  <a:pt x="330" y="959"/>
                  <a:pt x="330" y="959"/>
                  <a:pt x="330" y="959"/>
                </a:cubicBezTo>
                <a:cubicBezTo>
                  <a:pt x="323" y="959"/>
                  <a:pt x="323" y="959"/>
                  <a:pt x="323" y="959"/>
                </a:cubicBezTo>
                <a:cubicBezTo>
                  <a:pt x="322" y="958"/>
                  <a:pt x="322" y="958"/>
                  <a:pt x="322" y="958"/>
                </a:cubicBezTo>
                <a:cubicBezTo>
                  <a:pt x="319" y="959"/>
                  <a:pt x="319" y="959"/>
                  <a:pt x="319" y="959"/>
                </a:cubicBezTo>
                <a:cubicBezTo>
                  <a:pt x="321" y="962"/>
                  <a:pt x="321" y="962"/>
                  <a:pt x="321" y="962"/>
                </a:cubicBezTo>
                <a:cubicBezTo>
                  <a:pt x="318" y="963"/>
                  <a:pt x="318" y="963"/>
                  <a:pt x="318" y="963"/>
                </a:cubicBezTo>
                <a:cubicBezTo>
                  <a:pt x="320" y="964"/>
                  <a:pt x="320" y="964"/>
                  <a:pt x="320" y="964"/>
                </a:cubicBezTo>
                <a:cubicBezTo>
                  <a:pt x="320" y="966"/>
                  <a:pt x="320" y="966"/>
                  <a:pt x="320" y="966"/>
                </a:cubicBezTo>
                <a:cubicBezTo>
                  <a:pt x="317" y="967"/>
                  <a:pt x="317" y="967"/>
                  <a:pt x="317" y="967"/>
                </a:cubicBezTo>
                <a:cubicBezTo>
                  <a:pt x="317" y="969"/>
                  <a:pt x="317" y="969"/>
                  <a:pt x="317" y="969"/>
                </a:cubicBezTo>
                <a:cubicBezTo>
                  <a:pt x="321" y="967"/>
                  <a:pt x="321" y="967"/>
                  <a:pt x="321" y="967"/>
                </a:cubicBezTo>
                <a:cubicBezTo>
                  <a:pt x="317" y="971"/>
                  <a:pt x="317" y="971"/>
                  <a:pt x="317" y="971"/>
                </a:cubicBezTo>
                <a:cubicBezTo>
                  <a:pt x="325" y="971"/>
                  <a:pt x="325" y="971"/>
                  <a:pt x="325" y="971"/>
                </a:cubicBezTo>
                <a:cubicBezTo>
                  <a:pt x="322" y="973"/>
                  <a:pt x="322" y="975"/>
                  <a:pt x="331" y="973"/>
                </a:cubicBezTo>
                <a:cubicBezTo>
                  <a:pt x="332" y="974"/>
                  <a:pt x="332" y="974"/>
                  <a:pt x="332" y="974"/>
                </a:cubicBezTo>
                <a:cubicBezTo>
                  <a:pt x="333" y="972"/>
                  <a:pt x="333" y="972"/>
                  <a:pt x="333" y="972"/>
                </a:cubicBezTo>
                <a:cubicBezTo>
                  <a:pt x="339" y="974"/>
                  <a:pt x="339" y="974"/>
                  <a:pt x="339" y="974"/>
                </a:cubicBezTo>
                <a:cubicBezTo>
                  <a:pt x="339" y="975"/>
                  <a:pt x="339" y="975"/>
                  <a:pt x="339" y="975"/>
                </a:cubicBezTo>
                <a:cubicBezTo>
                  <a:pt x="345" y="972"/>
                  <a:pt x="345" y="972"/>
                  <a:pt x="345" y="972"/>
                </a:cubicBezTo>
                <a:cubicBezTo>
                  <a:pt x="344" y="969"/>
                  <a:pt x="344" y="969"/>
                  <a:pt x="344" y="969"/>
                </a:cubicBezTo>
                <a:cubicBezTo>
                  <a:pt x="349" y="970"/>
                  <a:pt x="349" y="970"/>
                  <a:pt x="349" y="970"/>
                </a:cubicBezTo>
                <a:cubicBezTo>
                  <a:pt x="350" y="969"/>
                  <a:pt x="350" y="969"/>
                  <a:pt x="350" y="969"/>
                </a:cubicBezTo>
                <a:cubicBezTo>
                  <a:pt x="351" y="968"/>
                  <a:pt x="351" y="968"/>
                  <a:pt x="351" y="968"/>
                </a:cubicBezTo>
                <a:cubicBezTo>
                  <a:pt x="351" y="968"/>
                  <a:pt x="353" y="969"/>
                  <a:pt x="351" y="969"/>
                </a:cubicBezTo>
                <a:cubicBezTo>
                  <a:pt x="353" y="970"/>
                  <a:pt x="353" y="970"/>
                  <a:pt x="353" y="970"/>
                </a:cubicBezTo>
                <a:cubicBezTo>
                  <a:pt x="353" y="969"/>
                  <a:pt x="353" y="969"/>
                  <a:pt x="353" y="969"/>
                </a:cubicBezTo>
                <a:cubicBezTo>
                  <a:pt x="355" y="972"/>
                  <a:pt x="355" y="972"/>
                  <a:pt x="355" y="972"/>
                </a:cubicBezTo>
                <a:cubicBezTo>
                  <a:pt x="370" y="969"/>
                  <a:pt x="370" y="969"/>
                  <a:pt x="370" y="969"/>
                </a:cubicBezTo>
                <a:cubicBezTo>
                  <a:pt x="369" y="970"/>
                  <a:pt x="369" y="970"/>
                  <a:pt x="369" y="970"/>
                </a:cubicBezTo>
                <a:cubicBezTo>
                  <a:pt x="363" y="972"/>
                  <a:pt x="363" y="972"/>
                  <a:pt x="363" y="972"/>
                </a:cubicBezTo>
                <a:cubicBezTo>
                  <a:pt x="357" y="974"/>
                  <a:pt x="357" y="974"/>
                  <a:pt x="357" y="974"/>
                </a:cubicBezTo>
                <a:cubicBezTo>
                  <a:pt x="357" y="976"/>
                  <a:pt x="357" y="976"/>
                  <a:pt x="357" y="976"/>
                </a:cubicBezTo>
                <a:cubicBezTo>
                  <a:pt x="357" y="976"/>
                  <a:pt x="362" y="977"/>
                  <a:pt x="356" y="976"/>
                </a:cubicBezTo>
                <a:cubicBezTo>
                  <a:pt x="356" y="977"/>
                  <a:pt x="356" y="977"/>
                  <a:pt x="356" y="977"/>
                </a:cubicBezTo>
                <a:cubicBezTo>
                  <a:pt x="360" y="976"/>
                  <a:pt x="360" y="976"/>
                  <a:pt x="360" y="976"/>
                </a:cubicBezTo>
                <a:cubicBezTo>
                  <a:pt x="367" y="977"/>
                  <a:pt x="367" y="977"/>
                  <a:pt x="367" y="977"/>
                </a:cubicBezTo>
                <a:cubicBezTo>
                  <a:pt x="373" y="974"/>
                  <a:pt x="373" y="974"/>
                  <a:pt x="373" y="974"/>
                </a:cubicBezTo>
                <a:cubicBezTo>
                  <a:pt x="376" y="974"/>
                  <a:pt x="376" y="974"/>
                  <a:pt x="376" y="974"/>
                </a:cubicBezTo>
                <a:cubicBezTo>
                  <a:pt x="379" y="970"/>
                  <a:pt x="379" y="970"/>
                  <a:pt x="379" y="970"/>
                </a:cubicBezTo>
                <a:cubicBezTo>
                  <a:pt x="381" y="971"/>
                  <a:pt x="381" y="971"/>
                  <a:pt x="381" y="971"/>
                </a:cubicBezTo>
                <a:cubicBezTo>
                  <a:pt x="388" y="970"/>
                  <a:pt x="388" y="970"/>
                  <a:pt x="388" y="970"/>
                </a:cubicBezTo>
                <a:cubicBezTo>
                  <a:pt x="387" y="973"/>
                  <a:pt x="387" y="973"/>
                  <a:pt x="387" y="973"/>
                </a:cubicBezTo>
                <a:cubicBezTo>
                  <a:pt x="387" y="971"/>
                  <a:pt x="387" y="971"/>
                  <a:pt x="387" y="971"/>
                </a:cubicBezTo>
                <a:cubicBezTo>
                  <a:pt x="383" y="972"/>
                  <a:pt x="383" y="972"/>
                  <a:pt x="383" y="972"/>
                </a:cubicBezTo>
                <a:cubicBezTo>
                  <a:pt x="380" y="975"/>
                  <a:pt x="380" y="975"/>
                  <a:pt x="380" y="975"/>
                </a:cubicBezTo>
                <a:cubicBezTo>
                  <a:pt x="380" y="975"/>
                  <a:pt x="380" y="977"/>
                  <a:pt x="379" y="974"/>
                </a:cubicBezTo>
                <a:cubicBezTo>
                  <a:pt x="379" y="977"/>
                  <a:pt x="379" y="977"/>
                  <a:pt x="379" y="977"/>
                </a:cubicBezTo>
                <a:cubicBezTo>
                  <a:pt x="383" y="977"/>
                  <a:pt x="383" y="977"/>
                  <a:pt x="383" y="977"/>
                </a:cubicBezTo>
                <a:cubicBezTo>
                  <a:pt x="386" y="979"/>
                  <a:pt x="386" y="979"/>
                  <a:pt x="386" y="979"/>
                </a:cubicBezTo>
                <a:cubicBezTo>
                  <a:pt x="391" y="978"/>
                  <a:pt x="391" y="978"/>
                  <a:pt x="391" y="978"/>
                </a:cubicBezTo>
                <a:cubicBezTo>
                  <a:pt x="391" y="975"/>
                  <a:pt x="391" y="975"/>
                  <a:pt x="391" y="975"/>
                </a:cubicBezTo>
                <a:cubicBezTo>
                  <a:pt x="393" y="975"/>
                  <a:pt x="392" y="971"/>
                  <a:pt x="394" y="974"/>
                </a:cubicBezTo>
                <a:cubicBezTo>
                  <a:pt x="395" y="974"/>
                  <a:pt x="389" y="971"/>
                  <a:pt x="396" y="977"/>
                </a:cubicBezTo>
                <a:cubicBezTo>
                  <a:pt x="397" y="976"/>
                  <a:pt x="397" y="976"/>
                  <a:pt x="397" y="976"/>
                </a:cubicBezTo>
                <a:cubicBezTo>
                  <a:pt x="397" y="978"/>
                  <a:pt x="397" y="978"/>
                  <a:pt x="397" y="978"/>
                </a:cubicBezTo>
                <a:cubicBezTo>
                  <a:pt x="402" y="974"/>
                  <a:pt x="402" y="974"/>
                  <a:pt x="402" y="974"/>
                </a:cubicBezTo>
                <a:cubicBezTo>
                  <a:pt x="402" y="973"/>
                  <a:pt x="402" y="973"/>
                  <a:pt x="402" y="973"/>
                </a:cubicBezTo>
                <a:cubicBezTo>
                  <a:pt x="400" y="972"/>
                  <a:pt x="400" y="972"/>
                  <a:pt x="400" y="972"/>
                </a:cubicBezTo>
                <a:cubicBezTo>
                  <a:pt x="400" y="971"/>
                  <a:pt x="400" y="971"/>
                  <a:pt x="400" y="971"/>
                </a:cubicBezTo>
                <a:cubicBezTo>
                  <a:pt x="402" y="971"/>
                  <a:pt x="402" y="971"/>
                  <a:pt x="402" y="971"/>
                </a:cubicBezTo>
                <a:cubicBezTo>
                  <a:pt x="404" y="974"/>
                  <a:pt x="404" y="974"/>
                  <a:pt x="404" y="974"/>
                </a:cubicBezTo>
                <a:cubicBezTo>
                  <a:pt x="406" y="973"/>
                  <a:pt x="406" y="973"/>
                  <a:pt x="406" y="973"/>
                </a:cubicBezTo>
                <a:cubicBezTo>
                  <a:pt x="407" y="971"/>
                  <a:pt x="409" y="976"/>
                  <a:pt x="407" y="970"/>
                </a:cubicBezTo>
                <a:cubicBezTo>
                  <a:pt x="409" y="973"/>
                  <a:pt x="409" y="973"/>
                  <a:pt x="409" y="973"/>
                </a:cubicBezTo>
                <a:cubicBezTo>
                  <a:pt x="411" y="971"/>
                  <a:pt x="411" y="971"/>
                  <a:pt x="411" y="971"/>
                </a:cubicBezTo>
                <a:cubicBezTo>
                  <a:pt x="412" y="974"/>
                  <a:pt x="412" y="974"/>
                  <a:pt x="412" y="974"/>
                </a:cubicBezTo>
                <a:cubicBezTo>
                  <a:pt x="411" y="976"/>
                  <a:pt x="411" y="976"/>
                  <a:pt x="411" y="976"/>
                </a:cubicBezTo>
                <a:cubicBezTo>
                  <a:pt x="412" y="977"/>
                  <a:pt x="412" y="977"/>
                  <a:pt x="412" y="977"/>
                </a:cubicBezTo>
                <a:cubicBezTo>
                  <a:pt x="419" y="976"/>
                  <a:pt x="419" y="976"/>
                  <a:pt x="419" y="976"/>
                </a:cubicBezTo>
                <a:cubicBezTo>
                  <a:pt x="419" y="975"/>
                  <a:pt x="419" y="975"/>
                  <a:pt x="419" y="975"/>
                </a:cubicBezTo>
                <a:cubicBezTo>
                  <a:pt x="424" y="976"/>
                  <a:pt x="424" y="976"/>
                  <a:pt x="424" y="976"/>
                </a:cubicBezTo>
                <a:cubicBezTo>
                  <a:pt x="427" y="975"/>
                  <a:pt x="427" y="975"/>
                  <a:pt x="427" y="975"/>
                </a:cubicBezTo>
                <a:cubicBezTo>
                  <a:pt x="429" y="976"/>
                  <a:pt x="429" y="976"/>
                  <a:pt x="429" y="976"/>
                </a:cubicBezTo>
                <a:cubicBezTo>
                  <a:pt x="436" y="973"/>
                  <a:pt x="436" y="973"/>
                  <a:pt x="436" y="973"/>
                </a:cubicBezTo>
                <a:cubicBezTo>
                  <a:pt x="438" y="971"/>
                  <a:pt x="438" y="971"/>
                  <a:pt x="438" y="971"/>
                </a:cubicBezTo>
                <a:cubicBezTo>
                  <a:pt x="437" y="970"/>
                  <a:pt x="442" y="972"/>
                  <a:pt x="437" y="969"/>
                </a:cubicBezTo>
                <a:cubicBezTo>
                  <a:pt x="438" y="967"/>
                  <a:pt x="438" y="967"/>
                  <a:pt x="438" y="967"/>
                </a:cubicBezTo>
                <a:cubicBezTo>
                  <a:pt x="444" y="969"/>
                  <a:pt x="444" y="969"/>
                  <a:pt x="444" y="969"/>
                </a:cubicBezTo>
                <a:cubicBezTo>
                  <a:pt x="447" y="972"/>
                  <a:pt x="447" y="972"/>
                  <a:pt x="447" y="972"/>
                </a:cubicBezTo>
                <a:cubicBezTo>
                  <a:pt x="447" y="973"/>
                  <a:pt x="449" y="974"/>
                  <a:pt x="455" y="972"/>
                </a:cubicBezTo>
                <a:cubicBezTo>
                  <a:pt x="460" y="974"/>
                  <a:pt x="460" y="974"/>
                  <a:pt x="460" y="974"/>
                </a:cubicBezTo>
                <a:cubicBezTo>
                  <a:pt x="469" y="972"/>
                  <a:pt x="469" y="972"/>
                  <a:pt x="469" y="972"/>
                </a:cubicBezTo>
                <a:cubicBezTo>
                  <a:pt x="472" y="969"/>
                  <a:pt x="472" y="969"/>
                  <a:pt x="472" y="969"/>
                </a:cubicBezTo>
                <a:cubicBezTo>
                  <a:pt x="477" y="971"/>
                  <a:pt x="477" y="971"/>
                  <a:pt x="477" y="971"/>
                </a:cubicBezTo>
                <a:cubicBezTo>
                  <a:pt x="479" y="967"/>
                  <a:pt x="479" y="967"/>
                  <a:pt x="479" y="967"/>
                </a:cubicBezTo>
                <a:cubicBezTo>
                  <a:pt x="481" y="967"/>
                  <a:pt x="477" y="965"/>
                  <a:pt x="481" y="966"/>
                </a:cubicBezTo>
                <a:cubicBezTo>
                  <a:pt x="483" y="966"/>
                  <a:pt x="482" y="969"/>
                  <a:pt x="484" y="967"/>
                </a:cubicBezTo>
                <a:cubicBezTo>
                  <a:pt x="485" y="965"/>
                  <a:pt x="485" y="965"/>
                  <a:pt x="485" y="965"/>
                </a:cubicBezTo>
                <a:cubicBezTo>
                  <a:pt x="482" y="964"/>
                  <a:pt x="482" y="964"/>
                  <a:pt x="482" y="964"/>
                </a:cubicBezTo>
                <a:cubicBezTo>
                  <a:pt x="498" y="963"/>
                  <a:pt x="498" y="963"/>
                  <a:pt x="498" y="963"/>
                </a:cubicBezTo>
                <a:cubicBezTo>
                  <a:pt x="500" y="963"/>
                  <a:pt x="500" y="963"/>
                  <a:pt x="500" y="963"/>
                </a:cubicBezTo>
                <a:cubicBezTo>
                  <a:pt x="498" y="963"/>
                  <a:pt x="501" y="974"/>
                  <a:pt x="492" y="965"/>
                </a:cubicBezTo>
                <a:cubicBezTo>
                  <a:pt x="492" y="965"/>
                  <a:pt x="493" y="967"/>
                  <a:pt x="489" y="966"/>
                </a:cubicBezTo>
                <a:cubicBezTo>
                  <a:pt x="488" y="965"/>
                  <a:pt x="488" y="965"/>
                  <a:pt x="488" y="965"/>
                </a:cubicBezTo>
                <a:cubicBezTo>
                  <a:pt x="488" y="967"/>
                  <a:pt x="487" y="961"/>
                  <a:pt x="485" y="967"/>
                </a:cubicBezTo>
                <a:cubicBezTo>
                  <a:pt x="493" y="967"/>
                  <a:pt x="493" y="967"/>
                  <a:pt x="493" y="967"/>
                </a:cubicBezTo>
                <a:cubicBezTo>
                  <a:pt x="503" y="965"/>
                  <a:pt x="503" y="965"/>
                  <a:pt x="503" y="965"/>
                </a:cubicBezTo>
                <a:cubicBezTo>
                  <a:pt x="501" y="970"/>
                  <a:pt x="498" y="966"/>
                  <a:pt x="492" y="969"/>
                </a:cubicBezTo>
                <a:cubicBezTo>
                  <a:pt x="493" y="970"/>
                  <a:pt x="487" y="969"/>
                  <a:pt x="494" y="971"/>
                </a:cubicBezTo>
                <a:cubicBezTo>
                  <a:pt x="498" y="971"/>
                  <a:pt x="498" y="971"/>
                  <a:pt x="498" y="971"/>
                </a:cubicBezTo>
                <a:cubicBezTo>
                  <a:pt x="499" y="971"/>
                  <a:pt x="499" y="971"/>
                  <a:pt x="499" y="971"/>
                </a:cubicBezTo>
                <a:cubicBezTo>
                  <a:pt x="496" y="975"/>
                  <a:pt x="496" y="975"/>
                  <a:pt x="496" y="975"/>
                </a:cubicBezTo>
                <a:cubicBezTo>
                  <a:pt x="499" y="975"/>
                  <a:pt x="499" y="975"/>
                  <a:pt x="499" y="975"/>
                </a:cubicBezTo>
                <a:cubicBezTo>
                  <a:pt x="499" y="975"/>
                  <a:pt x="502" y="974"/>
                  <a:pt x="498" y="975"/>
                </a:cubicBezTo>
                <a:cubicBezTo>
                  <a:pt x="500" y="972"/>
                  <a:pt x="499" y="980"/>
                  <a:pt x="507" y="972"/>
                </a:cubicBezTo>
                <a:cubicBezTo>
                  <a:pt x="506" y="971"/>
                  <a:pt x="506" y="971"/>
                  <a:pt x="506" y="971"/>
                </a:cubicBezTo>
                <a:cubicBezTo>
                  <a:pt x="510" y="967"/>
                  <a:pt x="510" y="967"/>
                  <a:pt x="510" y="967"/>
                </a:cubicBezTo>
                <a:cubicBezTo>
                  <a:pt x="511" y="967"/>
                  <a:pt x="511" y="967"/>
                  <a:pt x="511" y="967"/>
                </a:cubicBezTo>
                <a:cubicBezTo>
                  <a:pt x="511" y="963"/>
                  <a:pt x="511" y="963"/>
                  <a:pt x="511" y="963"/>
                </a:cubicBezTo>
                <a:cubicBezTo>
                  <a:pt x="521" y="965"/>
                  <a:pt x="521" y="965"/>
                  <a:pt x="521" y="965"/>
                </a:cubicBezTo>
                <a:cubicBezTo>
                  <a:pt x="524" y="963"/>
                  <a:pt x="524" y="963"/>
                  <a:pt x="524" y="963"/>
                </a:cubicBezTo>
                <a:cubicBezTo>
                  <a:pt x="530" y="965"/>
                  <a:pt x="530" y="965"/>
                  <a:pt x="530" y="965"/>
                </a:cubicBezTo>
                <a:cubicBezTo>
                  <a:pt x="538" y="962"/>
                  <a:pt x="538" y="962"/>
                  <a:pt x="538" y="962"/>
                </a:cubicBezTo>
                <a:cubicBezTo>
                  <a:pt x="538" y="963"/>
                  <a:pt x="540" y="961"/>
                  <a:pt x="538" y="964"/>
                </a:cubicBezTo>
                <a:cubicBezTo>
                  <a:pt x="539" y="964"/>
                  <a:pt x="539" y="964"/>
                  <a:pt x="539" y="964"/>
                </a:cubicBezTo>
                <a:cubicBezTo>
                  <a:pt x="540" y="961"/>
                  <a:pt x="540" y="961"/>
                  <a:pt x="540" y="961"/>
                </a:cubicBezTo>
                <a:cubicBezTo>
                  <a:pt x="541" y="962"/>
                  <a:pt x="541" y="962"/>
                  <a:pt x="541" y="962"/>
                </a:cubicBezTo>
                <a:cubicBezTo>
                  <a:pt x="547" y="962"/>
                  <a:pt x="547" y="962"/>
                  <a:pt x="547" y="962"/>
                </a:cubicBezTo>
                <a:cubicBezTo>
                  <a:pt x="548" y="961"/>
                  <a:pt x="548" y="961"/>
                  <a:pt x="548" y="961"/>
                </a:cubicBezTo>
                <a:cubicBezTo>
                  <a:pt x="546" y="960"/>
                  <a:pt x="546" y="960"/>
                  <a:pt x="546" y="960"/>
                </a:cubicBezTo>
                <a:cubicBezTo>
                  <a:pt x="551" y="957"/>
                  <a:pt x="551" y="957"/>
                  <a:pt x="551" y="957"/>
                </a:cubicBezTo>
                <a:cubicBezTo>
                  <a:pt x="558" y="958"/>
                  <a:pt x="558" y="958"/>
                  <a:pt x="558" y="958"/>
                </a:cubicBezTo>
                <a:cubicBezTo>
                  <a:pt x="575" y="954"/>
                  <a:pt x="575" y="954"/>
                  <a:pt x="575" y="954"/>
                </a:cubicBezTo>
                <a:cubicBezTo>
                  <a:pt x="576" y="954"/>
                  <a:pt x="578" y="958"/>
                  <a:pt x="580" y="952"/>
                </a:cubicBezTo>
                <a:cubicBezTo>
                  <a:pt x="579" y="954"/>
                  <a:pt x="579" y="954"/>
                  <a:pt x="579" y="954"/>
                </a:cubicBezTo>
                <a:cubicBezTo>
                  <a:pt x="581" y="954"/>
                  <a:pt x="581" y="954"/>
                  <a:pt x="581" y="954"/>
                </a:cubicBezTo>
                <a:cubicBezTo>
                  <a:pt x="582" y="952"/>
                  <a:pt x="582" y="952"/>
                  <a:pt x="582" y="952"/>
                </a:cubicBezTo>
                <a:cubicBezTo>
                  <a:pt x="583" y="953"/>
                  <a:pt x="583" y="953"/>
                  <a:pt x="583" y="953"/>
                </a:cubicBezTo>
                <a:cubicBezTo>
                  <a:pt x="579" y="956"/>
                  <a:pt x="579" y="956"/>
                  <a:pt x="579" y="956"/>
                </a:cubicBezTo>
                <a:cubicBezTo>
                  <a:pt x="578" y="956"/>
                  <a:pt x="576" y="953"/>
                  <a:pt x="575" y="955"/>
                </a:cubicBezTo>
                <a:cubicBezTo>
                  <a:pt x="577" y="956"/>
                  <a:pt x="577" y="956"/>
                  <a:pt x="577" y="956"/>
                </a:cubicBezTo>
                <a:cubicBezTo>
                  <a:pt x="575" y="958"/>
                  <a:pt x="575" y="958"/>
                  <a:pt x="575" y="958"/>
                </a:cubicBezTo>
                <a:cubicBezTo>
                  <a:pt x="577" y="960"/>
                  <a:pt x="577" y="960"/>
                  <a:pt x="577" y="960"/>
                </a:cubicBezTo>
                <a:cubicBezTo>
                  <a:pt x="589" y="958"/>
                  <a:pt x="589" y="958"/>
                  <a:pt x="589" y="958"/>
                </a:cubicBezTo>
                <a:cubicBezTo>
                  <a:pt x="590" y="956"/>
                  <a:pt x="590" y="956"/>
                  <a:pt x="590" y="956"/>
                </a:cubicBezTo>
                <a:cubicBezTo>
                  <a:pt x="589" y="955"/>
                  <a:pt x="583" y="965"/>
                  <a:pt x="597" y="953"/>
                </a:cubicBezTo>
                <a:cubicBezTo>
                  <a:pt x="597" y="948"/>
                  <a:pt x="597" y="948"/>
                  <a:pt x="597" y="948"/>
                </a:cubicBezTo>
                <a:cubicBezTo>
                  <a:pt x="599" y="947"/>
                  <a:pt x="599" y="947"/>
                  <a:pt x="599" y="947"/>
                </a:cubicBezTo>
                <a:cubicBezTo>
                  <a:pt x="600" y="948"/>
                  <a:pt x="596" y="950"/>
                  <a:pt x="601" y="948"/>
                </a:cubicBezTo>
                <a:cubicBezTo>
                  <a:pt x="598" y="951"/>
                  <a:pt x="598" y="951"/>
                  <a:pt x="598" y="951"/>
                </a:cubicBezTo>
                <a:cubicBezTo>
                  <a:pt x="600" y="954"/>
                  <a:pt x="600" y="954"/>
                  <a:pt x="600" y="954"/>
                </a:cubicBezTo>
                <a:cubicBezTo>
                  <a:pt x="601" y="953"/>
                  <a:pt x="601" y="953"/>
                  <a:pt x="601" y="953"/>
                </a:cubicBezTo>
                <a:cubicBezTo>
                  <a:pt x="602" y="951"/>
                  <a:pt x="602" y="951"/>
                  <a:pt x="602" y="951"/>
                </a:cubicBezTo>
                <a:cubicBezTo>
                  <a:pt x="605" y="950"/>
                  <a:pt x="605" y="950"/>
                  <a:pt x="605" y="950"/>
                </a:cubicBezTo>
                <a:cubicBezTo>
                  <a:pt x="607" y="950"/>
                  <a:pt x="607" y="950"/>
                  <a:pt x="607" y="950"/>
                </a:cubicBezTo>
                <a:cubicBezTo>
                  <a:pt x="606" y="952"/>
                  <a:pt x="606" y="952"/>
                  <a:pt x="606" y="952"/>
                </a:cubicBezTo>
                <a:cubicBezTo>
                  <a:pt x="604" y="953"/>
                  <a:pt x="604" y="953"/>
                  <a:pt x="604" y="953"/>
                </a:cubicBezTo>
                <a:cubicBezTo>
                  <a:pt x="607" y="955"/>
                  <a:pt x="607" y="955"/>
                  <a:pt x="607" y="955"/>
                </a:cubicBezTo>
                <a:cubicBezTo>
                  <a:pt x="613" y="956"/>
                  <a:pt x="613" y="956"/>
                  <a:pt x="613" y="956"/>
                </a:cubicBezTo>
                <a:cubicBezTo>
                  <a:pt x="612" y="957"/>
                  <a:pt x="606" y="955"/>
                  <a:pt x="620" y="953"/>
                </a:cubicBezTo>
                <a:cubicBezTo>
                  <a:pt x="622" y="954"/>
                  <a:pt x="622" y="954"/>
                  <a:pt x="622" y="954"/>
                </a:cubicBezTo>
                <a:cubicBezTo>
                  <a:pt x="627" y="951"/>
                  <a:pt x="627" y="951"/>
                  <a:pt x="627" y="951"/>
                </a:cubicBezTo>
                <a:cubicBezTo>
                  <a:pt x="628" y="953"/>
                  <a:pt x="628" y="953"/>
                  <a:pt x="628" y="953"/>
                </a:cubicBezTo>
                <a:cubicBezTo>
                  <a:pt x="633" y="950"/>
                  <a:pt x="633" y="950"/>
                  <a:pt x="633" y="950"/>
                </a:cubicBezTo>
                <a:cubicBezTo>
                  <a:pt x="654" y="947"/>
                  <a:pt x="654" y="947"/>
                  <a:pt x="654" y="947"/>
                </a:cubicBezTo>
                <a:cubicBezTo>
                  <a:pt x="656" y="945"/>
                  <a:pt x="656" y="945"/>
                  <a:pt x="656" y="945"/>
                </a:cubicBezTo>
                <a:cubicBezTo>
                  <a:pt x="662" y="947"/>
                  <a:pt x="662" y="947"/>
                  <a:pt x="662" y="947"/>
                </a:cubicBezTo>
                <a:cubicBezTo>
                  <a:pt x="666" y="948"/>
                  <a:pt x="666" y="948"/>
                  <a:pt x="666" y="948"/>
                </a:cubicBezTo>
                <a:cubicBezTo>
                  <a:pt x="667" y="950"/>
                  <a:pt x="654" y="951"/>
                  <a:pt x="667" y="941"/>
                </a:cubicBezTo>
                <a:cubicBezTo>
                  <a:pt x="667" y="942"/>
                  <a:pt x="666" y="942"/>
                  <a:pt x="668" y="943"/>
                </a:cubicBezTo>
                <a:cubicBezTo>
                  <a:pt x="669" y="944"/>
                  <a:pt x="659" y="947"/>
                  <a:pt x="670" y="938"/>
                </a:cubicBezTo>
                <a:cubicBezTo>
                  <a:pt x="674" y="939"/>
                  <a:pt x="674" y="939"/>
                  <a:pt x="674" y="939"/>
                </a:cubicBezTo>
                <a:cubicBezTo>
                  <a:pt x="680" y="937"/>
                  <a:pt x="680" y="937"/>
                  <a:pt x="680" y="937"/>
                </a:cubicBezTo>
                <a:cubicBezTo>
                  <a:pt x="681" y="937"/>
                  <a:pt x="672" y="939"/>
                  <a:pt x="683" y="938"/>
                </a:cubicBezTo>
                <a:cubicBezTo>
                  <a:pt x="684" y="936"/>
                  <a:pt x="684" y="936"/>
                  <a:pt x="684" y="936"/>
                </a:cubicBezTo>
                <a:cubicBezTo>
                  <a:pt x="685" y="937"/>
                  <a:pt x="685" y="937"/>
                  <a:pt x="685" y="937"/>
                </a:cubicBezTo>
                <a:cubicBezTo>
                  <a:pt x="681" y="940"/>
                  <a:pt x="681" y="940"/>
                  <a:pt x="681" y="940"/>
                </a:cubicBezTo>
                <a:cubicBezTo>
                  <a:pt x="680" y="938"/>
                  <a:pt x="680" y="938"/>
                  <a:pt x="680" y="938"/>
                </a:cubicBezTo>
                <a:cubicBezTo>
                  <a:pt x="678" y="940"/>
                  <a:pt x="676" y="939"/>
                  <a:pt x="676" y="940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71" y="947"/>
                  <a:pt x="671" y="947"/>
                  <a:pt x="671" y="947"/>
                </a:cubicBezTo>
                <a:cubicBezTo>
                  <a:pt x="679" y="946"/>
                  <a:pt x="679" y="946"/>
                  <a:pt x="679" y="946"/>
                </a:cubicBezTo>
                <a:cubicBezTo>
                  <a:pt x="682" y="944"/>
                  <a:pt x="682" y="944"/>
                  <a:pt x="682" y="944"/>
                </a:cubicBezTo>
                <a:cubicBezTo>
                  <a:pt x="690" y="944"/>
                  <a:pt x="690" y="944"/>
                  <a:pt x="690" y="944"/>
                </a:cubicBezTo>
                <a:cubicBezTo>
                  <a:pt x="697" y="941"/>
                  <a:pt x="697" y="941"/>
                  <a:pt x="697" y="941"/>
                </a:cubicBezTo>
                <a:cubicBezTo>
                  <a:pt x="702" y="942"/>
                  <a:pt x="702" y="942"/>
                  <a:pt x="702" y="942"/>
                </a:cubicBezTo>
                <a:cubicBezTo>
                  <a:pt x="712" y="941"/>
                  <a:pt x="712" y="941"/>
                  <a:pt x="712" y="941"/>
                </a:cubicBezTo>
                <a:cubicBezTo>
                  <a:pt x="712" y="940"/>
                  <a:pt x="712" y="940"/>
                  <a:pt x="712" y="940"/>
                </a:cubicBezTo>
                <a:cubicBezTo>
                  <a:pt x="706" y="941"/>
                  <a:pt x="711" y="948"/>
                  <a:pt x="720" y="934"/>
                </a:cubicBezTo>
                <a:cubicBezTo>
                  <a:pt x="720" y="933"/>
                  <a:pt x="720" y="933"/>
                  <a:pt x="720" y="933"/>
                </a:cubicBezTo>
                <a:cubicBezTo>
                  <a:pt x="722" y="933"/>
                  <a:pt x="722" y="933"/>
                  <a:pt x="722" y="933"/>
                </a:cubicBezTo>
                <a:cubicBezTo>
                  <a:pt x="723" y="931"/>
                  <a:pt x="723" y="931"/>
                  <a:pt x="723" y="931"/>
                </a:cubicBezTo>
                <a:cubicBezTo>
                  <a:pt x="726" y="934"/>
                  <a:pt x="726" y="934"/>
                  <a:pt x="726" y="934"/>
                </a:cubicBezTo>
                <a:cubicBezTo>
                  <a:pt x="726" y="932"/>
                  <a:pt x="736" y="935"/>
                  <a:pt x="725" y="930"/>
                </a:cubicBezTo>
                <a:cubicBezTo>
                  <a:pt x="726" y="931"/>
                  <a:pt x="727" y="930"/>
                  <a:pt x="728" y="930"/>
                </a:cubicBezTo>
                <a:cubicBezTo>
                  <a:pt x="728" y="936"/>
                  <a:pt x="728" y="936"/>
                  <a:pt x="728" y="936"/>
                </a:cubicBezTo>
                <a:cubicBezTo>
                  <a:pt x="723" y="937"/>
                  <a:pt x="723" y="937"/>
                  <a:pt x="723" y="937"/>
                </a:cubicBezTo>
                <a:cubicBezTo>
                  <a:pt x="723" y="938"/>
                  <a:pt x="723" y="938"/>
                  <a:pt x="723" y="938"/>
                </a:cubicBezTo>
                <a:cubicBezTo>
                  <a:pt x="747" y="937"/>
                  <a:pt x="747" y="937"/>
                  <a:pt x="747" y="937"/>
                </a:cubicBezTo>
                <a:cubicBezTo>
                  <a:pt x="750" y="935"/>
                  <a:pt x="750" y="935"/>
                  <a:pt x="750" y="935"/>
                </a:cubicBezTo>
                <a:cubicBezTo>
                  <a:pt x="748" y="933"/>
                  <a:pt x="748" y="933"/>
                  <a:pt x="748" y="933"/>
                </a:cubicBezTo>
                <a:cubicBezTo>
                  <a:pt x="744" y="933"/>
                  <a:pt x="744" y="933"/>
                  <a:pt x="744" y="933"/>
                </a:cubicBezTo>
                <a:cubicBezTo>
                  <a:pt x="746" y="931"/>
                  <a:pt x="746" y="931"/>
                  <a:pt x="746" y="931"/>
                </a:cubicBezTo>
                <a:cubicBezTo>
                  <a:pt x="751" y="932"/>
                  <a:pt x="751" y="932"/>
                  <a:pt x="751" y="932"/>
                </a:cubicBezTo>
                <a:cubicBezTo>
                  <a:pt x="752" y="931"/>
                  <a:pt x="752" y="931"/>
                  <a:pt x="752" y="931"/>
                </a:cubicBezTo>
                <a:cubicBezTo>
                  <a:pt x="751" y="930"/>
                  <a:pt x="751" y="930"/>
                  <a:pt x="751" y="930"/>
                </a:cubicBezTo>
                <a:cubicBezTo>
                  <a:pt x="751" y="927"/>
                  <a:pt x="751" y="927"/>
                  <a:pt x="751" y="927"/>
                </a:cubicBezTo>
                <a:cubicBezTo>
                  <a:pt x="756" y="925"/>
                  <a:pt x="756" y="925"/>
                  <a:pt x="756" y="925"/>
                </a:cubicBezTo>
                <a:cubicBezTo>
                  <a:pt x="761" y="924"/>
                  <a:pt x="752" y="927"/>
                  <a:pt x="760" y="926"/>
                </a:cubicBezTo>
                <a:cubicBezTo>
                  <a:pt x="760" y="925"/>
                  <a:pt x="760" y="925"/>
                  <a:pt x="760" y="925"/>
                </a:cubicBezTo>
                <a:cubicBezTo>
                  <a:pt x="762" y="927"/>
                  <a:pt x="764" y="922"/>
                  <a:pt x="764" y="929"/>
                </a:cubicBezTo>
                <a:cubicBezTo>
                  <a:pt x="764" y="926"/>
                  <a:pt x="764" y="926"/>
                  <a:pt x="764" y="926"/>
                </a:cubicBezTo>
                <a:cubicBezTo>
                  <a:pt x="765" y="926"/>
                  <a:pt x="765" y="926"/>
                  <a:pt x="765" y="926"/>
                </a:cubicBezTo>
                <a:cubicBezTo>
                  <a:pt x="766" y="927"/>
                  <a:pt x="766" y="927"/>
                  <a:pt x="766" y="927"/>
                </a:cubicBezTo>
                <a:cubicBezTo>
                  <a:pt x="761" y="931"/>
                  <a:pt x="761" y="931"/>
                  <a:pt x="761" y="931"/>
                </a:cubicBezTo>
                <a:cubicBezTo>
                  <a:pt x="762" y="933"/>
                  <a:pt x="762" y="933"/>
                  <a:pt x="762" y="933"/>
                </a:cubicBezTo>
                <a:cubicBezTo>
                  <a:pt x="765" y="933"/>
                  <a:pt x="765" y="933"/>
                  <a:pt x="765" y="933"/>
                </a:cubicBezTo>
                <a:cubicBezTo>
                  <a:pt x="765" y="934"/>
                  <a:pt x="765" y="934"/>
                  <a:pt x="765" y="934"/>
                </a:cubicBezTo>
                <a:cubicBezTo>
                  <a:pt x="770" y="934"/>
                  <a:pt x="770" y="934"/>
                  <a:pt x="770" y="934"/>
                </a:cubicBezTo>
                <a:cubicBezTo>
                  <a:pt x="771" y="934"/>
                  <a:pt x="771" y="934"/>
                  <a:pt x="771" y="934"/>
                </a:cubicBezTo>
                <a:cubicBezTo>
                  <a:pt x="767" y="932"/>
                  <a:pt x="767" y="932"/>
                  <a:pt x="767" y="932"/>
                </a:cubicBezTo>
                <a:cubicBezTo>
                  <a:pt x="769" y="930"/>
                  <a:pt x="769" y="930"/>
                  <a:pt x="769" y="930"/>
                </a:cubicBezTo>
                <a:cubicBezTo>
                  <a:pt x="770" y="930"/>
                  <a:pt x="762" y="929"/>
                  <a:pt x="772" y="930"/>
                </a:cubicBezTo>
                <a:cubicBezTo>
                  <a:pt x="768" y="924"/>
                  <a:pt x="770" y="940"/>
                  <a:pt x="769" y="925"/>
                </a:cubicBezTo>
                <a:cubicBezTo>
                  <a:pt x="766" y="926"/>
                  <a:pt x="770" y="928"/>
                  <a:pt x="772" y="923"/>
                </a:cubicBezTo>
                <a:cubicBezTo>
                  <a:pt x="775" y="926"/>
                  <a:pt x="770" y="924"/>
                  <a:pt x="770" y="927"/>
                </a:cubicBezTo>
                <a:cubicBezTo>
                  <a:pt x="772" y="927"/>
                  <a:pt x="772" y="927"/>
                  <a:pt x="772" y="927"/>
                </a:cubicBezTo>
                <a:cubicBezTo>
                  <a:pt x="773" y="929"/>
                  <a:pt x="773" y="929"/>
                  <a:pt x="773" y="929"/>
                </a:cubicBezTo>
                <a:cubicBezTo>
                  <a:pt x="780" y="926"/>
                  <a:pt x="780" y="926"/>
                  <a:pt x="780" y="926"/>
                </a:cubicBezTo>
                <a:cubicBezTo>
                  <a:pt x="780" y="926"/>
                  <a:pt x="773" y="930"/>
                  <a:pt x="783" y="927"/>
                </a:cubicBezTo>
                <a:cubicBezTo>
                  <a:pt x="783" y="925"/>
                  <a:pt x="783" y="925"/>
                  <a:pt x="783" y="925"/>
                </a:cubicBezTo>
                <a:cubicBezTo>
                  <a:pt x="785" y="926"/>
                  <a:pt x="785" y="926"/>
                  <a:pt x="785" y="926"/>
                </a:cubicBezTo>
                <a:cubicBezTo>
                  <a:pt x="792" y="923"/>
                  <a:pt x="792" y="923"/>
                  <a:pt x="792" y="923"/>
                </a:cubicBezTo>
                <a:cubicBezTo>
                  <a:pt x="793" y="922"/>
                  <a:pt x="793" y="922"/>
                  <a:pt x="793" y="922"/>
                </a:cubicBezTo>
                <a:cubicBezTo>
                  <a:pt x="797" y="923"/>
                  <a:pt x="797" y="923"/>
                  <a:pt x="797" y="923"/>
                </a:cubicBezTo>
                <a:cubicBezTo>
                  <a:pt x="792" y="926"/>
                  <a:pt x="792" y="926"/>
                  <a:pt x="792" y="926"/>
                </a:cubicBezTo>
                <a:cubicBezTo>
                  <a:pt x="796" y="930"/>
                  <a:pt x="796" y="930"/>
                  <a:pt x="796" y="930"/>
                </a:cubicBezTo>
                <a:cubicBezTo>
                  <a:pt x="807" y="929"/>
                  <a:pt x="807" y="929"/>
                  <a:pt x="807" y="929"/>
                </a:cubicBezTo>
                <a:cubicBezTo>
                  <a:pt x="808" y="928"/>
                  <a:pt x="808" y="928"/>
                  <a:pt x="808" y="928"/>
                </a:cubicBezTo>
                <a:cubicBezTo>
                  <a:pt x="808" y="927"/>
                  <a:pt x="808" y="927"/>
                  <a:pt x="808" y="927"/>
                </a:cubicBezTo>
                <a:cubicBezTo>
                  <a:pt x="813" y="929"/>
                  <a:pt x="813" y="929"/>
                  <a:pt x="813" y="929"/>
                </a:cubicBezTo>
                <a:cubicBezTo>
                  <a:pt x="814" y="929"/>
                  <a:pt x="808" y="931"/>
                  <a:pt x="815" y="926"/>
                </a:cubicBezTo>
                <a:cubicBezTo>
                  <a:pt x="817" y="927"/>
                  <a:pt x="817" y="927"/>
                  <a:pt x="817" y="927"/>
                </a:cubicBezTo>
                <a:cubicBezTo>
                  <a:pt x="823" y="925"/>
                  <a:pt x="823" y="925"/>
                  <a:pt x="823" y="925"/>
                </a:cubicBezTo>
                <a:cubicBezTo>
                  <a:pt x="824" y="925"/>
                  <a:pt x="826" y="927"/>
                  <a:pt x="827" y="925"/>
                </a:cubicBezTo>
                <a:cubicBezTo>
                  <a:pt x="827" y="921"/>
                  <a:pt x="830" y="929"/>
                  <a:pt x="830" y="922"/>
                </a:cubicBezTo>
                <a:cubicBezTo>
                  <a:pt x="831" y="925"/>
                  <a:pt x="831" y="925"/>
                  <a:pt x="831" y="925"/>
                </a:cubicBezTo>
                <a:cubicBezTo>
                  <a:pt x="834" y="925"/>
                  <a:pt x="832" y="922"/>
                  <a:pt x="834" y="922"/>
                </a:cubicBezTo>
                <a:cubicBezTo>
                  <a:pt x="837" y="921"/>
                  <a:pt x="837" y="921"/>
                  <a:pt x="837" y="921"/>
                </a:cubicBezTo>
                <a:cubicBezTo>
                  <a:pt x="839" y="917"/>
                  <a:pt x="839" y="917"/>
                  <a:pt x="839" y="917"/>
                </a:cubicBezTo>
                <a:cubicBezTo>
                  <a:pt x="845" y="918"/>
                  <a:pt x="845" y="918"/>
                  <a:pt x="845" y="918"/>
                </a:cubicBezTo>
                <a:cubicBezTo>
                  <a:pt x="850" y="912"/>
                  <a:pt x="850" y="912"/>
                  <a:pt x="850" y="912"/>
                </a:cubicBezTo>
                <a:cubicBezTo>
                  <a:pt x="850" y="916"/>
                  <a:pt x="850" y="916"/>
                  <a:pt x="850" y="916"/>
                </a:cubicBezTo>
                <a:cubicBezTo>
                  <a:pt x="853" y="918"/>
                  <a:pt x="853" y="918"/>
                  <a:pt x="853" y="918"/>
                </a:cubicBezTo>
                <a:cubicBezTo>
                  <a:pt x="856" y="914"/>
                  <a:pt x="856" y="914"/>
                  <a:pt x="856" y="914"/>
                </a:cubicBezTo>
                <a:cubicBezTo>
                  <a:pt x="858" y="915"/>
                  <a:pt x="858" y="915"/>
                  <a:pt x="858" y="915"/>
                </a:cubicBezTo>
                <a:cubicBezTo>
                  <a:pt x="853" y="919"/>
                  <a:pt x="853" y="919"/>
                  <a:pt x="853" y="919"/>
                </a:cubicBezTo>
                <a:cubicBezTo>
                  <a:pt x="857" y="919"/>
                  <a:pt x="857" y="919"/>
                  <a:pt x="857" y="919"/>
                </a:cubicBezTo>
                <a:cubicBezTo>
                  <a:pt x="856" y="921"/>
                  <a:pt x="853" y="919"/>
                  <a:pt x="853" y="921"/>
                </a:cubicBezTo>
                <a:cubicBezTo>
                  <a:pt x="854" y="923"/>
                  <a:pt x="854" y="923"/>
                  <a:pt x="854" y="923"/>
                </a:cubicBezTo>
                <a:cubicBezTo>
                  <a:pt x="855" y="922"/>
                  <a:pt x="855" y="922"/>
                  <a:pt x="855" y="922"/>
                </a:cubicBezTo>
                <a:cubicBezTo>
                  <a:pt x="858" y="923"/>
                  <a:pt x="847" y="926"/>
                  <a:pt x="859" y="922"/>
                </a:cubicBezTo>
                <a:cubicBezTo>
                  <a:pt x="859" y="917"/>
                  <a:pt x="859" y="917"/>
                  <a:pt x="859" y="917"/>
                </a:cubicBezTo>
                <a:cubicBezTo>
                  <a:pt x="858" y="917"/>
                  <a:pt x="858" y="917"/>
                  <a:pt x="858" y="917"/>
                </a:cubicBezTo>
                <a:cubicBezTo>
                  <a:pt x="862" y="916"/>
                  <a:pt x="862" y="916"/>
                  <a:pt x="862" y="916"/>
                </a:cubicBezTo>
                <a:cubicBezTo>
                  <a:pt x="863" y="914"/>
                  <a:pt x="863" y="914"/>
                  <a:pt x="863" y="914"/>
                </a:cubicBezTo>
                <a:cubicBezTo>
                  <a:pt x="869" y="914"/>
                  <a:pt x="869" y="914"/>
                  <a:pt x="869" y="914"/>
                </a:cubicBezTo>
                <a:cubicBezTo>
                  <a:pt x="869" y="912"/>
                  <a:pt x="869" y="912"/>
                  <a:pt x="869" y="912"/>
                </a:cubicBezTo>
                <a:cubicBezTo>
                  <a:pt x="872" y="912"/>
                  <a:pt x="872" y="912"/>
                  <a:pt x="872" y="912"/>
                </a:cubicBezTo>
                <a:cubicBezTo>
                  <a:pt x="873" y="914"/>
                  <a:pt x="873" y="914"/>
                  <a:pt x="873" y="914"/>
                </a:cubicBezTo>
                <a:cubicBezTo>
                  <a:pt x="877" y="911"/>
                  <a:pt x="877" y="911"/>
                  <a:pt x="877" y="911"/>
                </a:cubicBezTo>
                <a:cubicBezTo>
                  <a:pt x="888" y="910"/>
                  <a:pt x="888" y="910"/>
                  <a:pt x="888" y="910"/>
                </a:cubicBezTo>
                <a:cubicBezTo>
                  <a:pt x="884" y="914"/>
                  <a:pt x="884" y="914"/>
                  <a:pt x="884" y="914"/>
                </a:cubicBezTo>
                <a:cubicBezTo>
                  <a:pt x="885" y="916"/>
                  <a:pt x="885" y="916"/>
                  <a:pt x="885" y="916"/>
                </a:cubicBezTo>
                <a:cubicBezTo>
                  <a:pt x="880" y="916"/>
                  <a:pt x="880" y="916"/>
                  <a:pt x="880" y="916"/>
                </a:cubicBezTo>
                <a:cubicBezTo>
                  <a:pt x="879" y="917"/>
                  <a:pt x="879" y="917"/>
                  <a:pt x="879" y="917"/>
                </a:cubicBezTo>
                <a:cubicBezTo>
                  <a:pt x="880" y="917"/>
                  <a:pt x="880" y="917"/>
                  <a:pt x="880" y="917"/>
                </a:cubicBezTo>
                <a:cubicBezTo>
                  <a:pt x="882" y="920"/>
                  <a:pt x="882" y="920"/>
                  <a:pt x="882" y="920"/>
                </a:cubicBezTo>
                <a:cubicBezTo>
                  <a:pt x="884" y="920"/>
                  <a:pt x="873" y="922"/>
                  <a:pt x="886" y="917"/>
                </a:cubicBezTo>
                <a:cubicBezTo>
                  <a:pt x="887" y="918"/>
                  <a:pt x="887" y="918"/>
                  <a:pt x="887" y="918"/>
                </a:cubicBezTo>
                <a:cubicBezTo>
                  <a:pt x="893" y="909"/>
                  <a:pt x="893" y="909"/>
                  <a:pt x="893" y="909"/>
                </a:cubicBezTo>
                <a:cubicBezTo>
                  <a:pt x="896" y="909"/>
                  <a:pt x="896" y="905"/>
                  <a:pt x="899" y="906"/>
                </a:cubicBezTo>
                <a:cubicBezTo>
                  <a:pt x="900" y="909"/>
                  <a:pt x="900" y="909"/>
                  <a:pt x="900" y="909"/>
                </a:cubicBezTo>
                <a:cubicBezTo>
                  <a:pt x="902" y="908"/>
                  <a:pt x="902" y="908"/>
                  <a:pt x="902" y="908"/>
                </a:cubicBezTo>
                <a:cubicBezTo>
                  <a:pt x="905" y="911"/>
                  <a:pt x="905" y="911"/>
                  <a:pt x="905" y="911"/>
                </a:cubicBezTo>
                <a:cubicBezTo>
                  <a:pt x="905" y="911"/>
                  <a:pt x="906" y="911"/>
                  <a:pt x="907" y="910"/>
                </a:cubicBezTo>
                <a:cubicBezTo>
                  <a:pt x="903" y="912"/>
                  <a:pt x="903" y="912"/>
                  <a:pt x="903" y="912"/>
                </a:cubicBezTo>
                <a:cubicBezTo>
                  <a:pt x="900" y="910"/>
                  <a:pt x="896" y="909"/>
                  <a:pt x="893" y="913"/>
                </a:cubicBezTo>
                <a:cubicBezTo>
                  <a:pt x="892" y="914"/>
                  <a:pt x="892" y="914"/>
                  <a:pt x="892" y="914"/>
                </a:cubicBezTo>
                <a:cubicBezTo>
                  <a:pt x="894" y="915"/>
                  <a:pt x="894" y="915"/>
                  <a:pt x="894" y="915"/>
                </a:cubicBezTo>
                <a:cubicBezTo>
                  <a:pt x="896" y="914"/>
                  <a:pt x="896" y="914"/>
                  <a:pt x="896" y="914"/>
                </a:cubicBezTo>
                <a:cubicBezTo>
                  <a:pt x="896" y="914"/>
                  <a:pt x="896" y="914"/>
                  <a:pt x="896" y="914"/>
                </a:cubicBezTo>
                <a:cubicBezTo>
                  <a:pt x="899" y="914"/>
                  <a:pt x="899" y="914"/>
                  <a:pt x="899" y="914"/>
                </a:cubicBezTo>
                <a:cubicBezTo>
                  <a:pt x="904" y="918"/>
                  <a:pt x="904" y="918"/>
                  <a:pt x="904" y="918"/>
                </a:cubicBezTo>
                <a:cubicBezTo>
                  <a:pt x="909" y="915"/>
                  <a:pt x="909" y="915"/>
                  <a:pt x="909" y="915"/>
                </a:cubicBezTo>
                <a:cubicBezTo>
                  <a:pt x="910" y="916"/>
                  <a:pt x="910" y="916"/>
                  <a:pt x="910" y="916"/>
                </a:cubicBezTo>
                <a:cubicBezTo>
                  <a:pt x="924" y="911"/>
                  <a:pt x="924" y="911"/>
                  <a:pt x="924" y="911"/>
                </a:cubicBezTo>
                <a:cubicBezTo>
                  <a:pt x="931" y="910"/>
                  <a:pt x="931" y="910"/>
                  <a:pt x="931" y="910"/>
                </a:cubicBezTo>
                <a:cubicBezTo>
                  <a:pt x="932" y="909"/>
                  <a:pt x="932" y="909"/>
                  <a:pt x="932" y="909"/>
                </a:cubicBezTo>
                <a:cubicBezTo>
                  <a:pt x="933" y="909"/>
                  <a:pt x="927" y="912"/>
                  <a:pt x="932" y="906"/>
                </a:cubicBezTo>
                <a:cubicBezTo>
                  <a:pt x="932" y="909"/>
                  <a:pt x="932" y="909"/>
                  <a:pt x="932" y="909"/>
                </a:cubicBezTo>
                <a:cubicBezTo>
                  <a:pt x="933" y="909"/>
                  <a:pt x="928" y="910"/>
                  <a:pt x="934" y="909"/>
                </a:cubicBezTo>
                <a:cubicBezTo>
                  <a:pt x="932" y="913"/>
                  <a:pt x="932" y="913"/>
                  <a:pt x="932" y="913"/>
                </a:cubicBezTo>
                <a:cubicBezTo>
                  <a:pt x="927" y="911"/>
                  <a:pt x="921" y="923"/>
                  <a:pt x="921" y="912"/>
                </a:cubicBezTo>
                <a:cubicBezTo>
                  <a:pt x="919" y="912"/>
                  <a:pt x="920" y="916"/>
                  <a:pt x="919" y="914"/>
                </a:cubicBezTo>
                <a:cubicBezTo>
                  <a:pt x="914" y="919"/>
                  <a:pt x="911" y="907"/>
                  <a:pt x="914" y="922"/>
                </a:cubicBezTo>
                <a:cubicBezTo>
                  <a:pt x="914" y="924"/>
                  <a:pt x="911" y="921"/>
                  <a:pt x="913" y="924"/>
                </a:cubicBezTo>
                <a:cubicBezTo>
                  <a:pt x="909" y="921"/>
                  <a:pt x="909" y="921"/>
                  <a:pt x="909" y="921"/>
                </a:cubicBezTo>
                <a:cubicBezTo>
                  <a:pt x="911" y="918"/>
                  <a:pt x="899" y="922"/>
                  <a:pt x="912" y="918"/>
                </a:cubicBezTo>
                <a:cubicBezTo>
                  <a:pt x="909" y="917"/>
                  <a:pt x="909" y="917"/>
                  <a:pt x="909" y="917"/>
                </a:cubicBezTo>
                <a:cubicBezTo>
                  <a:pt x="907" y="919"/>
                  <a:pt x="907" y="919"/>
                  <a:pt x="907" y="919"/>
                </a:cubicBezTo>
                <a:cubicBezTo>
                  <a:pt x="905" y="918"/>
                  <a:pt x="905" y="918"/>
                  <a:pt x="905" y="918"/>
                </a:cubicBezTo>
                <a:cubicBezTo>
                  <a:pt x="902" y="919"/>
                  <a:pt x="902" y="919"/>
                  <a:pt x="902" y="919"/>
                </a:cubicBezTo>
                <a:cubicBezTo>
                  <a:pt x="896" y="918"/>
                  <a:pt x="896" y="918"/>
                  <a:pt x="896" y="918"/>
                </a:cubicBezTo>
                <a:cubicBezTo>
                  <a:pt x="895" y="921"/>
                  <a:pt x="895" y="921"/>
                  <a:pt x="895" y="921"/>
                </a:cubicBezTo>
                <a:cubicBezTo>
                  <a:pt x="894" y="919"/>
                  <a:pt x="894" y="919"/>
                  <a:pt x="894" y="919"/>
                </a:cubicBezTo>
                <a:cubicBezTo>
                  <a:pt x="885" y="920"/>
                  <a:pt x="885" y="920"/>
                  <a:pt x="885" y="920"/>
                </a:cubicBezTo>
                <a:cubicBezTo>
                  <a:pt x="881" y="920"/>
                  <a:pt x="881" y="920"/>
                  <a:pt x="881" y="920"/>
                </a:cubicBezTo>
                <a:cubicBezTo>
                  <a:pt x="880" y="922"/>
                  <a:pt x="880" y="922"/>
                  <a:pt x="880" y="922"/>
                </a:cubicBezTo>
                <a:cubicBezTo>
                  <a:pt x="879" y="921"/>
                  <a:pt x="879" y="921"/>
                  <a:pt x="879" y="921"/>
                </a:cubicBezTo>
                <a:cubicBezTo>
                  <a:pt x="877" y="922"/>
                  <a:pt x="875" y="925"/>
                  <a:pt x="873" y="921"/>
                </a:cubicBezTo>
                <a:cubicBezTo>
                  <a:pt x="872" y="924"/>
                  <a:pt x="872" y="924"/>
                  <a:pt x="872" y="924"/>
                </a:cubicBezTo>
                <a:cubicBezTo>
                  <a:pt x="861" y="924"/>
                  <a:pt x="861" y="924"/>
                  <a:pt x="861" y="924"/>
                </a:cubicBezTo>
                <a:cubicBezTo>
                  <a:pt x="849" y="926"/>
                  <a:pt x="849" y="926"/>
                  <a:pt x="849" y="926"/>
                </a:cubicBezTo>
                <a:cubicBezTo>
                  <a:pt x="841" y="926"/>
                  <a:pt x="841" y="926"/>
                  <a:pt x="841" y="926"/>
                </a:cubicBezTo>
                <a:cubicBezTo>
                  <a:pt x="839" y="928"/>
                  <a:pt x="839" y="928"/>
                  <a:pt x="839" y="928"/>
                </a:cubicBezTo>
                <a:cubicBezTo>
                  <a:pt x="823" y="929"/>
                  <a:pt x="823" y="929"/>
                  <a:pt x="823" y="929"/>
                </a:cubicBezTo>
                <a:cubicBezTo>
                  <a:pt x="819" y="932"/>
                  <a:pt x="819" y="932"/>
                  <a:pt x="819" y="932"/>
                </a:cubicBezTo>
                <a:cubicBezTo>
                  <a:pt x="820" y="933"/>
                  <a:pt x="820" y="933"/>
                  <a:pt x="820" y="933"/>
                </a:cubicBezTo>
                <a:cubicBezTo>
                  <a:pt x="826" y="931"/>
                  <a:pt x="826" y="931"/>
                  <a:pt x="826" y="931"/>
                </a:cubicBezTo>
                <a:cubicBezTo>
                  <a:pt x="826" y="935"/>
                  <a:pt x="826" y="935"/>
                  <a:pt x="826" y="935"/>
                </a:cubicBezTo>
                <a:cubicBezTo>
                  <a:pt x="816" y="933"/>
                  <a:pt x="816" y="933"/>
                  <a:pt x="816" y="933"/>
                </a:cubicBezTo>
                <a:cubicBezTo>
                  <a:pt x="815" y="929"/>
                  <a:pt x="815" y="929"/>
                  <a:pt x="815" y="929"/>
                </a:cubicBezTo>
                <a:cubicBezTo>
                  <a:pt x="807" y="931"/>
                  <a:pt x="807" y="931"/>
                  <a:pt x="807" y="931"/>
                </a:cubicBezTo>
                <a:cubicBezTo>
                  <a:pt x="801" y="931"/>
                  <a:pt x="801" y="931"/>
                  <a:pt x="801" y="931"/>
                </a:cubicBezTo>
                <a:cubicBezTo>
                  <a:pt x="797" y="934"/>
                  <a:pt x="797" y="934"/>
                  <a:pt x="797" y="934"/>
                </a:cubicBezTo>
                <a:cubicBezTo>
                  <a:pt x="793" y="931"/>
                  <a:pt x="793" y="931"/>
                  <a:pt x="793" y="931"/>
                </a:cubicBezTo>
                <a:cubicBezTo>
                  <a:pt x="792" y="933"/>
                  <a:pt x="791" y="934"/>
                  <a:pt x="785" y="933"/>
                </a:cubicBezTo>
                <a:cubicBezTo>
                  <a:pt x="783" y="934"/>
                  <a:pt x="783" y="934"/>
                  <a:pt x="783" y="934"/>
                </a:cubicBezTo>
                <a:cubicBezTo>
                  <a:pt x="783" y="934"/>
                  <a:pt x="783" y="934"/>
                  <a:pt x="783" y="934"/>
                </a:cubicBezTo>
                <a:cubicBezTo>
                  <a:pt x="777" y="934"/>
                  <a:pt x="777" y="934"/>
                  <a:pt x="777" y="934"/>
                </a:cubicBezTo>
                <a:cubicBezTo>
                  <a:pt x="776" y="935"/>
                  <a:pt x="776" y="935"/>
                  <a:pt x="776" y="935"/>
                </a:cubicBezTo>
                <a:cubicBezTo>
                  <a:pt x="774" y="935"/>
                  <a:pt x="774" y="935"/>
                  <a:pt x="774" y="935"/>
                </a:cubicBezTo>
                <a:cubicBezTo>
                  <a:pt x="774" y="933"/>
                  <a:pt x="774" y="933"/>
                  <a:pt x="774" y="933"/>
                </a:cubicBezTo>
                <a:cubicBezTo>
                  <a:pt x="769" y="937"/>
                  <a:pt x="769" y="937"/>
                  <a:pt x="769" y="937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2" y="935"/>
                  <a:pt x="762" y="935"/>
                  <a:pt x="762" y="935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9"/>
                  <a:pt x="757" y="939"/>
                  <a:pt x="757" y="939"/>
                </a:cubicBezTo>
                <a:cubicBezTo>
                  <a:pt x="755" y="938"/>
                  <a:pt x="755" y="938"/>
                  <a:pt x="755" y="938"/>
                </a:cubicBezTo>
                <a:cubicBezTo>
                  <a:pt x="753" y="938"/>
                  <a:pt x="753" y="938"/>
                  <a:pt x="753" y="938"/>
                </a:cubicBezTo>
                <a:cubicBezTo>
                  <a:pt x="752" y="939"/>
                  <a:pt x="752" y="939"/>
                  <a:pt x="752" y="939"/>
                </a:cubicBezTo>
                <a:cubicBezTo>
                  <a:pt x="750" y="938"/>
                  <a:pt x="750" y="938"/>
                  <a:pt x="750" y="938"/>
                </a:cubicBezTo>
                <a:cubicBezTo>
                  <a:pt x="740" y="940"/>
                  <a:pt x="740" y="940"/>
                  <a:pt x="740" y="940"/>
                </a:cubicBezTo>
                <a:cubicBezTo>
                  <a:pt x="736" y="941"/>
                  <a:pt x="736" y="941"/>
                  <a:pt x="736" y="941"/>
                </a:cubicBezTo>
                <a:cubicBezTo>
                  <a:pt x="729" y="940"/>
                  <a:pt x="729" y="940"/>
                  <a:pt x="729" y="940"/>
                </a:cubicBezTo>
                <a:cubicBezTo>
                  <a:pt x="729" y="941"/>
                  <a:pt x="727" y="937"/>
                  <a:pt x="729" y="942"/>
                </a:cubicBezTo>
                <a:cubicBezTo>
                  <a:pt x="728" y="942"/>
                  <a:pt x="728" y="942"/>
                  <a:pt x="728" y="942"/>
                </a:cubicBezTo>
                <a:cubicBezTo>
                  <a:pt x="728" y="941"/>
                  <a:pt x="728" y="941"/>
                  <a:pt x="728" y="941"/>
                </a:cubicBezTo>
                <a:cubicBezTo>
                  <a:pt x="727" y="940"/>
                  <a:pt x="727" y="940"/>
                  <a:pt x="727" y="940"/>
                </a:cubicBezTo>
                <a:cubicBezTo>
                  <a:pt x="722" y="942"/>
                  <a:pt x="722" y="942"/>
                  <a:pt x="722" y="942"/>
                </a:cubicBezTo>
                <a:cubicBezTo>
                  <a:pt x="721" y="941"/>
                  <a:pt x="731" y="942"/>
                  <a:pt x="720" y="940"/>
                </a:cubicBezTo>
                <a:cubicBezTo>
                  <a:pt x="719" y="945"/>
                  <a:pt x="719" y="945"/>
                  <a:pt x="719" y="945"/>
                </a:cubicBezTo>
                <a:cubicBezTo>
                  <a:pt x="716" y="946"/>
                  <a:pt x="716" y="946"/>
                  <a:pt x="716" y="946"/>
                </a:cubicBezTo>
                <a:cubicBezTo>
                  <a:pt x="704" y="943"/>
                  <a:pt x="704" y="943"/>
                  <a:pt x="704" y="943"/>
                </a:cubicBezTo>
                <a:cubicBezTo>
                  <a:pt x="704" y="944"/>
                  <a:pt x="704" y="944"/>
                  <a:pt x="704" y="944"/>
                </a:cubicBezTo>
                <a:cubicBezTo>
                  <a:pt x="706" y="945"/>
                  <a:pt x="706" y="945"/>
                  <a:pt x="706" y="945"/>
                </a:cubicBezTo>
                <a:cubicBezTo>
                  <a:pt x="698" y="948"/>
                  <a:pt x="698" y="948"/>
                  <a:pt x="698" y="948"/>
                </a:cubicBezTo>
                <a:cubicBezTo>
                  <a:pt x="696" y="947"/>
                  <a:pt x="696" y="947"/>
                  <a:pt x="696" y="947"/>
                </a:cubicBezTo>
                <a:cubicBezTo>
                  <a:pt x="694" y="948"/>
                  <a:pt x="694" y="948"/>
                  <a:pt x="694" y="948"/>
                </a:cubicBezTo>
                <a:cubicBezTo>
                  <a:pt x="690" y="946"/>
                  <a:pt x="690" y="946"/>
                  <a:pt x="690" y="946"/>
                </a:cubicBezTo>
                <a:cubicBezTo>
                  <a:pt x="684" y="949"/>
                  <a:pt x="684" y="949"/>
                  <a:pt x="684" y="949"/>
                </a:cubicBezTo>
                <a:cubicBezTo>
                  <a:pt x="679" y="948"/>
                  <a:pt x="679" y="948"/>
                  <a:pt x="679" y="948"/>
                </a:cubicBezTo>
                <a:cubicBezTo>
                  <a:pt x="677" y="948"/>
                  <a:pt x="687" y="940"/>
                  <a:pt x="676" y="950"/>
                </a:cubicBezTo>
                <a:cubicBezTo>
                  <a:pt x="670" y="951"/>
                  <a:pt x="670" y="951"/>
                  <a:pt x="670" y="951"/>
                </a:cubicBezTo>
                <a:cubicBezTo>
                  <a:pt x="666" y="952"/>
                  <a:pt x="666" y="952"/>
                  <a:pt x="666" y="952"/>
                </a:cubicBezTo>
                <a:cubicBezTo>
                  <a:pt x="668" y="950"/>
                  <a:pt x="668" y="950"/>
                  <a:pt x="668" y="950"/>
                </a:cubicBezTo>
                <a:cubicBezTo>
                  <a:pt x="664" y="949"/>
                  <a:pt x="664" y="949"/>
                  <a:pt x="664" y="949"/>
                </a:cubicBezTo>
                <a:cubicBezTo>
                  <a:pt x="663" y="948"/>
                  <a:pt x="669" y="957"/>
                  <a:pt x="658" y="951"/>
                </a:cubicBezTo>
                <a:cubicBezTo>
                  <a:pt x="653" y="953"/>
                  <a:pt x="653" y="953"/>
                  <a:pt x="653" y="953"/>
                </a:cubicBezTo>
                <a:cubicBezTo>
                  <a:pt x="651" y="953"/>
                  <a:pt x="651" y="953"/>
                  <a:pt x="651" y="953"/>
                </a:cubicBezTo>
                <a:cubicBezTo>
                  <a:pt x="652" y="953"/>
                  <a:pt x="653" y="952"/>
                  <a:pt x="652" y="951"/>
                </a:cubicBezTo>
                <a:cubicBezTo>
                  <a:pt x="640" y="955"/>
                  <a:pt x="640" y="955"/>
                  <a:pt x="640" y="955"/>
                </a:cubicBezTo>
                <a:cubicBezTo>
                  <a:pt x="633" y="956"/>
                  <a:pt x="633" y="956"/>
                  <a:pt x="633" y="956"/>
                </a:cubicBezTo>
                <a:cubicBezTo>
                  <a:pt x="632" y="955"/>
                  <a:pt x="632" y="955"/>
                  <a:pt x="632" y="955"/>
                </a:cubicBezTo>
                <a:cubicBezTo>
                  <a:pt x="627" y="957"/>
                  <a:pt x="627" y="957"/>
                  <a:pt x="627" y="957"/>
                </a:cubicBezTo>
                <a:cubicBezTo>
                  <a:pt x="623" y="956"/>
                  <a:pt x="623" y="956"/>
                  <a:pt x="623" y="956"/>
                </a:cubicBezTo>
                <a:cubicBezTo>
                  <a:pt x="621" y="958"/>
                  <a:pt x="621" y="958"/>
                  <a:pt x="621" y="958"/>
                </a:cubicBezTo>
                <a:cubicBezTo>
                  <a:pt x="621" y="957"/>
                  <a:pt x="628" y="958"/>
                  <a:pt x="619" y="957"/>
                </a:cubicBezTo>
                <a:cubicBezTo>
                  <a:pt x="619" y="956"/>
                  <a:pt x="619" y="956"/>
                  <a:pt x="619" y="956"/>
                </a:cubicBezTo>
                <a:cubicBezTo>
                  <a:pt x="615" y="958"/>
                  <a:pt x="615" y="958"/>
                  <a:pt x="615" y="958"/>
                </a:cubicBezTo>
                <a:cubicBezTo>
                  <a:pt x="615" y="958"/>
                  <a:pt x="616" y="959"/>
                  <a:pt x="615" y="957"/>
                </a:cubicBezTo>
                <a:cubicBezTo>
                  <a:pt x="614" y="959"/>
                  <a:pt x="628" y="955"/>
                  <a:pt x="609" y="957"/>
                </a:cubicBezTo>
                <a:cubicBezTo>
                  <a:pt x="611" y="958"/>
                  <a:pt x="611" y="958"/>
                  <a:pt x="611" y="958"/>
                </a:cubicBezTo>
                <a:cubicBezTo>
                  <a:pt x="610" y="960"/>
                  <a:pt x="610" y="960"/>
                  <a:pt x="610" y="960"/>
                </a:cubicBezTo>
                <a:cubicBezTo>
                  <a:pt x="608" y="959"/>
                  <a:pt x="608" y="959"/>
                  <a:pt x="608" y="959"/>
                </a:cubicBezTo>
                <a:cubicBezTo>
                  <a:pt x="604" y="960"/>
                  <a:pt x="604" y="960"/>
                  <a:pt x="604" y="960"/>
                </a:cubicBezTo>
                <a:cubicBezTo>
                  <a:pt x="607" y="960"/>
                  <a:pt x="601" y="959"/>
                  <a:pt x="607" y="958"/>
                </a:cubicBezTo>
                <a:cubicBezTo>
                  <a:pt x="604" y="957"/>
                  <a:pt x="604" y="957"/>
                  <a:pt x="604" y="957"/>
                </a:cubicBezTo>
                <a:cubicBezTo>
                  <a:pt x="599" y="959"/>
                  <a:pt x="599" y="959"/>
                  <a:pt x="599" y="959"/>
                </a:cubicBezTo>
                <a:cubicBezTo>
                  <a:pt x="600" y="959"/>
                  <a:pt x="598" y="956"/>
                  <a:pt x="600" y="959"/>
                </a:cubicBezTo>
                <a:cubicBezTo>
                  <a:pt x="599" y="961"/>
                  <a:pt x="599" y="961"/>
                  <a:pt x="599" y="961"/>
                </a:cubicBezTo>
                <a:cubicBezTo>
                  <a:pt x="591" y="961"/>
                  <a:pt x="591" y="961"/>
                  <a:pt x="591" y="961"/>
                </a:cubicBezTo>
                <a:cubicBezTo>
                  <a:pt x="591" y="960"/>
                  <a:pt x="590" y="963"/>
                  <a:pt x="590" y="959"/>
                </a:cubicBezTo>
                <a:cubicBezTo>
                  <a:pt x="586" y="962"/>
                  <a:pt x="597" y="952"/>
                  <a:pt x="585" y="963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90" y="965"/>
                  <a:pt x="590" y="965"/>
                  <a:pt x="590" y="965"/>
                </a:cubicBezTo>
                <a:cubicBezTo>
                  <a:pt x="591" y="963"/>
                  <a:pt x="591" y="963"/>
                  <a:pt x="591" y="963"/>
                </a:cubicBezTo>
                <a:cubicBezTo>
                  <a:pt x="593" y="967"/>
                  <a:pt x="593" y="967"/>
                  <a:pt x="593" y="967"/>
                </a:cubicBezTo>
                <a:cubicBezTo>
                  <a:pt x="593" y="966"/>
                  <a:pt x="593" y="966"/>
                  <a:pt x="594" y="966"/>
                </a:cubicBezTo>
                <a:cubicBezTo>
                  <a:pt x="594" y="967"/>
                  <a:pt x="594" y="967"/>
                  <a:pt x="594" y="967"/>
                </a:cubicBezTo>
                <a:cubicBezTo>
                  <a:pt x="591" y="967"/>
                  <a:pt x="591" y="967"/>
                  <a:pt x="591" y="967"/>
                </a:cubicBezTo>
                <a:cubicBezTo>
                  <a:pt x="591" y="967"/>
                  <a:pt x="591" y="967"/>
                  <a:pt x="591" y="967"/>
                </a:cubicBezTo>
                <a:cubicBezTo>
                  <a:pt x="590" y="966"/>
                  <a:pt x="590" y="966"/>
                  <a:pt x="590" y="966"/>
                </a:cubicBezTo>
                <a:cubicBezTo>
                  <a:pt x="587" y="967"/>
                  <a:pt x="587" y="967"/>
                  <a:pt x="587" y="967"/>
                </a:cubicBezTo>
                <a:cubicBezTo>
                  <a:pt x="590" y="969"/>
                  <a:pt x="590" y="969"/>
                  <a:pt x="590" y="969"/>
                </a:cubicBezTo>
                <a:cubicBezTo>
                  <a:pt x="589" y="970"/>
                  <a:pt x="589" y="970"/>
                  <a:pt x="589" y="970"/>
                </a:cubicBezTo>
                <a:cubicBezTo>
                  <a:pt x="584" y="969"/>
                  <a:pt x="584" y="969"/>
                  <a:pt x="584" y="969"/>
                </a:cubicBezTo>
                <a:cubicBezTo>
                  <a:pt x="586" y="967"/>
                  <a:pt x="586" y="967"/>
                  <a:pt x="586" y="967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83" y="960"/>
                  <a:pt x="583" y="960"/>
                  <a:pt x="583" y="960"/>
                </a:cubicBezTo>
                <a:cubicBezTo>
                  <a:pt x="566" y="963"/>
                  <a:pt x="566" y="963"/>
                  <a:pt x="566" y="963"/>
                </a:cubicBezTo>
                <a:cubicBezTo>
                  <a:pt x="565" y="965"/>
                  <a:pt x="565" y="965"/>
                  <a:pt x="565" y="965"/>
                </a:cubicBezTo>
                <a:cubicBezTo>
                  <a:pt x="563" y="965"/>
                  <a:pt x="576" y="963"/>
                  <a:pt x="559" y="965"/>
                </a:cubicBezTo>
                <a:cubicBezTo>
                  <a:pt x="564" y="967"/>
                  <a:pt x="564" y="967"/>
                  <a:pt x="564" y="967"/>
                </a:cubicBezTo>
                <a:cubicBezTo>
                  <a:pt x="560" y="967"/>
                  <a:pt x="560" y="967"/>
                  <a:pt x="560" y="967"/>
                </a:cubicBezTo>
                <a:cubicBezTo>
                  <a:pt x="556" y="968"/>
                  <a:pt x="556" y="968"/>
                  <a:pt x="556" y="968"/>
                </a:cubicBezTo>
                <a:cubicBezTo>
                  <a:pt x="553" y="965"/>
                  <a:pt x="553" y="965"/>
                  <a:pt x="553" y="965"/>
                </a:cubicBezTo>
                <a:cubicBezTo>
                  <a:pt x="554" y="962"/>
                  <a:pt x="554" y="962"/>
                  <a:pt x="554" y="962"/>
                </a:cubicBezTo>
                <a:cubicBezTo>
                  <a:pt x="550" y="962"/>
                  <a:pt x="550" y="962"/>
                  <a:pt x="550" y="962"/>
                </a:cubicBezTo>
                <a:cubicBezTo>
                  <a:pt x="550" y="963"/>
                  <a:pt x="550" y="963"/>
                  <a:pt x="550" y="963"/>
                </a:cubicBezTo>
                <a:cubicBezTo>
                  <a:pt x="552" y="965"/>
                  <a:pt x="552" y="965"/>
                  <a:pt x="552" y="965"/>
                </a:cubicBezTo>
                <a:cubicBezTo>
                  <a:pt x="545" y="967"/>
                  <a:pt x="545" y="967"/>
                  <a:pt x="545" y="967"/>
                </a:cubicBezTo>
                <a:cubicBezTo>
                  <a:pt x="545" y="967"/>
                  <a:pt x="542" y="968"/>
                  <a:pt x="547" y="967"/>
                </a:cubicBezTo>
                <a:cubicBezTo>
                  <a:pt x="546" y="968"/>
                  <a:pt x="549" y="968"/>
                  <a:pt x="545" y="969"/>
                </a:cubicBezTo>
                <a:cubicBezTo>
                  <a:pt x="545" y="967"/>
                  <a:pt x="545" y="967"/>
                  <a:pt x="545" y="967"/>
                </a:cubicBezTo>
                <a:cubicBezTo>
                  <a:pt x="544" y="967"/>
                  <a:pt x="543" y="966"/>
                  <a:pt x="542" y="969"/>
                </a:cubicBezTo>
                <a:cubicBezTo>
                  <a:pt x="543" y="970"/>
                  <a:pt x="543" y="970"/>
                  <a:pt x="543" y="970"/>
                </a:cubicBezTo>
                <a:cubicBezTo>
                  <a:pt x="546" y="970"/>
                  <a:pt x="546" y="970"/>
                  <a:pt x="546" y="970"/>
                </a:cubicBezTo>
                <a:cubicBezTo>
                  <a:pt x="543" y="972"/>
                  <a:pt x="543" y="972"/>
                  <a:pt x="543" y="972"/>
                </a:cubicBezTo>
                <a:cubicBezTo>
                  <a:pt x="536" y="970"/>
                  <a:pt x="536" y="970"/>
                  <a:pt x="536" y="970"/>
                </a:cubicBezTo>
                <a:cubicBezTo>
                  <a:pt x="535" y="972"/>
                  <a:pt x="535" y="972"/>
                  <a:pt x="535" y="972"/>
                </a:cubicBezTo>
                <a:cubicBezTo>
                  <a:pt x="533" y="972"/>
                  <a:pt x="531" y="976"/>
                  <a:pt x="529" y="972"/>
                </a:cubicBezTo>
                <a:cubicBezTo>
                  <a:pt x="527" y="974"/>
                  <a:pt x="527" y="974"/>
                  <a:pt x="527" y="974"/>
                </a:cubicBezTo>
                <a:cubicBezTo>
                  <a:pt x="529" y="976"/>
                  <a:pt x="529" y="976"/>
                  <a:pt x="529" y="976"/>
                </a:cubicBezTo>
                <a:cubicBezTo>
                  <a:pt x="523" y="974"/>
                  <a:pt x="523" y="974"/>
                  <a:pt x="523" y="974"/>
                </a:cubicBezTo>
                <a:cubicBezTo>
                  <a:pt x="522" y="974"/>
                  <a:pt x="520" y="973"/>
                  <a:pt x="519" y="975"/>
                </a:cubicBezTo>
                <a:cubicBezTo>
                  <a:pt x="520" y="977"/>
                  <a:pt x="520" y="977"/>
                  <a:pt x="520" y="977"/>
                </a:cubicBezTo>
                <a:cubicBezTo>
                  <a:pt x="516" y="974"/>
                  <a:pt x="516" y="974"/>
                  <a:pt x="516" y="974"/>
                </a:cubicBezTo>
                <a:cubicBezTo>
                  <a:pt x="511" y="977"/>
                  <a:pt x="511" y="977"/>
                  <a:pt x="511" y="977"/>
                </a:cubicBezTo>
                <a:cubicBezTo>
                  <a:pt x="511" y="974"/>
                  <a:pt x="511" y="974"/>
                  <a:pt x="511" y="974"/>
                </a:cubicBezTo>
                <a:cubicBezTo>
                  <a:pt x="508" y="975"/>
                  <a:pt x="508" y="975"/>
                  <a:pt x="508" y="975"/>
                </a:cubicBezTo>
                <a:cubicBezTo>
                  <a:pt x="508" y="975"/>
                  <a:pt x="509" y="975"/>
                  <a:pt x="508" y="974"/>
                </a:cubicBezTo>
                <a:cubicBezTo>
                  <a:pt x="508" y="973"/>
                  <a:pt x="508" y="973"/>
                  <a:pt x="508" y="973"/>
                </a:cubicBezTo>
                <a:cubicBezTo>
                  <a:pt x="503" y="977"/>
                  <a:pt x="503" y="977"/>
                  <a:pt x="503" y="977"/>
                </a:cubicBezTo>
                <a:cubicBezTo>
                  <a:pt x="498" y="977"/>
                  <a:pt x="498" y="977"/>
                  <a:pt x="498" y="977"/>
                </a:cubicBezTo>
                <a:cubicBezTo>
                  <a:pt x="499" y="979"/>
                  <a:pt x="499" y="979"/>
                  <a:pt x="499" y="979"/>
                </a:cubicBezTo>
                <a:cubicBezTo>
                  <a:pt x="498" y="979"/>
                  <a:pt x="498" y="979"/>
                  <a:pt x="498" y="979"/>
                </a:cubicBezTo>
                <a:cubicBezTo>
                  <a:pt x="499" y="982"/>
                  <a:pt x="499" y="982"/>
                  <a:pt x="499" y="982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74" y="984"/>
                  <a:pt x="474" y="984"/>
                  <a:pt x="474" y="984"/>
                </a:cubicBezTo>
                <a:cubicBezTo>
                  <a:pt x="473" y="983"/>
                  <a:pt x="473" y="983"/>
                  <a:pt x="473" y="983"/>
                </a:cubicBezTo>
                <a:cubicBezTo>
                  <a:pt x="486" y="980"/>
                  <a:pt x="486" y="980"/>
                  <a:pt x="486" y="980"/>
                </a:cubicBezTo>
                <a:cubicBezTo>
                  <a:pt x="489" y="979"/>
                  <a:pt x="489" y="979"/>
                  <a:pt x="489" y="979"/>
                </a:cubicBezTo>
                <a:cubicBezTo>
                  <a:pt x="490" y="978"/>
                  <a:pt x="490" y="978"/>
                  <a:pt x="490" y="978"/>
                </a:cubicBezTo>
                <a:cubicBezTo>
                  <a:pt x="485" y="978"/>
                  <a:pt x="485" y="978"/>
                  <a:pt x="485" y="978"/>
                </a:cubicBezTo>
                <a:cubicBezTo>
                  <a:pt x="484" y="976"/>
                  <a:pt x="484" y="976"/>
                  <a:pt x="484" y="976"/>
                </a:cubicBezTo>
                <a:cubicBezTo>
                  <a:pt x="477" y="978"/>
                  <a:pt x="477" y="978"/>
                  <a:pt x="477" y="978"/>
                </a:cubicBezTo>
                <a:cubicBezTo>
                  <a:pt x="475" y="978"/>
                  <a:pt x="475" y="978"/>
                  <a:pt x="475" y="978"/>
                </a:cubicBezTo>
                <a:cubicBezTo>
                  <a:pt x="470" y="981"/>
                  <a:pt x="470" y="981"/>
                  <a:pt x="470" y="981"/>
                </a:cubicBezTo>
                <a:cubicBezTo>
                  <a:pt x="469" y="980"/>
                  <a:pt x="469" y="980"/>
                  <a:pt x="469" y="980"/>
                </a:cubicBezTo>
                <a:cubicBezTo>
                  <a:pt x="465" y="981"/>
                  <a:pt x="465" y="981"/>
                  <a:pt x="465" y="981"/>
                </a:cubicBezTo>
                <a:cubicBezTo>
                  <a:pt x="465" y="981"/>
                  <a:pt x="469" y="978"/>
                  <a:pt x="463" y="980"/>
                </a:cubicBezTo>
                <a:cubicBezTo>
                  <a:pt x="466" y="975"/>
                  <a:pt x="466" y="975"/>
                  <a:pt x="466" y="975"/>
                </a:cubicBezTo>
                <a:cubicBezTo>
                  <a:pt x="462" y="976"/>
                  <a:pt x="462" y="976"/>
                  <a:pt x="462" y="976"/>
                </a:cubicBezTo>
                <a:cubicBezTo>
                  <a:pt x="460" y="981"/>
                  <a:pt x="460" y="981"/>
                  <a:pt x="460" y="981"/>
                </a:cubicBezTo>
                <a:cubicBezTo>
                  <a:pt x="453" y="978"/>
                  <a:pt x="473" y="980"/>
                  <a:pt x="453" y="981"/>
                </a:cubicBezTo>
                <a:cubicBezTo>
                  <a:pt x="448" y="979"/>
                  <a:pt x="448" y="979"/>
                  <a:pt x="448" y="979"/>
                </a:cubicBezTo>
                <a:cubicBezTo>
                  <a:pt x="447" y="977"/>
                  <a:pt x="447" y="977"/>
                  <a:pt x="447" y="977"/>
                </a:cubicBezTo>
                <a:cubicBezTo>
                  <a:pt x="438" y="978"/>
                  <a:pt x="438" y="978"/>
                  <a:pt x="438" y="978"/>
                </a:cubicBezTo>
                <a:cubicBezTo>
                  <a:pt x="440" y="979"/>
                  <a:pt x="440" y="979"/>
                  <a:pt x="440" y="979"/>
                </a:cubicBezTo>
                <a:cubicBezTo>
                  <a:pt x="447" y="979"/>
                  <a:pt x="447" y="979"/>
                  <a:pt x="447" y="979"/>
                </a:cubicBezTo>
                <a:cubicBezTo>
                  <a:pt x="443" y="983"/>
                  <a:pt x="443" y="983"/>
                  <a:pt x="443" y="983"/>
                </a:cubicBezTo>
                <a:cubicBezTo>
                  <a:pt x="436" y="984"/>
                  <a:pt x="436" y="984"/>
                  <a:pt x="436" y="984"/>
                </a:cubicBezTo>
                <a:cubicBezTo>
                  <a:pt x="437" y="983"/>
                  <a:pt x="437" y="983"/>
                  <a:pt x="437" y="983"/>
                </a:cubicBezTo>
                <a:cubicBezTo>
                  <a:pt x="434" y="982"/>
                  <a:pt x="434" y="982"/>
                  <a:pt x="434" y="982"/>
                </a:cubicBezTo>
                <a:cubicBezTo>
                  <a:pt x="428" y="983"/>
                  <a:pt x="428" y="983"/>
                  <a:pt x="428" y="983"/>
                </a:cubicBezTo>
                <a:cubicBezTo>
                  <a:pt x="420" y="983"/>
                  <a:pt x="420" y="983"/>
                  <a:pt x="420" y="983"/>
                </a:cubicBezTo>
                <a:cubicBezTo>
                  <a:pt x="412" y="982"/>
                  <a:pt x="412" y="982"/>
                  <a:pt x="412" y="982"/>
                </a:cubicBezTo>
                <a:cubicBezTo>
                  <a:pt x="402" y="984"/>
                  <a:pt x="402" y="984"/>
                  <a:pt x="402" y="984"/>
                </a:cubicBezTo>
                <a:cubicBezTo>
                  <a:pt x="399" y="983"/>
                  <a:pt x="399" y="983"/>
                  <a:pt x="399" y="983"/>
                </a:cubicBezTo>
                <a:cubicBezTo>
                  <a:pt x="397" y="984"/>
                  <a:pt x="397" y="984"/>
                  <a:pt x="397" y="984"/>
                </a:cubicBezTo>
                <a:cubicBezTo>
                  <a:pt x="389" y="984"/>
                  <a:pt x="389" y="984"/>
                  <a:pt x="389" y="984"/>
                </a:cubicBezTo>
                <a:cubicBezTo>
                  <a:pt x="391" y="985"/>
                  <a:pt x="393" y="984"/>
                  <a:pt x="394" y="983"/>
                </a:cubicBezTo>
                <a:cubicBezTo>
                  <a:pt x="392" y="982"/>
                  <a:pt x="400" y="981"/>
                  <a:pt x="391" y="981"/>
                </a:cubicBezTo>
                <a:cubicBezTo>
                  <a:pt x="391" y="982"/>
                  <a:pt x="391" y="982"/>
                  <a:pt x="391" y="982"/>
                </a:cubicBezTo>
                <a:cubicBezTo>
                  <a:pt x="390" y="981"/>
                  <a:pt x="398" y="978"/>
                  <a:pt x="384" y="982"/>
                </a:cubicBezTo>
                <a:cubicBezTo>
                  <a:pt x="379" y="981"/>
                  <a:pt x="379" y="981"/>
                  <a:pt x="379" y="981"/>
                </a:cubicBezTo>
                <a:cubicBezTo>
                  <a:pt x="378" y="981"/>
                  <a:pt x="383" y="979"/>
                  <a:pt x="377" y="982"/>
                </a:cubicBezTo>
                <a:cubicBezTo>
                  <a:pt x="379" y="985"/>
                  <a:pt x="379" y="985"/>
                  <a:pt x="379" y="985"/>
                </a:cubicBezTo>
                <a:cubicBezTo>
                  <a:pt x="377" y="986"/>
                  <a:pt x="377" y="986"/>
                  <a:pt x="377" y="986"/>
                </a:cubicBezTo>
                <a:cubicBezTo>
                  <a:pt x="375" y="986"/>
                  <a:pt x="375" y="986"/>
                  <a:pt x="375" y="986"/>
                </a:cubicBezTo>
                <a:cubicBezTo>
                  <a:pt x="374" y="984"/>
                  <a:pt x="374" y="984"/>
                  <a:pt x="374" y="984"/>
                </a:cubicBezTo>
                <a:cubicBezTo>
                  <a:pt x="376" y="981"/>
                  <a:pt x="385" y="985"/>
                  <a:pt x="367" y="987"/>
                </a:cubicBezTo>
                <a:cubicBezTo>
                  <a:pt x="364" y="988"/>
                  <a:pt x="364" y="988"/>
                  <a:pt x="364" y="988"/>
                </a:cubicBezTo>
                <a:cubicBezTo>
                  <a:pt x="361" y="988"/>
                  <a:pt x="361" y="988"/>
                  <a:pt x="361" y="988"/>
                </a:cubicBezTo>
                <a:cubicBezTo>
                  <a:pt x="363" y="987"/>
                  <a:pt x="363" y="987"/>
                  <a:pt x="363" y="987"/>
                </a:cubicBezTo>
                <a:cubicBezTo>
                  <a:pt x="356" y="984"/>
                  <a:pt x="356" y="984"/>
                  <a:pt x="356" y="984"/>
                </a:cubicBezTo>
                <a:cubicBezTo>
                  <a:pt x="353" y="984"/>
                  <a:pt x="353" y="984"/>
                  <a:pt x="353" y="984"/>
                </a:cubicBezTo>
                <a:cubicBezTo>
                  <a:pt x="353" y="983"/>
                  <a:pt x="353" y="983"/>
                  <a:pt x="353" y="983"/>
                </a:cubicBezTo>
                <a:cubicBezTo>
                  <a:pt x="355" y="982"/>
                  <a:pt x="355" y="982"/>
                  <a:pt x="355" y="982"/>
                </a:cubicBezTo>
                <a:cubicBezTo>
                  <a:pt x="352" y="981"/>
                  <a:pt x="352" y="981"/>
                  <a:pt x="352" y="981"/>
                </a:cubicBezTo>
                <a:cubicBezTo>
                  <a:pt x="351" y="984"/>
                  <a:pt x="351" y="984"/>
                  <a:pt x="351" y="984"/>
                </a:cubicBezTo>
                <a:cubicBezTo>
                  <a:pt x="350" y="984"/>
                  <a:pt x="353" y="983"/>
                  <a:pt x="349" y="983"/>
                </a:cubicBezTo>
                <a:cubicBezTo>
                  <a:pt x="350" y="982"/>
                  <a:pt x="350" y="982"/>
                  <a:pt x="350" y="982"/>
                </a:cubicBezTo>
                <a:cubicBezTo>
                  <a:pt x="350" y="981"/>
                  <a:pt x="350" y="981"/>
                  <a:pt x="350" y="981"/>
                </a:cubicBezTo>
                <a:cubicBezTo>
                  <a:pt x="346" y="983"/>
                  <a:pt x="346" y="983"/>
                  <a:pt x="346" y="983"/>
                </a:cubicBezTo>
                <a:cubicBezTo>
                  <a:pt x="347" y="981"/>
                  <a:pt x="347" y="981"/>
                  <a:pt x="347" y="981"/>
                </a:cubicBezTo>
                <a:cubicBezTo>
                  <a:pt x="342" y="982"/>
                  <a:pt x="342" y="982"/>
                  <a:pt x="342" y="982"/>
                </a:cubicBezTo>
                <a:cubicBezTo>
                  <a:pt x="341" y="984"/>
                  <a:pt x="341" y="984"/>
                  <a:pt x="341" y="984"/>
                </a:cubicBezTo>
                <a:cubicBezTo>
                  <a:pt x="338" y="983"/>
                  <a:pt x="346" y="980"/>
                  <a:pt x="339" y="982"/>
                </a:cubicBezTo>
                <a:cubicBezTo>
                  <a:pt x="337" y="985"/>
                  <a:pt x="337" y="985"/>
                  <a:pt x="337" y="985"/>
                </a:cubicBezTo>
                <a:cubicBezTo>
                  <a:pt x="337" y="984"/>
                  <a:pt x="337" y="984"/>
                  <a:pt x="337" y="984"/>
                </a:cubicBezTo>
                <a:cubicBezTo>
                  <a:pt x="335" y="986"/>
                  <a:pt x="335" y="986"/>
                  <a:pt x="335" y="986"/>
                </a:cubicBezTo>
                <a:cubicBezTo>
                  <a:pt x="337" y="983"/>
                  <a:pt x="337" y="983"/>
                  <a:pt x="337" y="983"/>
                </a:cubicBezTo>
                <a:cubicBezTo>
                  <a:pt x="334" y="980"/>
                  <a:pt x="334" y="980"/>
                  <a:pt x="334" y="980"/>
                </a:cubicBezTo>
                <a:cubicBezTo>
                  <a:pt x="331" y="982"/>
                  <a:pt x="331" y="982"/>
                  <a:pt x="331" y="982"/>
                </a:cubicBezTo>
                <a:cubicBezTo>
                  <a:pt x="330" y="983"/>
                  <a:pt x="330" y="983"/>
                  <a:pt x="332" y="983"/>
                </a:cubicBezTo>
                <a:cubicBezTo>
                  <a:pt x="332" y="984"/>
                  <a:pt x="332" y="984"/>
                  <a:pt x="331" y="984"/>
                </a:cubicBezTo>
                <a:cubicBezTo>
                  <a:pt x="329" y="983"/>
                  <a:pt x="329" y="983"/>
                  <a:pt x="329" y="983"/>
                </a:cubicBezTo>
                <a:cubicBezTo>
                  <a:pt x="327" y="984"/>
                  <a:pt x="327" y="984"/>
                  <a:pt x="327" y="984"/>
                </a:cubicBezTo>
                <a:cubicBezTo>
                  <a:pt x="327" y="986"/>
                  <a:pt x="327" y="986"/>
                  <a:pt x="327" y="986"/>
                </a:cubicBezTo>
                <a:cubicBezTo>
                  <a:pt x="327" y="987"/>
                  <a:pt x="327" y="987"/>
                  <a:pt x="327" y="987"/>
                </a:cubicBezTo>
                <a:cubicBezTo>
                  <a:pt x="325" y="987"/>
                  <a:pt x="325" y="987"/>
                  <a:pt x="325" y="987"/>
                </a:cubicBezTo>
                <a:cubicBezTo>
                  <a:pt x="325" y="983"/>
                  <a:pt x="325" y="983"/>
                  <a:pt x="325" y="983"/>
                </a:cubicBezTo>
                <a:cubicBezTo>
                  <a:pt x="321" y="982"/>
                  <a:pt x="321" y="982"/>
                  <a:pt x="321" y="982"/>
                </a:cubicBezTo>
                <a:cubicBezTo>
                  <a:pt x="327" y="981"/>
                  <a:pt x="327" y="981"/>
                  <a:pt x="327" y="981"/>
                </a:cubicBezTo>
                <a:cubicBezTo>
                  <a:pt x="327" y="978"/>
                  <a:pt x="319" y="986"/>
                  <a:pt x="328" y="978"/>
                </a:cubicBezTo>
                <a:cubicBezTo>
                  <a:pt x="327" y="978"/>
                  <a:pt x="327" y="978"/>
                  <a:pt x="327" y="978"/>
                </a:cubicBezTo>
                <a:cubicBezTo>
                  <a:pt x="325" y="975"/>
                  <a:pt x="325" y="975"/>
                  <a:pt x="325" y="975"/>
                </a:cubicBezTo>
                <a:cubicBezTo>
                  <a:pt x="325" y="973"/>
                  <a:pt x="325" y="973"/>
                  <a:pt x="325" y="973"/>
                </a:cubicBezTo>
                <a:cubicBezTo>
                  <a:pt x="323" y="972"/>
                  <a:pt x="323" y="972"/>
                  <a:pt x="323" y="972"/>
                </a:cubicBezTo>
                <a:cubicBezTo>
                  <a:pt x="319" y="975"/>
                  <a:pt x="319" y="975"/>
                  <a:pt x="319" y="975"/>
                </a:cubicBezTo>
                <a:cubicBezTo>
                  <a:pt x="314" y="976"/>
                  <a:pt x="314" y="976"/>
                  <a:pt x="314" y="976"/>
                </a:cubicBezTo>
                <a:cubicBezTo>
                  <a:pt x="314" y="973"/>
                  <a:pt x="314" y="973"/>
                  <a:pt x="314" y="973"/>
                </a:cubicBezTo>
                <a:cubicBezTo>
                  <a:pt x="312" y="970"/>
                  <a:pt x="312" y="970"/>
                  <a:pt x="312" y="970"/>
                </a:cubicBezTo>
                <a:cubicBezTo>
                  <a:pt x="313" y="968"/>
                  <a:pt x="313" y="968"/>
                  <a:pt x="313" y="968"/>
                </a:cubicBezTo>
                <a:cubicBezTo>
                  <a:pt x="317" y="967"/>
                  <a:pt x="317" y="967"/>
                  <a:pt x="317" y="967"/>
                </a:cubicBezTo>
                <a:cubicBezTo>
                  <a:pt x="315" y="965"/>
                  <a:pt x="315" y="965"/>
                  <a:pt x="315" y="965"/>
                </a:cubicBezTo>
                <a:cubicBezTo>
                  <a:pt x="314" y="966"/>
                  <a:pt x="314" y="966"/>
                  <a:pt x="314" y="966"/>
                </a:cubicBezTo>
                <a:cubicBezTo>
                  <a:pt x="314" y="962"/>
                  <a:pt x="314" y="962"/>
                  <a:pt x="314" y="962"/>
                </a:cubicBezTo>
                <a:cubicBezTo>
                  <a:pt x="312" y="963"/>
                  <a:pt x="312" y="963"/>
                  <a:pt x="312" y="963"/>
                </a:cubicBezTo>
                <a:cubicBezTo>
                  <a:pt x="311" y="961"/>
                  <a:pt x="323" y="976"/>
                  <a:pt x="314" y="955"/>
                </a:cubicBezTo>
                <a:cubicBezTo>
                  <a:pt x="313" y="955"/>
                  <a:pt x="313" y="955"/>
                  <a:pt x="313" y="955"/>
                </a:cubicBezTo>
                <a:cubicBezTo>
                  <a:pt x="310" y="957"/>
                  <a:pt x="310" y="957"/>
                  <a:pt x="310" y="957"/>
                </a:cubicBezTo>
                <a:cubicBezTo>
                  <a:pt x="307" y="954"/>
                  <a:pt x="307" y="954"/>
                  <a:pt x="307" y="954"/>
                </a:cubicBezTo>
                <a:cubicBezTo>
                  <a:pt x="304" y="955"/>
                  <a:pt x="304" y="955"/>
                  <a:pt x="304" y="955"/>
                </a:cubicBezTo>
                <a:cubicBezTo>
                  <a:pt x="301" y="958"/>
                  <a:pt x="301" y="958"/>
                  <a:pt x="301" y="958"/>
                </a:cubicBezTo>
                <a:cubicBezTo>
                  <a:pt x="301" y="959"/>
                  <a:pt x="297" y="958"/>
                  <a:pt x="302" y="960"/>
                </a:cubicBezTo>
                <a:cubicBezTo>
                  <a:pt x="300" y="960"/>
                  <a:pt x="300" y="960"/>
                  <a:pt x="300" y="960"/>
                </a:cubicBezTo>
                <a:cubicBezTo>
                  <a:pt x="301" y="962"/>
                  <a:pt x="301" y="962"/>
                  <a:pt x="301" y="962"/>
                </a:cubicBezTo>
                <a:cubicBezTo>
                  <a:pt x="300" y="965"/>
                  <a:pt x="300" y="965"/>
                  <a:pt x="300" y="965"/>
                </a:cubicBezTo>
                <a:cubicBezTo>
                  <a:pt x="297" y="964"/>
                  <a:pt x="297" y="964"/>
                  <a:pt x="297" y="964"/>
                </a:cubicBezTo>
                <a:cubicBezTo>
                  <a:pt x="296" y="961"/>
                  <a:pt x="296" y="961"/>
                  <a:pt x="296" y="961"/>
                </a:cubicBezTo>
                <a:cubicBezTo>
                  <a:pt x="297" y="958"/>
                  <a:pt x="297" y="958"/>
                  <a:pt x="297" y="958"/>
                </a:cubicBezTo>
                <a:cubicBezTo>
                  <a:pt x="296" y="955"/>
                  <a:pt x="296" y="955"/>
                  <a:pt x="296" y="955"/>
                </a:cubicBezTo>
                <a:cubicBezTo>
                  <a:pt x="294" y="953"/>
                  <a:pt x="294" y="953"/>
                  <a:pt x="294" y="953"/>
                </a:cubicBezTo>
                <a:cubicBezTo>
                  <a:pt x="288" y="954"/>
                  <a:pt x="288" y="954"/>
                  <a:pt x="288" y="954"/>
                </a:cubicBezTo>
                <a:cubicBezTo>
                  <a:pt x="285" y="956"/>
                  <a:pt x="285" y="956"/>
                  <a:pt x="285" y="956"/>
                </a:cubicBezTo>
                <a:cubicBezTo>
                  <a:pt x="282" y="951"/>
                  <a:pt x="282" y="951"/>
                  <a:pt x="282" y="951"/>
                </a:cubicBezTo>
                <a:cubicBezTo>
                  <a:pt x="284" y="952"/>
                  <a:pt x="278" y="954"/>
                  <a:pt x="285" y="950"/>
                </a:cubicBezTo>
                <a:cubicBezTo>
                  <a:pt x="285" y="952"/>
                  <a:pt x="285" y="952"/>
                  <a:pt x="285" y="952"/>
                </a:cubicBezTo>
                <a:cubicBezTo>
                  <a:pt x="287" y="954"/>
                  <a:pt x="287" y="954"/>
                  <a:pt x="287" y="954"/>
                </a:cubicBezTo>
                <a:cubicBezTo>
                  <a:pt x="289" y="952"/>
                  <a:pt x="289" y="952"/>
                  <a:pt x="289" y="952"/>
                </a:cubicBezTo>
                <a:cubicBezTo>
                  <a:pt x="289" y="950"/>
                  <a:pt x="280" y="957"/>
                  <a:pt x="294" y="952"/>
                </a:cubicBezTo>
                <a:cubicBezTo>
                  <a:pt x="292" y="950"/>
                  <a:pt x="292" y="950"/>
                  <a:pt x="292" y="950"/>
                </a:cubicBezTo>
                <a:cubicBezTo>
                  <a:pt x="295" y="951"/>
                  <a:pt x="278" y="953"/>
                  <a:pt x="298" y="950"/>
                </a:cubicBezTo>
                <a:cubicBezTo>
                  <a:pt x="301" y="946"/>
                  <a:pt x="301" y="946"/>
                  <a:pt x="301" y="946"/>
                </a:cubicBezTo>
                <a:cubicBezTo>
                  <a:pt x="305" y="946"/>
                  <a:pt x="305" y="946"/>
                  <a:pt x="305" y="946"/>
                </a:cubicBezTo>
                <a:cubicBezTo>
                  <a:pt x="306" y="945"/>
                  <a:pt x="306" y="945"/>
                  <a:pt x="306" y="945"/>
                </a:cubicBezTo>
                <a:cubicBezTo>
                  <a:pt x="301" y="944"/>
                  <a:pt x="301" y="944"/>
                  <a:pt x="301" y="944"/>
                </a:cubicBezTo>
                <a:cubicBezTo>
                  <a:pt x="305" y="942"/>
                  <a:pt x="305" y="942"/>
                  <a:pt x="305" y="942"/>
                </a:cubicBezTo>
                <a:cubicBezTo>
                  <a:pt x="315" y="938"/>
                  <a:pt x="315" y="938"/>
                  <a:pt x="315" y="938"/>
                </a:cubicBezTo>
                <a:cubicBezTo>
                  <a:pt x="310" y="937"/>
                  <a:pt x="310" y="937"/>
                  <a:pt x="310" y="937"/>
                </a:cubicBezTo>
                <a:cubicBezTo>
                  <a:pt x="311" y="934"/>
                  <a:pt x="311" y="934"/>
                  <a:pt x="311" y="934"/>
                </a:cubicBezTo>
                <a:cubicBezTo>
                  <a:pt x="314" y="933"/>
                  <a:pt x="314" y="933"/>
                  <a:pt x="314" y="933"/>
                </a:cubicBezTo>
                <a:cubicBezTo>
                  <a:pt x="319" y="931"/>
                  <a:pt x="319" y="931"/>
                  <a:pt x="319" y="931"/>
                </a:cubicBezTo>
                <a:cubicBezTo>
                  <a:pt x="318" y="927"/>
                  <a:pt x="318" y="927"/>
                  <a:pt x="318" y="927"/>
                </a:cubicBezTo>
                <a:cubicBezTo>
                  <a:pt x="321" y="926"/>
                  <a:pt x="321" y="926"/>
                  <a:pt x="321" y="926"/>
                </a:cubicBezTo>
                <a:cubicBezTo>
                  <a:pt x="323" y="928"/>
                  <a:pt x="323" y="928"/>
                  <a:pt x="323" y="928"/>
                </a:cubicBezTo>
                <a:cubicBezTo>
                  <a:pt x="331" y="925"/>
                  <a:pt x="331" y="925"/>
                  <a:pt x="331" y="925"/>
                </a:cubicBezTo>
                <a:cubicBezTo>
                  <a:pt x="331" y="926"/>
                  <a:pt x="319" y="928"/>
                  <a:pt x="337" y="926"/>
                </a:cubicBezTo>
                <a:cubicBezTo>
                  <a:pt x="336" y="924"/>
                  <a:pt x="336" y="924"/>
                  <a:pt x="336" y="924"/>
                </a:cubicBezTo>
                <a:cubicBezTo>
                  <a:pt x="337" y="924"/>
                  <a:pt x="335" y="928"/>
                  <a:pt x="337" y="923"/>
                </a:cubicBezTo>
                <a:cubicBezTo>
                  <a:pt x="332" y="924"/>
                  <a:pt x="332" y="924"/>
                  <a:pt x="332" y="924"/>
                </a:cubicBezTo>
                <a:cubicBezTo>
                  <a:pt x="332" y="921"/>
                  <a:pt x="332" y="921"/>
                  <a:pt x="332" y="921"/>
                </a:cubicBezTo>
                <a:cubicBezTo>
                  <a:pt x="335" y="921"/>
                  <a:pt x="335" y="921"/>
                  <a:pt x="335" y="921"/>
                </a:cubicBezTo>
                <a:cubicBezTo>
                  <a:pt x="335" y="919"/>
                  <a:pt x="335" y="919"/>
                  <a:pt x="335" y="919"/>
                </a:cubicBezTo>
                <a:cubicBezTo>
                  <a:pt x="336" y="918"/>
                  <a:pt x="336" y="918"/>
                  <a:pt x="336" y="918"/>
                </a:cubicBezTo>
                <a:cubicBezTo>
                  <a:pt x="335" y="916"/>
                  <a:pt x="335" y="916"/>
                  <a:pt x="335" y="916"/>
                </a:cubicBezTo>
                <a:cubicBezTo>
                  <a:pt x="331" y="916"/>
                  <a:pt x="331" y="916"/>
                  <a:pt x="331" y="916"/>
                </a:cubicBezTo>
                <a:cubicBezTo>
                  <a:pt x="332" y="914"/>
                  <a:pt x="332" y="914"/>
                  <a:pt x="332" y="914"/>
                </a:cubicBezTo>
                <a:cubicBezTo>
                  <a:pt x="326" y="908"/>
                  <a:pt x="326" y="908"/>
                  <a:pt x="326" y="908"/>
                </a:cubicBezTo>
                <a:cubicBezTo>
                  <a:pt x="325" y="908"/>
                  <a:pt x="331" y="908"/>
                  <a:pt x="324" y="910"/>
                </a:cubicBezTo>
                <a:cubicBezTo>
                  <a:pt x="325" y="908"/>
                  <a:pt x="325" y="908"/>
                  <a:pt x="325" y="908"/>
                </a:cubicBezTo>
                <a:cubicBezTo>
                  <a:pt x="318" y="906"/>
                  <a:pt x="318" y="906"/>
                  <a:pt x="318" y="906"/>
                </a:cubicBezTo>
                <a:cubicBezTo>
                  <a:pt x="316" y="909"/>
                  <a:pt x="316" y="909"/>
                  <a:pt x="316" y="909"/>
                </a:cubicBezTo>
                <a:cubicBezTo>
                  <a:pt x="314" y="907"/>
                  <a:pt x="314" y="907"/>
                  <a:pt x="314" y="907"/>
                </a:cubicBezTo>
                <a:cubicBezTo>
                  <a:pt x="315" y="907"/>
                  <a:pt x="315" y="910"/>
                  <a:pt x="316" y="906"/>
                </a:cubicBezTo>
                <a:cubicBezTo>
                  <a:pt x="313" y="906"/>
                  <a:pt x="313" y="906"/>
                  <a:pt x="313" y="906"/>
                </a:cubicBezTo>
                <a:cubicBezTo>
                  <a:pt x="313" y="907"/>
                  <a:pt x="310" y="907"/>
                  <a:pt x="311" y="908"/>
                </a:cubicBezTo>
                <a:cubicBezTo>
                  <a:pt x="310" y="910"/>
                  <a:pt x="310" y="910"/>
                  <a:pt x="310" y="910"/>
                </a:cubicBezTo>
                <a:cubicBezTo>
                  <a:pt x="310" y="907"/>
                  <a:pt x="310" y="907"/>
                  <a:pt x="310" y="907"/>
                </a:cubicBezTo>
                <a:cubicBezTo>
                  <a:pt x="304" y="905"/>
                  <a:pt x="304" y="905"/>
                  <a:pt x="304" y="905"/>
                </a:cubicBezTo>
                <a:cubicBezTo>
                  <a:pt x="303" y="909"/>
                  <a:pt x="300" y="903"/>
                  <a:pt x="297" y="909"/>
                </a:cubicBezTo>
                <a:cubicBezTo>
                  <a:pt x="295" y="908"/>
                  <a:pt x="295" y="908"/>
                  <a:pt x="295" y="908"/>
                </a:cubicBezTo>
                <a:cubicBezTo>
                  <a:pt x="291" y="912"/>
                  <a:pt x="291" y="912"/>
                  <a:pt x="291" y="912"/>
                </a:cubicBezTo>
                <a:cubicBezTo>
                  <a:pt x="285" y="911"/>
                  <a:pt x="285" y="911"/>
                  <a:pt x="285" y="911"/>
                </a:cubicBezTo>
                <a:cubicBezTo>
                  <a:pt x="287" y="911"/>
                  <a:pt x="287" y="911"/>
                  <a:pt x="287" y="911"/>
                </a:cubicBezTo>
                <a:cubicBezTo>
                  <a:pt x="287" y="909"/>
                  <a:pt x="287" y="909"/>
                  <a:pt x="287" y="909"/>
                </a:cubicBezTo>
                <a:cubicBezTo>
                  <a:pt x="288" y="907"/>
                  <a:pt x="275" y="916"/>
                  <a:pt x="293" y="908"/>
                </a:cubicBezTo>
                <a:cubicBezTo>
                  <a:pt x="291" y="906"/>
                  <a:pt x="291" y="906"/>
                  <a:pt x="291" y="906"/>
                </a:cubicBezTo>
                <a:cubicBezTo>
                  <a:pt x="287" y="910"/>
                  <a:pt x="290" y="901"/>
                  <a:pt x="282" y="909"/>
                </a:cubicBezTo>
                <a:cubicBezTo>
                  <a:pt x="282" y="908"/>
                  <a:pt x="282" y="908"/>
                  <a:pt x="282" y="908"/>
                </a:cubicBezTo>
                <a:cubicBezTo>
                  <a:pt x="286" y="905"/>
                  <a:pt x="286" y="905"/>
                  <a:pt x="286" y="905"/>
                </a:cubicBezTo>
                <a:cubicBezTo>
                  <a:pt x="286" y="905"/>
                  <a:pt x="286" y="905"/>
                  <a:pt x="286" y="905"/>
                </a:cubicBezTo>
                <a:cubicBezTo>
                  <a:pt x="290" y="906"/>
                  <a:pt x="290" y="906"/>
                  <a:pt x="290" y="906"/>
                </a:cubicBezTo>
                <a:cubicBezTo>
                  <a:pt x="295" y="903"/>
                  <a:pt x="295" y="903"/>
                  <a:pt x="295" y="903"/>
                </a:cubicBezTo>
                <a:cubicBezTo>
                  <a:pt x="292" y="899"/>
                  <a:pt x="292" y="899"/>
                  <a:pt x="292" y="899"/>
                </a:cubicBezTo>
                <a:cubicBezTo>
                  <a:pt x="294" y="897"/>
                  <a:pt x="294" y="897"/>
                  <a:pt x="294" y="897"/>
                </a:cubicBezTo>
                <a:cubicBezTo>
                  <a:pt x="293" y="899"/>
                  <a:pt x="293" y="899"/>
                  <a:pt x="293" y="899"/>
                </a:cubicBezTo>
                <a:cubicBezTo>
                  <a:pt x="294" y="900"/>
                  <a:pt x="294" y="900"/>
                  <a:pt x="294" y="900"/>
                </a:cubicBezTo>
                <a:cubicBezTo>
                  <a:pt x="301" y="897"/>
                  <a:pt x="301" y="897"/>
                  <a:pt x="301" y="897"/>
                </a:cubicBezTo>
                <a:cubicBezTo>
                  <a:pt x="304" y="898"/>
                  <a:pt x="304" y="898"/>
                  <a:pt x="304" y="898"/>
                </a:cubicBezTo>
                <a:cubicBezTo>
                  <a:pt x="312" y="894"/>
                  <a:pt x="312" y="894"/>
                  <a:pt x="312" y="894"/>
                </a:cubicBezTo>
                <a:cubicBezTo>
                  <a:pt x="311" y="894"/>
                  <a:pt x="311" y="894"/>
                  <a:pt x="311" y="894"/>
                </a:cubicBezTo>
                <a:cubicBezTo>
                  <a:pt x="309" y="892"/>
                  <a:pt x="309" y="892"/>
                  <a:pt x="309" y="892"/>
                </a:cubicBezTo>
                <a:cubicBezTo>
                  <a:pt x="309" y="893"/>
                  <a:pt x="311" y="889"/>
                  <a:pt x="308" y="893"/>
                </a:cubicBezTo>
                <a:cubicBezTo>
                  <a:pt x="307" y="893"/>
                  <a:pt x="307" y="893"/>
                  <a:pt x="307" y="893"/>
                </a:cubicBezTo>
                <a:cubicBezTo>
                  <a:pt x="306" y="891"/>
                  <a:pt x="320" y="898"/>
                  <a:pt x="303" y="889"/>
                </a:cubicBezTo>
                <a:cubicBezTo>
                  <a:pt x="303" y="887"/>
                  <a:pt x="303" y="887"/>
                  <a:pt x="303" y="887"/>
                </a:cubicBezTo>
                <a:cubicBezTo>
                  <a:pt x="303" y="887"/>
                  <a:pt x="302" y="886"/>
                  <a:pt x="304" y="886"/>
                </a:cubicBezTo>
                <a:cubicBezTo>
                  <a:pt x="300" y="885"/>
                  <a:pt x="300" y="885"/>
                  <a:pt x="300" y="885"/>
                </a:cubicBezTo>
                <a:cubicBezTo>
                  <a:pt x="300" y="884"/>
                  <a:pt x="300" y="884"/>
                  <a:pt x="300" y="884"/>
                </a:cubicBezTo>
                <a:cubicBezTo>
                  <a:pt x="298" y="883"/>
                  <a:pt x="298" y="883"/>
                  <a:pt x="298" y="883"/>
                </a:cubicBezTo>
                <a:cubicBezTo>
                  <a:pt x="297" y="883"/>
                  <a:pt x="303" y="880"/>
                  <a:pt x="296" y="884"/>
                </a:cubicBezTo>
                <a:cubicBezTo>
                  <a:pt x="297" y="885"/>
                  <a:pt x="297" y="883"/>
                  <a:pt x="298" y="885"/>
                </a:cubicBezTo>
                <a:cubicBezTo>
                  <a:pt x="295" y="886"/>
                  <a:pt x="295" y="886"/>
                  <a:pt x="295" y="886"/>
                </a:cubicBezTo>
                <a:cubicBezTo>
                  <a:pt x="298" y="887"/>
                  <a:pt x="298" y="887"/>
                  <a:pt x="298" y="887"/>
                </a:cubicBezTo>
                <a:cubicBezTo>
                  <a:pt x="294" y="892"/>
                  <a:pt x="294" y="892"/>
                  <a:pt x="294" y="892"/>
                </a:cubicBezTo>
                <a:cubicBezTo>
                  <a:pt x="291" y="892"/>
                  <a:pt x="291" y="892"/>
                  <a:pt x="291" y="892"/>
                </a:cubicBezTo>
                <a:cubicBezTo>
                  <a:pt x="291" y="892"/>
                  <a:pt x="295" y="889"/>
                  <a:pt x="291" y="894"/>
                </a:cubicBezTo>
                <a:cubicBezTo>
                  <a:pt x="289" y="893"/>
                  <a:pt x="289" y="893"/>
                  <a:pt x="289" y="893"/>
                </a:cubicBezTo>
                <a:cubicBezTo>
                  <a:pt x="294" y="887"/>
                  <a:pt x="294" y="887"/>
                  <a:pt x="294" y="887"/>
                </a:cubicBezTo>
                <a:cubicBezTo>
                  <a:pt x="292" y="887"/>
                  <a:pt x="297" y="885"/>
                  <a:pt x="291" y="886"/>
                </a:cubicBezTo>
                <a:cubicBezTo>
                  <a:pt x="291" y="888"/>
                  <a:pt x="291" y="888"/>
                  <a:pt x="291" y="888"/>
                </a:cubicBezTo>
                <a:cubicBezTo>
                  <a:pt x="289" y="885"/>
                  <a:pt x="289" y="885"/>
                  <a:pt x="289" y="885"/>
                </a:cubicBezTo>
                <a:cubicBezTo>
                  <a:pt x="286" y="885"/>
                  <a:pt x="299" y="879"/>
                  <a:pt x="285" y="888"/>
                </a:cubicBezTo>
                <a:cubicBezTo>
                  <a:pt x="285" y="889"/>
                  <a:pt x="285" y="889"/>
                  <a:pt x="285" y="889"/>
                </a:cubicBezTo>
                <a:cubicBezTo>
                  <a:pt x="287" y="889"/>
                  <a:pt x="287" y="889"/>
                  <a:pt x="287" y="889"/>
                </a:cubicBezTo>
                <a:cubicBezTo>
                  <a:pt x="279" y="895"/>
                  <a:pt x="279" y="895"/>
                  <a:pt x="279" y="895"/>
                </a:cubicBezTo>
                <a:cubicBezTo>
                  <a:pt x="284" y="889"/>
                  <a:pt x="284" y="889"/>
                  <a:pt x="284" y="889"/>
                </a:cubicBezTo>
                <a:cubicBezTo>
                  <a:pt x="281" y="889"/>
                  <a:pt x="281" y="889"/>
                  <a:pt x="281" y="889"/>
                </a:cubicBezTo>
                <a:cubicBezTo>
                  <a:pt x="286" y="890"/>
                  <a:pt x="279" y="887"/>
                  <a:pt x="285" y="885"/>
                </a:cubicBezTo>
                <a:cubicBezTo>
                  <a:pt x="283" y="884"/>
                  <a:pt x="283" y="884"/>
                  <a:pt x="283" y="884"/>
                </a:cubicBezTo>
                <a:cubicBezTo>
                  <a:pt x="287" y="883"/>
                  <a:pt x="287" y="883"/>
                  <a:pt x="287" y="883"/>
                </a:cubicBezTo>
                <a:cubicBezTo>
                  <a:pt x="288" y="883"/>
                  <a:pt x="289" y="882"/>
                  <a:pt x="288" y="884"/>
                </a:cubicBezTo>
                <a:cubicBezTo>
                  <a:pt x="289" y="883"/>
                  <a:pt x="289" y="883"/>
                  <a:pt x="289" y="883"/>
                </a:cubicBezTo>
                <a:cubicBezTo>
                  <a:pt x="293" y="878"/>
                  <a:pt x="287" y="886"/>
                  <a:pt x="296" y="878"/>
                </a:cubicBezTo>
                <a:cubicBezTo>
                  <a:pt x="299" y="876"/>
                  <a:pt x="299" y="876"/>
                  <a:pt x="299" y="876"/>
                </a:cubicBezTo>
                <a:cubicBezTo>
                  <a:pt x="293" y="875"/>
                  <a:pt x="293" y="875"/>
                  <a:pt x="293" y="875"/>
                </a:cubicBezTo>
                <a:cubicBezTo>
                  <a:pt x="291" y="877"/>
                  <a:pt x="291" y="877"/>
                  <a:pt x="291" y="877"/>
                </a:cubicBezTo>
                <a:cubicBezTo>
                  <a:pt x="289" y="877"/>
                  <a:pt x="289" y="877"/>
                  <a:pt x="289" y="877"/>
                </a:cubicBezTo>
                <a:cubicBezTo>
                  <a:pt x="287" y="875"/>
                  <a:pt x="304" y="875"/>
                  <a:pt x="285" y="873"/>
                </a:cubicBezTo>
                <a:cubicBezTo>
                  <a:pt x="289" y="871"/>
                  <a:pt x="289" y="871"/>
                  <a:pt x="289" y="871"/>
                </a:cubicBezTo>
                <a:cubicBezTo>
                  <a:pt x="287" y="873"/>
                  <a:pt x="287" y="873"/>
                  <a:pt x="287" y="873"/>
                </a:cubicBezTo>
                <a:cubicBezTo>
                  <a:pt x="292" y="874"/>
                  <a:pt x="292" y="874"/>
                  <a:pt x="292" y="874"/>
                </a:cubicBezTo>
                <a:cubicBezTo>
                  <a:pt x="297" y="872"/>
                  <a:pt x="297" y="872"/>
                  <a:pt x="297" y="872"/>
                </a:cubicBezTo>
                <a:cubicBezTo>
                  <a:pt x="298" y="871"/>
                  <a:pt x="301" y="870"/>
                  <a:pt x="299" y="868"/>
                </a:cubicBezTo>
                <a:cubicBezTo>
                  <a:pt x="295" y="869"/>
                  <a:pt x="295" y="869"/>
                  <a:pt x="295" y="869"/>
                </a:cubicBezTo>
                <a:cubicBezTo>
                  <a:pt x="296" y="866"/>
                  <a:pt x="300" y="866"/>
                  <a:pt x="302" y="864"/>
                </a:cubicBezTo>
                <a:cubicBezTo>
                  <a:pt x="302" y="865"/>
                  <a:pt x="302" y="865"/>
                  <a:pt x="302" y="865"/>
                </a:cubicBezTo>
                <a:cubicBezTo>
                  <a:pt x="299" y="866"/>
                  <a:pt x="299" y="866"/>
                  <a:pt x="299" y="866"/>
                </a:cubicBezTo>
                <a:cubicBezTo>
                  <a:pt x="301" y="869"/>
                  <a:pt x="301" y="869"/>
                  <a:pt x="301" y="869"/>
                </a:cubicBezTo>
                <a:cubicBezTo>
                  <a:pt x="304" y="869"/>
                  <a:pt x="304" y="869"/>
                  <a:pt x="304" y="869"/>
                </a:cubicBezTo>
                <a:cubicBezTo>
                  <a:pt x="303" y="869"/>
                  <a:pt x="307" y="869"/>
                  <a:pt x="304" y="866"/>
                </a:cubicBezTo>
                <a:cubicBezTo>
                  <a:pt x="305" y="867"/>
                  <a:pt x="305" y="867"/>
                  <a:pt x="305" y="867"/>
                </a:cubicBezTo>
                <a:cubicBezTo>
                  <a:pt x="307" y="866"/>
                  <a:pt x="307" y="865"/>
                  <a:pt x="310" y="865"/>
                </a:cubicBezTo>
                <a:cubicBezTo>
                  <a:pt x="310" y="865"/>
                  <a:pt x="310" y="865"/>
                  <a:pt x="310" y="865"/>
                </a:cubicBezTo>
                <a:cubicBezTo>
                  <a:pt x="311" y="865"/>
                  <a:pt x="311" y="865"/>
                  <a:pt x="311" y="865"/>
                </a:cubicBezTo>
                <a:cubicBezTo>
                  <a:pt x="308" y="863"/>
                  <a:pt x="308" y="863"/>
                  <a:pt x="308" y="863"/>
                </a:cubicBezTo>
                <a:cubicBezTo>
                  <a:pt x="309" y="860"/>
                  <a:pt x="309" y="860"/>
                  <a:pt x="309" y="860"/>
                </a:cubicBezTo>
                <a:cubicBezTo>
                  <a:pt x="312" y="863"/>
                  <a:pt x="316" y="853"/>
                  <a:pt x="315" y="863"/>
                </a:cubicBezTo>
                <a:cubicBezTo>
                  <a:pt x="318" y="862"/>
                  <a:pt x="318" y="862"/>
                  <a:pt x="318" y="862"/>
                </a:cubicBezTo>
                <a:cubicBezTo>
                  <a:pt x="318" y="861"/>
                  <a:pt x="320" y="862"/>
                  <a:pt x="319" y="860"/>
                </a:cubicBezTo>
                <a:cubicBezTo>
                  <a:pt x="317" y="860"/>
                  <a:pt x="317" y="860"/>
                  <a:pt x="317" y="860"/>
                </a:cubicBezTo>
                <a:cubicBezTo>
                  <a:pt x="316" y="859"/>
                  <a:pt x="325" y="864"/>
                  <a:pt x="314" y="859"/>
                </a:cubicBezTo>
                <a:cubicBezTo>
                  <a:pt x="316" y="856"/>
                  <a:pt x="297" y="870"/>
                  <a:pt x="321" y="854"/>
                </a:cubicBezTo>
                <a:cubicBezTo>
                  <a:pt x="320" y="854"/>
                  <a:pt x="322" y="854"/>
                  <a:pt x="320" y="855"/>
                </a:cubicBezTo>
                <a:cubicBezTo>
                  <a:pt x="322" y="852"/>
                  <a:pt x="325" y="855"/>
                  <a:pt x="326" y="852"/>
                </a:cubicBezTo>
                <a:cubicBezTo>
                  <a:pt x="327" y="853"/>
                  <a:pt x="330" y="854"/>
                  <a:pt x="331" y="852"/>
                </a:cubicBezTo>
                <a:cubicBezTo>
                  <a:pt x="332" y="851"/>
                  <a:pt x="332" y="851"/>
                  <a:pt x="332" y="851"/>
                </a:cubicBezTo>
                <a:cubicBezTo>
                  <a:pt x="325" y="850"/>
                  <a:pt x="325" y="850"/>
                  <a:pt x="325" y="850"/>
                </a:cubicBezTo>
                <a:cubicBezTo>
                  <a:pt x="319" y="847"/>
                  <a:pt x="319" y="847"/>
                  <a:pt x="319" y="847"/>
                </a:cubicBezTo>
                <a:cubicBezTo>
                  <a:pt x="313" y="847"/>
                  <a:pt x="313" y="847"/>
                  <a:pt x="313" y="847"/>
                </a:cubicBezTo>
                <a:cubicBezTo>
                  <a:pt x="308" y="852"/>
                  <a:pt x="308" y="852"/>
                  <a:pt x="308" y="852"/>
                </a:cubicBezTo>
                <a:cubicBezTo>
                  <a:pt x="310" y="848"/>
                  <a:pt x="310" y="848"/>
                  <a:pt x="310" y="848"/>
                </a:cubicBezTo>
                <a:cubicBezTo>
                  <a:pt x="307" y="848"/>
                  <a:pt x="307" y="848"/>
                  <a:pt x="307" y="848"/>
                </a:cubicBezTo>
                <a:cubicBezTo>
                  <a:pt x="303" y="851"/>
                  <a:pt x="303" y="851"/>
                  <a:pt x="303" y="851"/>
                </a:cubicBezTo>
                <a:cubicBezTo>
                  <a:pt x="305" y="852"/>
                  <a:pt x="305" y="852"/>
                  <a:pt x="305" y="852"/>
                </a:cubicBezTo>
                <a:cubicBezTo>
                  <a:pt x="305" y="854"/>
                  <a:pt x="305" y="854"/>
                  <a:pt x="305" y="854"/>
                </a:cubicBezTo>
                <a:cubicBezTo>
                  <a:pt x="305" y="854"/>
                  <a:pt x="304" y="855"/>
                  <a:pt x="303" y="854"/>
                </a:cubicBezTo>
                <a:cubicBezTo>
                  <a:pt x="303" y="851"/>
                  <a:pt x="303" y="851"/>
                  <a:pt x="303" y="851"/>
                </a:cubicBezTo>
                <a:cubicBezTo>
                  <a:pt x="297" y="853"/>
                  <a:pt x="297" y="853"/>
                  <a:pt x="297" y="853"/>
                </a:cubicBezTo>
                <a:cubicBezTo>
                  <a:pt x="296" y="854"/>
                  <a:pt x="296" y="854"/>
                  <a:pt x="296" y="854"/>
                </a:cubicBezTo>
                <a:cubicBezTo>
                  <a:pt x="299" y="856"/>
                  <a:pt x="299" y="856"/>
                  <a:pt x="299" y="856"/>
                </a:cubicBezTo>
                <a:cubicBezTo>
                  <a:pt x="297" y="856"/>
                  <a:pt x="297" y="856"/>
                  <a:pt x="297" y="856"/>
                </a:cubicBezTo>
                <a:cubicBezTo>
                  <a:pt x="296" y="854"/>
                  <a:pt x="296" y="854"/>
                  <a:pt x="296" y="854"/>
                </a:cubicBezTo>
                <a:cubicBezTo>
                  <a:pt x="295" y="856"/>
                  <a:pt x="295" y="856"/>
                  <a:pt x="295" y="856"/>
                </a:cubicBezTo>
                <a:cubicBezTo>
                  <a:pt x="294" y="855"/>
                  <a:pt x="294" y="855"/>
                  <a:pt x="294" y="855"/>
                </a:cubicBezTo>
                <a:cubicBezTo>
                  <a:pt x="298" y="856"/>
                  <a:pt x="299" y="854"/>
                  <a:pt x="292" y="860"/>
                </a:cubicBezTo>
                <a:cubicBezTo>
                  <a:pt x="293" y="860"/>
                  <a:pt x="293" y="860"/>
                  <a:pt x="293" y="860"/>
                </a:cubicBezTo>
                <a:cubicBezTo>
                  <a:pt x="292" y="858"/>
                  <a:pt x="292" y="858"/>
                  <a:pt x="292" y="858"/>
                </a:cubicBezTo>
                <a:cubicBezTo>
                  <a:pt x="290" y="861"/>
                  <a:pt x="295" y="853"/>
                  <a:pt x="287" y="859"/>
                </a:cubicBezTo>
                <a:cubicBezTo>
                  <a:pt x="290" y="861"/>
                  <a:pt x="290" y="861"/>
                  <a:pt x="290" y="861"/>
                </a:cubicBezTo>
                <a:cubicBezTo>
                  <a:pt x="291" y="862"/>
                  <a:pt x="291" y="862"/>
                  <a:pt x="291" y="862"/>
                </a:cubicBezTo>
                <a:cubicBezTo>
                  <a:pt x="291" y="863"/>
                  <a:pt x="291" y="863"/>
                  <a:pt x="291" y="863"/>
                </a:cubicBezTo>
                <a:cubicBezTo>
                  <a:pt x="285" y="864"/>
                  <a:pt x="285" y="864"/>
                  <a:pt x="285" y="864"/>
                </a:cubicBezTo>
                <a:cubicBezTo>
                  <a:pt x="285" y="865"/>
                  <a:pt x="290" y="866"/>
                  <a:pt x="287" y="866"/>
                </a:cubicBezTo>
                <a:cubicBezTo>
                  <a:pt x="287" y="867"/>
                  <a:pt x="287" y="867"/>
                  <a:pt x="287" y="867"/>
                </a:cubicBezTo>
                <a:cubicBezTo>
                  <a:pt x="283" y="866"/>
                  <a:pt x="283" y="866"/>
                  <a:pt x="283" y="866"/>
                </a:cubicBezTo>
                <a:cubicBezTo>
                  <a:pt x="282" y="866"/>
                  <a:pt x="282" y="866"/>
                  <a:pt x="282" y="866"/>
                </a:cubicBezTo>
                <a:cubicBezTo>
                  <a:pt x="281" y="870"/>
                  <a:pt x="281" y="870"/>
                  <a:pt x="281" y="870"/>
                </a:cubicBezTo>
                <a:cubicBezTo>
                  <a:pt x="277" y="872"/>
                  <a:pt x="277" y="872"/>
                  <a:pt x="277" y="872"/>
                </a:cubicBezTo>
                <a:cubicBezTo>
                  <a:pt x="275" y="872"/>
                  <a:pt x="275" y="872"/>
                  <a:pt x="275" y="872"/>
                </a:cubicBezTo>
                <a:cubicBezTo>
                  <a:pt x="275" y="872"/>
                  <a:pt x="275" y="872"/>
                  <a:pt x="275" y="872"/>
                </a:cubicBezTo>
                <a:cubicBezTo>
                  <a:pt x="276" y="870"/>
                  <a:pt x="276" y="870"/>
                  <a:pt x="276" y="870"/>
                </a:cubicBezTo>
                <a:cubicBezTo>
                  <a:pt x="277" y="870"/>
                  <a:pt x="270" y="875"/>
                  <a:pt x="276" y="867"/>
                </a:cubicBezTo>
                <a:cubicBezTo>
                  <a:pt x="272" y="868"/>
                  <a:pt x="272" y="868"/>
                  <a:pt x="272" y="868"/>
                </a:cubicBezTo>
                <a:cubicBezTo>
                  <a:pt x="272" y="868"/>
                  <a:pt x="271" y="871"/>
                  <a:pt x="272" y="867"/>
                </a:cubicBezTo>
                <a:cubicBezTo>
                  <a:pt x="275" y="866"/>
                  <a:pt x="275" y="866"/>
                  <a:pt x="275" y="866"/>
                </a:cubicBezTo>
                <a:cubicBezTo>
                  <a:pt x="277" y="861"/>
                  <a:pt x="277" y="861"/>
                  <a:pt x="277" y="861"/>
                </a:cubicBezTo>
                <a:cubicBezTo>
                  <a:pt x="275" y="860"/>
                  <a:pt x="275" y="860"/>
                  <a:pt x="275" y="860"/>
                </a:cubicBezTo>
                <a:cubicBezTo>
                  <a:pt x="277" y="858"/>
                  <a:pt x="277" y="858"/>
                  <a:pt x="277" y="858"/>
                </a:cubicBezTo>
                <a:cubicBezTo>
                  <a:pt x="277" y="858"/>
                  <a:pt x="277" y="858"/>
                  <a:pt x="277" y="858"/>
                </a:cubicBezTo>
                <a:cubicBezTo>
                  <a:pt x="285" y="854"/>
                  <a:pt x="285" y="854"/>
                  <a:pt x="285" y="854"/>
                </a:cubicBezTo>
                <a:cubicBezTo>
                  <a:pt x="286" y="854"/>
                  <a:pt x="286" y="854"/>
                  <a:pt x="286" y="854"/>
                </a:cubicBezTo>
                <a:cubicBezTo>
                  <a:pt x="293" y="853"/>
                  <a:pt x="293" y="853"/>
                  <a:pt x="293" y="853"/>
                </a:cubicBezTo>
                <a:cubicBezTo>
                  <a:pt x="293" y="854"/>
                  <a:pt x="293" y="854"/>
                  <a:pt x="292" y="854"/>
                </a:cubicBezTo>
                <a:cubicBezTo>
                  <a:pt x="293" y="855"/>
                  <a:pt x="293" y="855"/>
                  <a:pt x="293" y="855"/>
                </a:cubicBezTo>
                <a:cubicBezTo>
                  <a:pt x="295" y="853"/>
                  <a:pt x="295" y="853"/>
                  <a:pt x="295" y="853"/>
                </a:cubicBezTo>
                <a:cubicBezTo>
                  <a:pt x="293" y="851"/>
                  <a:pt x="293" y="851"/>
                  <a:pt x="293" y="851"/>
                </a:cubicBezTo>
                <a:cubicBezTo>
                  <a:pt x="295" y="848"/>
                  <a:pt x="293" y="857"/>
                  <a:pt x="295" y="848"/>
                </a:cubicBezTo>
                <a:cubicBezTo>
                  <a:pt x="292" y="847"/>
                  <a:pt x="292" y="847"/>
                  <a:pt x="292" y="847"/>
                </a:cubicBezTo>
                <a:cubicBezTo>
                  <a:pt x="295" y="847"/>
                  <a:pt x="288" y="849"/>
                  <a:pt x="295" y="845"/>
                </a:cubicBezTo>
                <a:cubicBezTo>
                  <a:pt x="296" y="847"/>
                  <a:pt x="296" y="847"/>
                  <a:pt x="296" y="847"/>
                </a:cubicBezTo>
                <a:cubicBezTo>
                  <a:pt x="298" y="841"/>
                  <a:pt x="298" y="841"/>
                  <a:pt x="298" y="841"/>
                </a:cubicBezTo>
                <a:cubicBezTo>
                  <a:pt x="297" y="840"/>
                  <a:pt x="297" y="840"/>
                  <a:pt x="297" y="840"/>
                </a:cubicBezTo>
                <a:cubicBezTo>
                  <a:pt x="297" y="837"/>
                  <a:pt x="297" y="837"/>
                  <a:pt x="297" y="837"/>
                </a:cubicBezTo>
                <a:cubicBezTo>
                  <a:pt x="300" y="840"/>
                  <a:pt x="300" y="840"/>
                  <a:pt x="300" y="840"/>
                </a:cubicBezTo>
                <a:cubicBezTo>
                  <a:pt x="301" y="840"/>
                  <a:pt x="301" y="840"/>
                  <a:pt x="301" y="840"/>
                </a:cubicBezTo>
                <a:cubicBezTo>
                  <a:pt x="302" y="837"/>
                  <a:pt x="302" y="837"/>
                  <a:pt x="302" y="837"/>
                </a:cubicBezTo>
                <a:cubicBezTo>
                  <a:pt x="302" y="838"/>
                  <a:pt x="302" y="838"/>
                  <a:pt x="302" y="838"/>
                </a:cubicBezTo>
                <a:cubicBezTo>
                  <a:pt x="304" y="838"/>
                  <a:pt x="300" y="844"/>
                  <a:pt x="305" y="837"/>
                </a:cubicBezTo>
                <a:cubicBezTo>
                  <a:pt x="301" y="835"/>
                  <a:pt x="301" y="835"/>
                  <a:pt x="301" y="835"/>
                </a:cubicBezTo>
                <a:cubicBezTo>
                  <a:pt x="302" y="836"/>
                  <a:pt x="292" y="839"/>
                  <a:pt x="305" y="837"/>
                </a:cubicBezTo>
                <a:cubicBezTo>
                  <a:pt x="306" y="837"/>
                  <a:pt x="306" y="837"/>
                  <a:pt x="306" y="837"/>
                </a:cubicBezTo>
                <a:cubicBezTo>
                  <a:pt x="308" y="835"/>
                  <a:pt x="308" y="835"/>
                  <a:pt x="308" y="835"/>
                </a:cubicBezTo>
                <a:cubicBezTo>
                  <a:pt x="311" y="835"/>
                  <a:pt x="311" y="835"/>
                  <a:pt x="311" y="835"/>
                </a:cubicBezTo>
                <a:cubicBezTo>
                  <a:pt x="309" y="833"/>
                  <a:pt x="309" y="833"/>
                  <a:pt x="309" y="833"/>
                </a:cubicBezTo>
                <a:cubicBezTo>
                  <a:pt x="308" y="833"/>
                  <a:pt x="308" y="832"/>
                  <a:pt x="307" y="833"/>
                </a:cubicBezTo>
                <a:cubicBezTo>
                  <a:pt x="309" y="832"/>
                  <a:pt x="309" y="832"/>
                  <a:pt x="309" y="832"/>
                </a:cubicBezTo>
                <a:cubicBezTo>
                  <a:pt x="310" y="832"/>
                  <a:pt x="306" y="835"/>
                  <a:pt x="312" y="832"/>
                </a:cubicBezTo>
                <a:cubicBezTo>
                  <a:pt x="313" y="831"/>
                  <a:pt x="313" y="831"/>
                  <a:pt x="313" y="831"/>
                </a:cubicBezTo>
                <a:cubicBezTo>
                  <a:pt x="311" y="830"/>
                  <a:pt x="311" y="830"/>
                  <a:pt x="311" y="830"/>
                </a:cubicBezTo>
                <a:cubicBezTo>
                  <a:pt x="315" y="825"/>
                  <a:pt x="315" y="825"/>
                  <a:pt x="315" y="825"/>
                </a:cubicBezTo>
                <a:cubicBezTo>
                  <a:pt x="312" y="822"/>
                  <a:pt x="312" y="822"/>
                  <a:pt x="312" y="822"/>
                </a:cubicBezTo>
                <a:cubicBezTo>
                  <a:pt x="315" y="821"/>
                  <a:pt x="315" y="821"/>
                  <a:pt x="315" y="821"/>
                </a:cubicBezTo>
                <a:cubicBezTo>
                  <a:pt x="316" y="821"/>
                  <a:pt x="310" y="819"/>
                  <a:pt x="318" y="822"/>
                </a:cubicBezTo>
                <a:cubicBezTo>
                  <a:pt x="315" y="825"/>
                  <a:pt x="315" y="825"/>
                  <a:pt x="315" y="825"/>
                </a:cubicBezTo>
                <a:cubicBezTo>
                  <a:pt x="314" y="824"/>
                  <a:pt x="312" y="824"/>
                  <a:pt x="314" y="828"/>
                </a:cubicBezTo>
                <a:cubicBezTo>
                  <a:pt x="314" y="828"/>
                  <a:pt x="314" y="828"/>
                  <a:pt x="314" y="828"/>
                </a:cubicBezTo>
                <a:cubicBezTo>
                  <a:pt x="314" y="828"/>
                  <a:pt x="311" y="827"/>
                  <a:pt x="313" y="829"/>
                </a:cubicBezTo>
                <a:cubicBezTo>
                  <a:pt x="317" y="832"/>
                  <a:pt x="298" y="835"/>
                  <a:pt x="322" y="827"/>
                </a:cubicBezTo>
                <a:cubicBezTo>
                  <a:pt x="324" y="827"/>
                  <a:pt x="324" y="827"/>
                  <a:pt x="324" y="827"/>
                </a:cubicBezTo>
                <a:cubicBezTo>
                  <a:pt x="323" y="828"/>
                  <a:pt x="323" y="828"/>
                  <a:pt x="323" y="828"/>
                </a:cubicBezTo>
                <a:cubicBezTo>
                  <a:pt x="325" y="829"/>
                  <a:pt x="325" y="829"/>
                  <a:pt x="325" y="829"/>
                </a:cubicBezTo>
                <a:cubicBezTo>
                  <a:pt x="324" y="830"/>
                  <a:pt x="324" y="830"/>
                  <a:pt x="324" y="830"/>
                </a:cubicBezTo>
                <a:cubicBezTo>
                  <a:pt x="328" y="833"/>
                  <a:pt x="328" y="833"/>
                  <a:pt x="328" y="833"/>
                </a:cubicBezTo>
                <a:cubicBezTo>
                  <a:pt x="327" y="833"/>
                  <a:pt x="330" y="836"/>
                  <a:pt x="325" y="834"/>
                </a:cubicBezTo>
                <a:cubicBezTo>
                  <a:pt x="329" y="837"/>
                  <a:pt x="317" y="835"/>
                  <a:pt x="329" y="835"/>
                </a:cubicBezTo>
                <a:cubicBezTo>
                  <a:pt x="329" y="832"/>
                  <a:pt x="329" y="832"/>
                  <a:pt x="329" y="832"/>
                </a:cubicBezTo>
                <a:cubicBezTo>
                  <a:pt x="332" y="834"/>
                  <a:pt x="332" y="829"/>
                  <a:pt x="332" y="830"/>
                </a:cubicBezTo>
                <a:cubicBezTo>
                  <a:pt x="341" y="829"/>
                  <a:pt x="341" y="829"/>
                  <a:pt x="341" y="829"/>
                </a:cubicBezTo>
                <a:cubicBezTo>
                  <a:pt x="340" y="829"/>
                  <a:pt x="341" y="828"/>
                  <a:pt x="341" y="827"/>
                </a:cubicBezTo>
                <a:cubicBezTo>
                  <a:pt x="336" y="827"/>
                  <a:pt x="336" y="827"/>
                  <a:pt x="336" y="827"/>
                </a:cubicBezTo>
                <a:cubicBezTo>
                  <a:pt x="328" y="825"/>
                  <a:pt x="328" y="825"/>
                  <a:pt x="328" y="825"/>
                </a:cubicBezTo>
                <a:cubicBezTo>
                  <a:pt x="327" y="826"/>
                  <a:pt x="331" y="826"/>
                  <a:pt x="328" y="822"/>
                </a:cubicBezTo>
                <a:cubicBezTo>
                  <a:pt x="322" y="824"/>
                  <a:pt x="322" y="824"/>
                  <a:pt x="322" y="824"/>
                </a:cubicBezTo>
                <a:cubicBezTo>
                  <a:pt x="319" y="822"/>
                  <a:pt x="319" y="822"/>
                  <a:pt x="319" y="822"/>
                </a:cubicBezTo>
                <a:cubicBezTo>
                  <a:pt x="322" y="822"/>
                  <a:pt x="322" y="822"/>
                  <a:pt x="322" y="822"/>
                </a:cubicBezTo>
                <a:cubicBezTo>
                  <a:pt x="323" y="822"/>
                  <a:pt x="323" y="822"/>
                  <a:pt x="323" y="822"/>
                </a:cubicBezTo>
                <a:cubicBezTo>
                  <a:pt x="322" y="820"/>
                  <a:pt x="322" y="820"/>
                  <a:pt x="322" y="820"/>
                </a:cubicBezTo>
                <a:cubicBezTo>
                  <a:pt x="327" y="822"/>
                  <a:pt x="327" y="822"/>
                  <a:pt x="327" y="822"/>
                </a:cubicBezTo>
                <a:cubicBezTo>
                  <a:pt x="326" y="819"/>
                  <a:pt x="326" y="819"/>
                  <a:pt x="326" y="819"/>
                </a:cubicBezTo>
                <a:cubicBezTo>
                  <a:pt x="319" y="818"/>
                  <a:pt x="319" y="818"/>
                  <a:pt x="319" y="818"/>
                </a:cubicBezTo>
                <a:cubicBezTo>
                  <a:pt x="318" y="817"/>
                  <a:pt x="318" y="817"/>
                  <a:pt x="318" y="817"/>
                </a:cubicBezTo>
                <a:cubicBezTo>
                  <a:pt x="314" y="816"/>
                  <a:pt x="314" y="816"/>
                  <a:pt x="314" y="816"/>
                </a:cubicBezTo>
                <a:cubicBezTo>
                  <a:pt x="311" y="818"/>
                  <a:pt x="311" y="818"/>
                  <a:pt x="311" y="818"/>
                </a:cubicBezTo>
                <a:cubicBezTo>
                  <a:pt x="309" y="816"/>
                  <a:pt x="309" y="816"/>
                  <a:pt x="309" y="816"/>
                </a:cubicBezTo>
                <a:cubicBezTo>
                  <a:pt x="304" y="817"/>
                  <a:pt x="304" y="817"/>
                  <a:pt x="304" y="817"/>
                </a:cubicBezTo>
                <a:cubicBezTo>
                  <a:pt x="307" y="819"/>
                  <a:pt x="307" y="819"/>
                  <a:pt x="307" y="819"/>
                </a:cubicBezTo>
                <a:cubicBezTo>
                  <a:pt x="310" y="817"/>
                  <a:pt x="310" y="817"/>
                  <a:pt x="310" y="817"/>
                </a:cubicBezTo>
                <a:cubicBezTo>
                  <a:pt x="310" y="817"/>
                  <a:pt x="314" y="814"/>
                  <a:pt x="310" y="820"/>
                </a:cubicBezTo>
                <a:cubicBezTo>
                  <a:pt x="307" y="820"/>
                  <a:pt x="307" y="820"/>
                  <a:pt x="307" y="820"/>
                </a:cubicBezTo>
                <a:cubicBezTo>
                  <a:pt x="306" y="819"/>
                  <a:pt x="307" y="819"/>
                  <a:pt x="307" y="819"/>
                </a:cubicBezTo>
                <a:cubicBezTo>
                  <a:pt x="304" y="819"/>
                  <a:pt x="304" y="819"/>
                  <a:pt x="304" y="819"/>
                </a:cubicBezTo>
                <a:cubicBezTo>
                  <a:pt x="302" y="817"/>
                  <a:pt x="302" y="817"/>
                  <a:pt x="302" y="817"/>
                </a:cubicBezTo>
                <a:cubicBezTo>
                  <a:pt x="296" y="818"/>
                  <a:pt x="296" y="818"/>
                  <a:pt x="296" y="818"/>
                </a:cubicBezTo>
                <a:cubicBezTo>
                  <a:pt x="293" y="822"/>
                  <a:pt x="293" y="822"/>
                  <a:pt x="293" y="822"/>
                </a:cubicBezTo>
                <a:cubicBezTo>
                  <a:pt x="291" y="820"/>
                  <a:pt x="291" y="820"/>
                  <a:pt x="291" y="820"/>
                </a:cubicBezTo>
                <a:cubicBezTo>
                  <a:pt x="293" y="819"/>
                  <a:pt x="293" y="819"/>
                  <a:pt x="293" y="819"/>
                </a:cubicBezTo>
                <a:cubicBezTo>
                  <a:pt x="285" y="818"/>
                  <a:pt x="285" y="818"/>
                  <a:pt x="285" y="818"/>
                </a:cubicBezTo>
                <a:cubicBezTo>
                  <a:pt x="284" y="818"/>
                  <a:pt x="293" y="815"/>
                  <a:pt x="282" y="820"/>
                </a:cubicBezTo>
                <a:cubicBezTo>
                  <a:pt x="286" y="820"/>
                  <a:pt x="281" y="818"/>
                  <a:pt x="285" y="816"/>
                </a:cubicBezTo>
                <a:cubicBezTo>
                  <a:pt x="286" y="818"/>
                  <a:pt x="286" y="818"/>
                  <a:pt x="286" y="818"/>
                </a:cubicBezTo>
                <a:cubicBezTo>
                  <a:pt x="289" y="819"/>
                  <a:pt x="291" y="812"/>
                  <a:pt x="292" y="818"/>
                </a:cubicBezTo>
                <a:cubicBezTo>
                  <a:pt x="293" y="817"/>
                  <a:pt x="298" y="821"/>
                  <a:pt x="292" y="815"/>
                </a:cubicBezTo>
                <a:cubicBezTo>
                  <a:pt x="291" y="812"/>
                  <a:pt x="291" y="816"/>
                  <a:pt x="296" y="813"/>
                </a:cubicBezTo>
                <a:cubicBezTo>
                  <a:pt x="295" y="812"/>
                  <a:pt x="299" y="810"/>
                  <a:pt x="293" y="811"/>
                </a:cubicBezTo>
                <a:cubicBezTo>
                  <a:pt x="292" y="812"/>
                  <a:pt x="292" y="812"/>
                  <a:pt x="292" y="812"/>
                </a:cubicBezTo>
                <a:cubicBezTo>
                  <a:pt x="291" y="811"/>
                  <a:pt x="291" y="811"/>
                  <a:pt x="291" y="811"/>
                </a:cubicBezTo>
                <a:cubicBezTo>
                  <a:pt x="288" y="814"/>
                  <a:pt x="288" y="814"/>
                  <a:pt x="288" y="814"/>
                </a:cubicBezTo>
                <a:cubicBezTo>
                  <a:pt x="289" y="812"/>
                  <a:pt x="289" y="812"/>
                  <a:pt x="289" y="812"/>
                </a:cubicBezTo>
                <a:cubicBezTo>
                  <a:pt x="288" y="812"/>
                  <a:pt x="297" y="808"/>
                  <a:pt x="286" y="811"/>
                </a:cubicBezTo>
                <a:cubicBezTo>
                  <a:pt x="292" y="810"/>
                  <a:pt x="292" y="810"/>
                  <a:pt x="292" y="810"/>
                </a:cubicBezTo>
                <a:cubicBezTo>
                  <a:pt x="290" y="808"/>
                  <a:pt x="290" y="808"/>
                  <a:pt x="290" y="808"/>
                </a:cubicBezTo>
                <a:cubicBezTo>
                  <a:pt x="286" y="809"/>
                  <a:pt x="286" y="809"/>
                  <a:pt x="286" y="809"/>
                </a:cubicBezTo>
                <a:cubicBezTo>
                  <a:pt x="286" y="809"/>
                  <a:pt x="286" y="809"/>
                  <a:pt x="286" y="809"/>
                </a:cubicBezTo>
                <a:cubicBezTo>
                  <a:pt x="282" y="804"/>
                  <a:pt x="294" y="809"/>
                  <a:pt x="286" y="802"/>
                </a:cubicBezTo>
                <a:cubicBezTo>
                  <a:pt x="289" y="802"/>
                  <a:pt x="289" y="802"/>
                  <a:pt x="289" y="802"/>
                </a:cubicBezTo>
                <a:cubicBezTo>
                  <a:pt x="290" y="800"/>
                  <a:pt x="290" y="800"/>
                  <a:pt x="290" y="800"/>
                </a:cubicBezTo>
                <a:cubicBezTo>
                  <a:pt x="294" y="800"/>
                  <a:pt x="294" y="800"/>
                  <a:pt x="294" y="800"/>
                </a:cubicBezTo>
                <a:cubicBezTo>
                  <a:pt x="294" y="799"/>
                  <a:pt x="294" y="799"/>
                  <a:pt x="294" y="799"/>
                </a:cubicBezTo>
                <a:cubicBezTo>
                  <a:pt x="299" y="798"/>
                  <a:pt x="299" y="798"/>
                  <a:pt x="299" y="798"/>
                </a:cubicBezTo>
                <a:cubicBezTo>
                  <a:pt x="297" y="797"/>
                  <a:pt x="297" y="797"/>
                  <a:pt x="297" y="797"/>
                </a:cubicBezTo>
                <a:cubicBezTo>
                  <a:pt x="299" y="797"/>
                  <a:pt x="299" y="796"/>
                  <a:pt x="300" y="795"/>
                </a:cubicBezTo>
                <a:cubicBezTo>
                  <a:pt x="295" y="793"/>
                  <a:pt x="295" y="793"/>
                  <a:pt x="295" y="793"/>
                </a:cubicBezTo>
                <a:cubicBezTo>
                  <a:pt x="291" y="794"/>
                  <a:pt x="310" y="803"/>
                  <a:pt x="287" y="793"/>
                </a:cubicBezTo>
                <a:cubicBezTo>
                  <a:pt x="284" y="790"/>
                  <a:pt x="284" y="790"/>
                  <a:pt x="284" y="790"/>
                </a:cubicBezTo>
                <a:cubicBezTo>
                  <a:pt x="283" y="791"/>
                  <a:pt x="283" y="791"/>
                  <a:pt x="283" y="791"/>
                </a:cubicBezTo>
                <a:cubicBezTo>
                  <a:pt x="287" y="787"/>
                  <a:pt x="287" y="787"/>
                  <a:pt x="287" y="787"/>
                </a:cubicBezTo>
                <a:cubicBezTo>
                  <a:pt x="291" y="788"/>
                  <a:pt x="291" y="788"/>
                  <a:pt x="291" y="788"/>
                </a:cubicBezTo>
                <a:cubicBezTo>
                  <a:pt x="292" y="787"/>
                  <a:pt x="292" y="787"/>
                  <a:pt x="292" y="787"/>
                </a:cubicBezTo>
                <a:cubicBezTo>
                  <a:pt x="291" y="786"/>
                  <a:pt x="291" y="786"/>
                  <a:pt x="291" y="786"/>
                </a:cubicBezTo>
                <a:cubicBezTo>
                  <a:pt x="295" y="784"/>
                  <a:pt x="295" y="784"/>
                  <a:pt x="295" y="784"/>
                </a:cubicBezTo>
                <a:cubicBezTo>
                  <a:pt x="292" y="783"/>
                  <a:pt x="292" y="783"/>
                  <a:pt x="292" y="783"/>
                </a:cubicBezTo>
                <a:cubicBezTo>
                  <a:pt x="294" y="781"/>
                  <a:pt x="294" y="781"/>
                  <a:pt x="294" y="781"/>
                </a:cubicBezTo>
                <a:cubicBezTo>
                  <a:pt x="294" y="778"/>
                  <a:pt x="294" y="778"/>
                  <a:pt x="294" y="778"/>
                </a:cubicBezTo>
                <a:cubicBezTo>
                  <a:pt x="290" y="776"/>
                  <a:pt x="290" y="776"/>
                  <a:pt x="290" y="776"/>
                </a:cubicBezTo>
                <a:cubicBezTo>
                  <a:pt x="292" y="774"/>
                  <a:pt x="292" y="774"/>
                  <a:pt x="292" y="774"/>
                </a:cubicBezTo>
                <a:cubicBezTo>
                  <a:pt x="286" y="770"/>
                  <a:pt x="286" y="770"/>
                  <a:pt x="286" y="770"/>
                </a:cubicBezTo>
                <a:cubicBezTo>
                  <a:pt x="286" y="765"/>
                  <a:pt x="286" y="765"/>
                  <a:pt x="286" y="765"/>
                </a:cubicBezTo>
                <a:cubicBezTo>
                  <a:pt x="289" y="764"/>
                  <a:pt x="289" y="764"/>
                  <a:pt x="289" y="764"/>
                </a:cubicBezTo>
                <a:cubicBezTo>
                  <a:pt x="289" y="760"/>
                  <a:pt x="289" y="760"/>
                  <a:pt x="289" y="760"/>
                </a:cubicBezTo>
                <a:cubicBezTo>
                  <a:pt x="289" y="760"/>
                  <a:pt x="286" y="761"/>
                  <a:pt x="290" y="760"/>
                </a:cubicBezTo>
                <a:cubicBezTo>
                  <a:pt x="286" y="758"/>
                  <a:pt x="286" y="758"/>
                  <a:pt x="286" y="758"/>
                </a:cubicBezTo>
                <a:cubicBezTo>
                  <a:pt x="288" y="757"/>
                  <a:pt x="288" y="757"/>
                  <a:pt x="288" y="757"/>
                </a:cubicBezTo>
                <a:cubicBezTo>
                  <a:pt x="295" y="758"/>
                  <a:pt x="295" y="758"/>
                  <a:pt x="295" y="758"/>
                </a:cubicBezTo>
                <a:cubicBezTo>
                  <a:pt x="296" y="758"/>
                  <a:pt x="296" y="758"/>
                  <a:pt x="296" y="758"/>
                </a:cubicBezTo>
                <a:cubicBezTo>
                  <a:pt x="296" y="756"/>
                  <a:pt x="296" y="756"/>
                  <a:pt x="296" y="756"/>
                </a:cubicBezTo>
                <a:cubicBezTo>
                  <a:pt x="297" y="755"/>
                  <a:pt x="297" y="755"/>
                  <a:pt x="297" y="755"/>
                </a:cubicBezTo>
                <a:cubicBezTo>
                  <a:pt x="293" y="752"/>
                  <a:pt x="293" y="752"/>
                  <a:pt x="293" y="752"/>
                </a:cubicBezTo>
                <a:cubicBezTo>
                  <a:pt x="292" y="752"/>
                  <a:pt x="292" y="752"/>
                  <a:pt x="292" y="752"/>
                </a:cubicBezTo>
                <a:cubicBezTo>
                  <a:pt x="298" y="750"/>
                  <a:pt x="298" y="750"/>
                  <a:pt x="298" y="750"/>
                </a:cubicBezTo>
                <a:cubicBezTo>
                  <a:pt x="299" y="750"/>
                  <a:pt x="299" y="750"/>
                  <a:pt x="299" y="750"/>
                </a:cubicBezTo>
                <a:cubicBezTo>
                  <a:pt x="300" y="750"/>
                  <a:pt x="296" y="753"/>
                  <a:pt x="297" y="751"/>
                </a:cubicBezTo>
                <a:cubicBezTo>
                  <a:pt x="301" y="752"/>
                  <a:pt x="301" y="752"/>
                  <a:pt x="301" y="752"/>
                </a:cubicBezTo>
                <a:cubicBezTo>
                  <a:pt x="305" y="751"/>
                  <a:pt x="305" y="751"/>
                  <a:pt x="305" y="751"/>
                </a:cubicBezTo>
                <a:cubicBezTo>
                  <a:pt x="305" y="747"/>
                  <a:pt x="305" y="747"/>
                  <a:pt x="305" y="747"/>
                </a:cubicBezTo>
                <a:cubicBezTo>
                  <a:pt x="310" y="747"/>
                  <a:pt x="310" y="747"/>
                  <a:pt x="310" y="747"/>
                </a:cubicBezTo>
                <a:cubicBezTo>
                  <a:pt x="310" y="746"/>
                  <a:pt x="310" y="746"/>
                  <a:pt x="310" y="746"/>
                </a:cubicBezTo>
                <a:cubicBezTo>
                  <a:pt x="315" y="745"/>
                  <a:pt x="315" y="745"/>
                  <a:pt x="315" y="745"/>
                </a:cubicBezTo>
                <a:cubicBezTo>
                  <a:pt x="318" y="745"/>
                  <a:pt x="318" y="745"/>
                  <a:pt x="318" y="745"/>
                </a:cubicBezTo>
                <a:cubicBezTo>
                  <a:pt x="321" y="741"/>
                  <a:pt x="321" y="741"/>
                  <a:pt x="321" y="741"/>
                </a:cubicBezTo>
                <a:cubicBezTo>
                  <a:pt x="319" y="738"/>
                  <a:pt x="319" y="738"/>
                  <a:pt x="319" y="738"/>
                </a:cubicBezTo>
                <a:cubicBezTo>
                  <a:pt x="317" y="737"/>
                  <a:pt x="319" y="743"/>
                  <a:pt x="315" y="738"/>
                </a:cubicBezTo>
                <a:cubicBezTo>
                  <a:pt x="313" y="740"/>
                  <a:pt x="313" y="740"/>
                  <a:pt x="313" y="740"/>
                </a:cubicBezTo>
                <a:cubicBezTo>
                  <a:pt x="312" y="736"/>
                  <a:pt x="312" y="736"/>
                  <a:pt x="312" y="736"/>
                </a:cubicBezTo>
                <a:cubicBezTo>
                  <a:pt x="309" y="736"/>
                  <a:pt x="309" y="736"/>
                  <a:pt x="309" y="736"/>
                </a:cubicBezTo>
                <a:cubicBezTo>
                  <a:pt x="309" y="737"/>
                  <a:pt x="304" y="738"/>
                  <a:pt x="309" y="739"/>
                </a:cubicBezTo>
                <a:cubicBezTo>
                  <a:pt x="303" y="742"/>
                  <a:pt x="303" y="742"/>
                  <a:pt x="303" y="742"/>
                </a:cubicBezTo>
                <a:cubicBezTo>
                  <a:pt x="300" y="742"/>
                  <a:pt x="300" y="742"/>
                  <a:pt x="300" y="742"/>
                </a:cubicBezTo>
                <a:cubicBezTo>
                  <a:pt x="299" y="739"/>
                  <a:pt x="299" y="739"/>
                  <a:pt x="299" y="739"/>
                </a:cubicBezTo>
                <a:cubicBezTo>
                  <a:pt x="296" y="738"/>
                  <a:pt x="296" y="738"/>
                  <a:pt x="296" y="738"/>
                </a:cubicBezTo>
                <a:cubicBezTo>
                  <a:pt x="300" y="736"/>
                  <a:pt x="300" y="736"/>
                  <a:pt x="300" y="736"/>
                </a:cubicBezTo>
                <a:cubicBezTo>
                  <a:pt x="304" y="739"/>
                  <a:pt x="304" y="739"/>
                  <a:pt x="304" y="739"/>
                </a:cubicBezTo>
                <a:cubicBezTo>
                  <a:pt x="306" y="736"/>
                  <a:pt x="306" y="736"/>
                  <a:pt x="306" y="736"/>
                </a:cubicBezTo>
                <a:cubicBezTo>
                  <a:pt x="305" y="735"/>
                  <a:pt x="305" y="735"/>
                  <a:pt x="305" y="735"/>
                </a:cubicBezTo>
                <a:cubicBezTo>
                  <a:pt x="302" y="736"/>
                  <a:pt x="302" y="736"/>
                  <a:pt x="302" y="736"/>
                </a:cubicBezTo>
                <a:cubicBezTo>
                  <a:pt x="301" y="733"/>
                  <a:pt x="301" y="733"/>
                  <a:pt x="301" y="733"/>
                </a:cubicBezTo>
                <a:cubicBezTo>
                  <a:pt x="301" y="732"/>
                  <a:pt x="301" y="732"/>
                  <a:pt x="301" y="732"/>
                </a:cubicBezTo>
                <a:cubicBezTo>
                  <a:pt x="303" y="731"/>
                  <a:pt x="303" y="731"/>
                  <a:pt x="303" y="731"/>
                </a:cubicBezTo>
                <a:cubicBezTo>
                  <a:pt x="304" y="732"/>
                  <a:pt x="304" y="732"/>
                  <a:pt x="304" y="732"/>
                </a:cubicBezTo>
                <a:cubicBezTo>
                  <a:pt x="307" y="731"/>
                  <a:pt x="307" y="731"/>
                  <a:pt x="307" y="731"/>
                </a:cubicBezTo>
                <a:cubicBezTo>
                  <a:pt x="305" y="729"/>
                  <a:pt x="305" y="729"/>
                  <a:pt x="305" y="729"/>
                </a:cubicBezTo>
                <a:cubicBezTo>
                  <a:pt x="307" y="728"/>
                  <a:pt x="307" y="728"/>
                  <a:pt x="307" y="728"/>
                </a:cubicBezTo>
                <a:cubicBezTo>
                  <a:pt x="305" y="727"/>
                  <a:pt x="305" y="727"/>
                  <a:pt x="305" y="727"/>
                </a:cubicBezTo>
                <a:cubicBezTo>
                  <a:pt x="289" y="736"/>
                  <a:pt x="289" y="736"/>
                  <a:pt x="289" y="736"/>
                </a:cubicBezTo>
                <a:cubicBezTo>
                  <a:pt x="291" y="738"/>
                  <a:pt x="291" y="738"/>
                  <a:pt x="291" y="738"/>
                </a:cubicBezTo>
                <a:cubicBezTo>
                  <a:pt x="289" y="739"/>
                  <a:pt x="289" y="739"/>
                  <a:pt x="289" y="739"/>
                </a:cubicBezTo>
                <a:cubicBezTo>
                  <a:pt x="286" y="736"/>
                  <a:pt x="286" y="736"/>
                  <a:pt x="286" y="736"/>
                </a:cubicBezTo>
                <a:cubicBezTo>
                  <a:pt x="286" y="736"/>
                  <a:pt x="291" y="733"/>
                  <a:pt x="285" y="738"/>
                </a:cubicBezTo>
                <a:cubicBezTo>
                  <a:pt x="285" y="740"/>
                  <a:pt x="285" y="740"/>
                  <a:pt x="285" y="740"/>
                </a:cubicBezTo>
                <a:cubicBezTo>
                  <a:pt x="278" y="743"/>
                  <a:pt x="278" y="743"/>
                  <a:pt x="278" y="743"/>
                </a:cubicBezTo>
                <a:cubicBezTo>
                  <a:pt x="276" y="741"/>
                  <a:pt x="276" y="741"/>
                  <a:pt x="276" y="741"/>
                </a:cubicBezTo>
                <a:cubicBezTo>
                  <a:pt x="272" y="740"/>
                  <a:pt x="272" y="740"/>
                  <a:pt x="272" y="740"/>
                </a:cubicBezTo>
                <a:cubicBezTo>
                  <a:pt x="272" y="738"/>
                  <a:pt x="272" y="738"/>
                  <a:pt x="272" y="738"/>
                </a:cubicBezTo>
                <a:cubicBezTo>
                  <a:pt x="267" y="738"/>
                  <a:pt x="267" y="738"/>
                  <a:pt x="267" y="738"/>
                </a:cubicBezTo>
                <a:cubicBezTo>
                  <a:pt x="269" y="734"/>
                  <a:pt x="269" y="734"/>
                  <a:pt x="269" y="734"/>
                </a:cubicBezTo>
                <a:cubicBezTo>
                  <a:pt x="261" y="734"/>
                  <a:pt x="261" y="734"/>
                  <a:pt x="261" y="734"/>
                </a:cubicBezTo>
                <a:cubicBezTo>
                  <a:pt x="260" y="734"/>
                  <a:pt x="260" y="735"/>
                  <a:pt x="260" y="736"/>
                </a:cubicBezTo>
                <a:cubicBezTo>
                  <a:pt x="262" y="736"/>
                  <a:pt x="262" y="736"/>
                  <a:pt x="262" y="736"/>
                </a:cubicBezTo>
                <a:cubicBezTo>
                  <a:pt x="261" y="736"/>
                  <a:pt x="259" y="736"/>
                  <a:pt x="259" y="739"/>
                </a:cubicBezTo>
                <a:cubicBezTo>
                  <a:pt x="264" y="743"/>
                  <a:pt x="264" y="743"/>
                  <a:pt x="264" y="743"/>
                </a:cubicBezTo>
                <a:cubicBezTo>
                  <a:pt x="258" y="742"/>
                  <a:pt x="258" y="742"/>
                  <a:pt x="258" y="742"/>
                </a:cubicBezTo>
                <a:cubicBezTo>
                  <a:pt x="258" y="743"/>
                  <a:pt x="258" y="743"/>
                  <a:pt x="258" y="743"/>
                </a:cubicBezTo>
                <a:cubicBezTo>
                  <a:pt x="255" y="743"/>
                  <a:pt x="255" y="743"/>
                  <a:pt x="255" y="743"/>
                </a:cubicBezTo>
                <a:cubicBezTo>
                  <a:pt x="258" y="742"/>
                  <a:pt x="258" y="742"/>
                  <a:pt x="258" y="742"/>
                </a:cubicBezTo>
                <a:cubicBezTo>
                  <a:pt x="259" y="741"/>
                  <a:pt x="259" y="741"/>
                  <a:pt x="259" y="741"/>
                </a:cubicBezTo>
                <a:cubicBezTo>
                  <a:pt x="256" y="738"/>
                  <a:pt x="256" y="738"/>
                  <a:pt x="256" y="738"/>
                </a:cubicBezTo>
                <a:cubicBezTo>
                  <a:pt x="255" y="739"/>
                  <a:pt x="251" y="741"/>
                  <a:pt x="253" y="742"/>
                </a:cubicBezTo>
                <a:cubicBezTo>
                  <a:pt x="248" y="743"/>
                  <a:pt x="248" y="743"/>
                  <a:pt x="248" y="743"/>
                </a:cubicBezTo>
                <a:cubicBezTo>
                  <a:pt x="246" y="745"/>
                  <a:pt x="246" y="745"/>
                  <a:pt x="246" y="745"/>
                </a:cubicBezTo>
                <a:cubicBezTo>
                  <a:pt x="245" y="746"/>
                  <a:pt x="245" y="746"/>
                  <a:pt x="245" y="746"/>
                </a:cubicBezTo>
                <a:cubicBezTo>
                  <a:pt x="240" y="743"/>
                  <a:pt x="240" y="743"/>
                  <a:pt x="240" y="743"/>
                </a:cubicBezTo>
                <a:cubicBezTo>
                  <a:pt x="240" y="742"/>
                  <a:pt x="240" y="742"/>
                  <a:pt x="240" y="742"/>
                </a:cubicBezTo>
                <a:cubicBezTo>
                  <a:pt x="236" y="746"/>
                  <a:pt x="236" y="746"/>
                  <a:pt x="236" y="746"/>
                </a:cubicBezTo>
                <a:cubicBezTo>
                  <a:pt x="239" y="748"/>
                  <a:pt x="239" y="748"/>
                  <a:pt x="239" y="748"/>
                </a:cubicBezTo>
                <a:cubicBezTo>
                  <a:pt x="237" y="750"/>
                  <a:pt x="237" y="750"/>
                  <a:pt x="237" y="750"/>
                </a:cubicBezTo>
                <a:cubicBezTo>
                  <a:pt x="239" y="751"/>
                  <a:pt x="239" y="751"/>
                  <a:pt x="239" y="751"/>
                </a:cubicBezTo>
                <a:cubicBezTo>
                  <a:pt x="234" y="751"/>
                  <a:pt x="234" y="751"/>
                  <a:pt x="234" y="751"/>
                </a:cubicBezTo>
                <a:cubicBezTo>
                  <a:pt x="234" y="750"/>
                  <a:pt x="234" y="750"/>
                  <a:pt x="234" y="750"/>
                </a:cubicBezTo>
                <a:cubicBezTo>
                  <a:pt x="231" y="748"/>
                  <a:pt x="231" y="748"/>
                  <a:pt x="231" y="748"/>
                </a:cubicBezTo>
                <a:cubicBezTo>
                  <a:pt x="230" y="748"/>
                  <a:pt x="230" y="748"/>
                  <a:pt x="230" y="748"/>
                </a:cubicBezTo>
                <a:cubicBezTo>
                  <a:pt x="237" y="744"/>
                  <a:pt x="237" y="744"/>
                  <a:pt x="237" y="744"/>
                </a:cubicBezTo>
                <a:cubicBezTo>
                  <a:pt x="236" y="744"/>
                  <a:pt x="236" y="744"/>
                  <a:pt x="236" y="744"/>
                </a:cubicBezTo>
                <a:cubicBezTo>
                  <a:pt x="239" y="741"/>
                  <a:pt x="239" y="741"/>
                  <a:pt x="239" y="741"/>
                </a:cubicBezTo>
                <a:cubicBezTo>
                  <a:pt x="242" y="741"/>
                  <a:pt x="242" y="741"/>
                  <a:pt x="242" y="741"/>
                </a:cubicBezTo>
                <a:cubicBezTo>
                  <a:pt x="243" y="738"/>
                  <a:pt x="243" y="738"/>
                  <a:pt x="243" y="738"/>
                </a:cubicBezTo>
                <a:cubicBezTo>
                  <a:pt x="245" y="739"/>
                  <a:pt x="245" y="739"/>
                  <a:pt x="245" y="739"/>
                </a:cubicBezTo>
                <a:cubicBezTo>
                  <a:pt x="246" y="741"/>
                  <a:pt x="239" y="739"/>
                  <a:pt x="246" y="742"/>
                </a:cubicBezTo>
                <a:cubicBezTo>
                  <a:pt x="250" y="741"/>
                  <a:pt x="250" y="741"/>
                  <a:pt x="250" y="741"/>
                </a:cubicBezTo>
                <a:cubicBezTo>
                  <a:pt x="255" y="737"/>
                  <a:pt x="255" y="737"/>
                  <a:pt x="255" y="737"/>
                </a:cubicBezTo>
                <a:cubicBezTo>
                  <a:pt x="258" y="733"/>
                  <a:pt x="258" y="733"/>
                  <a:pt x="258" y="733"/>
                </a:cubicBezTo>
                <a:cubicBezTo>
                  <a:pt x="257" y="732"/>
                  <a:pt x="257" y="732"/>
                  <a:pt x="257" y="732"/>
                </a:cubicBezTo>
                <a:cubicBezTo>
                  <a:pt x="258" y="731"/>
                  <a:pt x="258" y="731"/>
                  <a:pt x="258" y="731"/>
                </a:cubicBezTo>
                <a:cubicBezTo>
                  <a:pt x="258" y="730"/>
                  <a:pt x="258" y="730"/>
                  <a:pt x="258" y="730"/>
                </a:cubicBezTo>
                <a:cubicBezTo>
                  <a:pt x="260" y="732"/>
                  <a:pt x="260" y="732"/>
                  <a:pt x="260" y="732"/>
                </a:cubicBezTo>
                <a:cubicBezTo>
                  <a:pt x="263" y="730"/>
                  <a:pt x="263" y="730"/>
                  <a:pt x="263" y="730"/>
                </a:cubicBezTo>
                <a:cubicBezTo>
                  <a:pt x="258" y="729"/>
                  <a:pt x="258" y="729"/>
                  <a:pt x="258" y="729"/>
                </a:cubicBezTo>
                <a:cubicBezTo>
                  <a:pt x="246" y="734"/>
                  <a:pt x="246" y="734"/>
                  <a:pt x="246" y="734"/>
                </a:cubicBezTo>
                <a:cubicBezTo>
                  <a:pt x="224" y="748"/>
                  <a:pt x="224" y="748"/>
                  <a:pt x="224" y="748"/>
                </a:cubicBezTo>
                <a:cubicBezTo>
                  <a:pt x="223" y="750"/>
                  <a:pt x="223" y="750"/>
                  <a:pt x="223" y="750"/>
                </a:cubicBezTo>
                <a:cubicBezTo>
                  <a:pt x="227" y="750"/>
                  <a:pt x="227" y="750"/>
                  <a:pt x="227" y="750"/>
                </a:cubicBezTo>
                <a:cubicBezTo>
                  <a:pt x="231" y="751"/>
                  <a:pt x="231" y="751"/>
                  <a:pt x="231" y="751"/>
                </a:cubicBezTo>
                <a:cubicBezTo>
                  <a:pt x="232" y="752"/>
                  <a:pt x="232" y="752"/>
                  <a:pt x="232" y="752"/>
                </a:cubicBezTo>
                <a:cubicBezTo>
                  <a:pt x="220" y="759"/>
                  <a:pt x="220" y="759"/>
                  <a:pt x="220" y="759"/>
                </a:cubicBezTo>
                <a:cubicBezTo>
                  <a:pt x="214" y="762"/>
                  <a:pt x="214" y="762"/>
                  <a:pt x="214" y="762"/>
                </a:cubicBezTo>
                <a:cubicBezTo>
                  <a:pt x="210" y="766"/>
                  <a:pt x="210" y="766"/>
                  <a:pt x="210" y="766"/>
                </a:cubicBezTo>
                <a:cubicBezTo>
                  <a:pt x="207" y="764"/>
                  <a:pt x="207" y="764"/>
                  <a:pt x="207" y="764"/>
                </a:cubicBezTo>
                <a:cubicBezTo>
                  <a:pt x="190" y="776"/>
                  <a:pt x="190" y="776"/>
                  <a:pt x="190" y="776"/>
                </a:cubicBezTo>
                <a:cubicBezTo>
                  <a:pt x="190" y="778"/>
                  <a:pt x="190" y="778"/>
                  <a:pt x="190" y="778"/>
                </a:cubicBezTo>
                <a:cubicBezTo>
                  <a:pt x="186" y="779"/>
                  <a:pt x="186" y="779"/>
                  <a:pt x="186" y="779"/>
                </a:cubicBezTo>
                <a:cubicBezTo>
                  <a:pt x="185" y="780"/>
                  <a:pt x="185" y="780"/>
                  <a:pt x="185" y="780"/>
                </a:cubicBezTo>
                <a:cubicBezTo>
                  <a:pt x="180" y="783"/>
                  <a:pt x="180" y="783"/>
                  <a:pt x="180" y="783"/>
                </a:cubicBezTo>
                <a:cubicBezTo>
                  <a:pt x="179" y="785"/>
                  <a:pt x="189" y="777"/>
                  <a:pt x="176" y="786"/>
                </a:cubicBezTo>
                <a:cubicBezTo>
                  <a:pt x="181" y="779"/>
                  <a:pt x="181" y="779"/>
                  <a:pt x="181" y="779"/>
                </a:cubicBezTo>
                <a:cubicBezTo>
                  <a:pt x="185" y="778"/>
                  <a:pt x="185" y="778"/>
                  <a:pt x="185" y="778"/>
                </a:cubicBezTo>
                <a:cubicBezTo>
                  <a:pt x="182" y="775"/>
                  <a:pt x="182" y="775"/>
                  <a:pt x="182" y="775"/>
                </a:cubicBezTo>
                <a:cubicBezTo>
                  <a:pt x="179" y="779"/>
                  <a:pt x="179" y="779"/>
                  <a:pt x="179" y="779"/>
                </a:cubicBezTo>
                <a:cubicBezTo>
                  <a:pt x="175" y="779"/>
                  <a:pt x="175" y="779"/>
                  <a:pt x="175" y="779"/>
                </a:cubicBezTo>
                <a:cubicBezTo>
                  <a:pt x="177" y="778"/>
                  <a:pt x="177" y="775"/>
                  <a:pt x="176" y="774"/>
                </a:cubicBezTo>
                <a:cubicBezTo>
                  <a:pt x="172" y="774"/>
                  <a:pt x="172" y="774"/>
                  <a:pt x="172" y="774"/>
                </a:cubicBezTo>
                <a:cubicBezTo>
                  <a:pt x="170" y="779"/>
                  <a:pt x="170" y="779"/>
                  <a:pt x="170" y="779"/>
                </a:cubicBezTo>
                <a:cubicBezTo>
                  <a:pt x="172" y="778"/>
                  <a:pt x="169" y="783"/>
                  <a:pt x="174" y="780"/>
                </a:cubicBezTo>
                <a:cubicBezTo>
                  <a:pt x="172" y="783"/>
                  <a:pt x="172" y="783"/>
                  <a:pt x="172" y="783"/>
                </a:cubicBezTo>
                <a:cubicBezTo>
                  <a:pt x="167" y="784"/>
                  <a:pt x="167" y="784"/>
                  <a:pt x="167" y="784"/>
                </a:cubicBezTo>
                <a:cubicBezTo>
                  <a:pt x="165" y="782"/>
                  <a:pt x="165" y="782"/>
                  <a:pt x="165" y="782"/>
                </a:cubicBezTo>
                <a:cubicBezTo>
                  <a:pt x="161" y="776"/>
                  <a:pt x="161" y="776"/>
                  <a:pt x="161" y="776"/>
                </a:cubicBezTo>
                <a:cubicBezTo>
                  <a:pt x="160" y="776"/>
                  <a:pt x="160" y="776"/>
                  <a:pt x="160" y="776"/>
                </a:cubicBezTo>
                <a:cubicBezTo>
                  <a:pt x="161" y="773"/>
                  <a:pt x="169" y="774"/>
                  <a:pt x="170" y="768"/>
                </a:cubicBezTo>
                <a:cubicBezTo>
                  <a:pt x="173" y="768"/>
                  <a:pt x="173" y="768"/>
                  <a:pt x="173" y="768"/>
                </a:cubicBezTo>
                <a:cubicBezTo>
                  <a:pt x="178" y="761"/>
                  <a:pt x="178" y="761"/>
                  <a:pt x="178" y="761"/>
                </a:cubicBezTo>
                <a:cubicBezTo>
                  <a:pt x="176" y="760"/>
                  <a:pt x="176" y="760"/>
                  <a:pt x="176" y="760"/>
                </a:cubicBezTo>
                <a:cubicBezTo>
                  <a:pt x="179" y="756"/>
                  <a:pt x="179" y="756"/>
                  <a:pt x="179" y="756"/>
                </a:cubicBezTo>
                <a:cubicBezTo>
                  <a:pt x="170" y="754"/>
                  <a:pt x="170" y="754"/>
                  <a:pt x="170" y="754"/>
                </a:cubicBezTo>
                <a:cubicBezTo>
                  <a:pt x="169" y="752"/>
                  <a:pt x="169" y="752"/>
                  <a:pt x="169" y="752"/>
                </a:cubicBezTo>
                <a:cubicBezTo>
                  <a:pt x="166" y="754"/>
                  <a:pt x="166" y="754"/>
                  <a:pt x="166" y="754"/>
                </a:cubicBezTo>
                <a:cubicBezTo>
                  <a:pt x="167" y="755"/>
                  <a:pt x="167" y="755"/>
                  <a:pt x="167" y="755"/>
                </a:cubicBezTo>
                <a:cubicBezTo>
                  <a:pt x="158" y="757"/>
                  <a:pt x="158" y="757"/>
                  <a:pt x="158" y="757"/>
                </a:cubicBezTo>
                <a:cubicBezTo>
                  <a:pt x="153" y="760"/>
                  <a:pt x="153" y="760"/>
                  <a:pt x="153" y="760"/>
                </a:cubicBezTo>
                <a:cubicBezTo>
                  <a:pt x="152" y="764"/>
                  <a:pt x="167" y="751"/>
                  <a:pt x="146" y="763"/>
                </a:cubicBezTo>
                <a:cubicBezTo>
                  <a:pt x="144" y="763"/>
                  <a:pt x="144" y="763"/>
                  <a:pt x="144" y="763"/>
                </a:cubicBezTo>
                <a:cubicBezTo>
                  <a:pt x="143" y="762"/>
                  <a:pt x="143" y="762"/>
                  <a:pt x="143" y="762"/>
                </a:cubicBezTo>
                <a:cubicBezTo>
                  <a:pt x="147" y="761"/>
                  <a:pt x="147" y="761"/>
                  <a:pt x="147" y="761"/>
                </a:cubicBezTo>
                <a:cubicBezTo>
                  <a:pt x="151" y="757"/>
                  <a:pt x="151" y="757"/>
                  <a:pt x="151" y="757"/>
                </a:cubicBezTo>
                <a:cubicBezTo>
                  <a:pt x="151" y="753"/>
                  <a:pt x="151" y="753"/>
                  <a:pt x="151" y="753"/>
                </a:cubicBezTo>
                <a:cubicBezTo>
                  <a:pt x="153" y="754"/>
                  <a:pt x="153" y="754"/>
                  <a:pt x="153" y="754"/>
                </a:cubicBezTo>
                <a:cubicBezTo>
                  <a:pt x="156" y="751"/>
                  <a:pt x="156" y="751"/>
                  <a:pt x="156" y="751"/>
                </a:cubicBezTo>
                <a:cubicBezTo>
                  <a:pt x="154" y="750"/>
                  <a:pt x="154" y="750"/>
                  <a:pt x="154" y="750"/>
                </a:cubicBezTo>
                <a:cubicBezTo>
                  <a:pt x="150" y="748"/>
                  <a:pt x="150" y="748"/>
                  <a:pt x="150" y="748"/>
                </a:cubicBezTo>
                <a:cubicBezTo>
                  <a:pt x="142" y="751"/>
                  <a:pt x="142" y="751"/>
                  <a:pt x="142" y="751"/>
                </a:cubicBezTo>
                <a:cubicBezTo>
                  <a:pt x="139" y="755"/>
                  <a:pt x="139" y="755"/>
                  <a:pt x="139" y="755"/>
                </a:cubicBezTo>
                <a:cubicBezTo>
                  <a:pt x="136" y="754"/>
                  <a:pt x="145" y="749"/>
                  <a:pt x="135" y="755"/>
                </a:cubicBezTo>
                <a:cubicBezTo>
                  <a:pt x="138" y="752"/>
                  <a:pt x="138" y="752"/>
                  <a:pt x="138" y="752"/>
                </a:cubicBezTo>
                <a:cubicBezTo>
                  <a:pt x="142" y="750"/>
                  <a:pt x="142" y="750"/>
                  <a:pt x="142" y="750"/>
                </a:cubicBezTo>
                <a:cubicBezTo>
                  <a:pt x="142" y="748"/>
                  <a:pt x="142" y="748"/>
                  <a:pt x="142" y="748"/>
                </a:cubicBezTo>
                <a:cubicBezTo>
                  <a:pt x="137" y="749"/>
                  <a:pt x="137" y="749"/>
                  <a:pt x="137" y="749"/>
                </a:cubicBezTo>
                <a:cubicBezTo>
                  <a:pt x="130" y="757"/>
                  <a:pt x="130" y="757"/>
                  <a:pt x="130" y="757"/>
                </a:cubicBezTo>
                <a:cubicBezTo>
                  <a:pt x="135" y="756"/>
                  <a:pt x="135" y="756"/>
                  <a:pt x="135" y="756"/>
                </a:cubicBezTo>
                <a:cubicBezTo>
                  <a:pt x="130" y="760"/>
                  <a:pt x="130" y="760"/>
                  <a:pt x="130" y="760"/>
                </a:cubicBezTo>
                <a:cubicBezTo>
                  <a:pt x="130" y="758"/>
                  <a:pt x="130" y="758"/>
                  <a:pt x="130" y="758"/>
                </a:cubicBezTo>
                <a:cubicBezTo>
                  <a:pt x="128" y="760"/>
                  <a:pt x="128" y="760"/>
                  <a:pt x="128" y="760"/>
                </a:cubicBezTo>
                <a:cubicBezTo>
                  <a:pt x="123" y="760"/>
                  <a:pt x="123" y="760"/>
                  <a:pt x="123" y="760"/>
                </a:cubicBezTo>
                <a:cubicBezTo>
                  <a:pt x="119" y="764"/>
                  <a:pt x="119" y="764"/>
                  <a:pt x="119" y="764"/>
                </a:cubicBezTo>
                <a:cubicBezTo>
                  <a:pt x="113" y="763"/>
                  <a:pt x="113" y="763"/>
                  <a:pt x="113" y="763"/>
                </a:cubicBezTo>
                <a:cubicBezTo>
                  <a:pt x="111" y="761"/>
                  <a:pt x="111" y="761"/>
                  <a:pt x="111" y="761"/>
                </a:cubicBezTo>
                <a:cubicBezTo>
                  <a:pt x="112" y="759"/>
                  <a:pt x="112" y="759"/>
                  <a:pt x="112" y="759"/>
                </a:cubicBezTo>
                <a:cubicBezTo>
                  <a:pt x="110" y="756"/>
                  <a:pt x="110" y="756"/>
                  <a:pt x="110" y="756"/>
                </a:cubicBezTo>
                <a:cubicBezTo>
                  <a:pt x="112" y="756"/>
                  <a:pt x="114" y="754"/>
                  <a:pt x="115" y="754"/>
                </a:cubicBezTo>
                <a:cubicBezTo>
                  <a:pt x="112" y="754"/>
                  <a:pt x="112" y="754"/>
                  <a:pt x="112" y="754"/>
                </a:cubicBezTo>
                <a:cubicBezTo>
                  <a:pt x="120" y="744"/>
                  <a:pt x="120" y="744"/>
                  <a:pt x="120" y="744"/>
                </a:cubicBezTo>
                <a:cubicBezTo>
                  <a:pt x="117" y="744"/>
                  <a:pt x="117" y="744"/>
                  <a:pt x="117" y="744"/>
                </a:cubicBezTo>
                <a:cubicBezTo>
                  <a:pt x="118" y="744"/>
                  <a:pt x="114" y="747"/>
                  <a:pt x="117" y="743"/>
                </a:cubicBezTo>
                <a:cubicBezTo>
                  <a:pt x="115" y="743"/>
                  <a:pt x="115" y="743"/>
                  <a:pt x="115" y="743"/>
                </a:cubicBezTo>
                <a:cubicBezTo>
                  <a:pt x="119" y="739"/>
                  <a:pt x="120" y="747"/>
                  <a:pt x="122" y="739"/>
                </a:cubicBezTo>
                <a:cubicBezTo>
                  <a:pt x="117" y="739"/>
                  <a:pt x="117" y="739"/>
                  <a:pt x="117" y="739"/>
                </a:cubicBezTo>
                <a:cubicBezTo>
                  <a:pt x="105" y="750"/>
                  <a:pt x="105" y="750"/>
                  <a:pt x="105" y="750"/>
                </a:cubicBezTo>
                <a:cubicBezTo>
                  <a:pt x="99" y="755"/>
                  <a:pt x="99" y="755"/>
                  <a:pt x="99" y="755"/>
                </a:cubicBezTo>
                <a:cubicBezTo>
                  <a:pt x="99" y="755"/>
                  <a:pt x="99" y="755"/>
                  <a:pt x="99" y="756"/>
                </a:cubicBezTo>
                <a:cubicBezTo>
                  <a:pt x="96" y="755"/>
                  <a:pt x="96" y="755"/>
                  <a:pt x="96" y="755"/>
                </a:cubicBezTo>
                <a:cubicBezTo>
                  <a:pt x="102" y="750"/>
                  <a:pt x="102" y="750"/>
                  <a:pt x="102" y="750"/>
                </a:cubicBezTo>
                <a:cubicBezTo>
                  <a:pt x="101" y="749"/>
                  <a:pt x="101" y="749"/>
                  <a:pt x="101" y="749"/>
                </a:cubicBezTo>
                <a:cubicBezTo>
                  <a:pt x="105" y="745"/>
                  <a:pt x="105" y="745"/>
                  <a:pt x="105" y="745"/>
                </a:cubicBezTo>
                <a:cubicBezTo>
                  <a:pt x="103" y="744"/>
                  <a:pt x="103" y="744"/>
                  <a:pt x="103" y="744"/>
                </a:cubicBezTo>
                <a:cubicBezTo>
                  <a:pt x="104" y="747"/>
                  <a:pt x="99" y="743"/>
                  <a:pt x="99" y="749"/>
                </a:cubicBezTo>
                <a:cubicBezTo>
                  <a:pt x="98" y="750"/>
                  <a:pt x="98" y="750"/>
                  <a:pt x="98" y="750"/>
                </a:cubicBezTo>
                <a:cubicBezTo>
                  <a:pt x="96" y="748"/>
                  <a:pt x="96" y="748"/>
                  <a:pt x="96" y="748"/>
                </a:cubicBezTo>
                <a:cubicBezTo>
                  <a:pt x="91" y="750"/>
                  <a:pt x="91" y="750"/>
                  <a:pt x="91" y="750"/>
                </a:cubicBezTo>
                <a:cubicBezTo>
                  <a:pt x="86" y="745"/>
                  <a:pt x="86" y="745"/>
                  <a:pt x="86" y="745"/>
                </a:cubicBezTo>
                <a:cubicBezTo>
                  <a:pt x="89" y="740"/>
                  <a:pt x="89" y="740"/>
                  <a:pt x="89" y="740"/>
                </a:cubicBezTo>
                <a:cubicBezTo>
                  <a:pt x="85" y="737"/>
                  <a:pt x="85" y="737"/>
                  <a:pt x="85" y="737"/>
                </a:cubicBezTo>
                <a:cubicBezTo>
                  <a:pt x="91" y="735"/>
                  <a:pt x="91" y="735"/>
                  <a:pt x="91" y="735"/>
                </a:cubicBezTo>
                <a:cubicBezTo>
                  <a:pt x="89" y="733"/>
                  <a:pt x="89" y="733"/>
                  <a:pt x="89" y="733"/>
                </a:cubicBezTo>
                <a:cubicBezTo>
                  <a:pt x="92" y="733"/>
                  <a:pt x="92" y="733"/>
                  <a:pt x="92" y="733"/>
                </a:cubicBezTo>
                <a:cubicBezTo>
                  <a:pt x="91" y="729"/>
                  <a:pt x="91" y="729"/>
                  <a:pt x="91" y="729"/>
                </a:cubicBezTo>
                <a:cubicBezTo>
                  <a:pt x="95" y="726"/>
                  <a:pt x="95" y="726"/>
                  <a:pt x="95" y="726"/>
                </a:cubicBezTo>
                <a:cubicBezTo>
                  <a:pt x="94" y="728"/>
                  <a:pt x="99" y="720"/>
                  <a:pt x="89" y="725"/>
                </a:cubicBezTo>
                <a:cubicBezTo>
                  <a:pt x="85" y="726"/>
                  <a:pt x="85" y="726"/>
                  <a:pt x="85" y="726"/>
                </a:cubicBezTo>
                <a:cubicBezTo>
                  <a:pt x="81" y="730"/>
                  <a:pt x="81" y="730"/>
                  <a:pt x="81" y="730"/>
                </a:cubicBezTo>
                <a:cubicBezTo>
                  <a:pt x="78" y="731"/>
                  <a:pt x="78" y="731"/>
                  <a:pt x="78" y="731"/>
                </a:cubicBezTo>
                <a:cubicBezTo>
                  <a:pt x="81" y="728"/>
                  <a:pt x="81" y="728"/>
                  <a:pt x="81" y="728"/>
                </a:cubicBezTo>
                <a:cubicBezTo>
                  <a:pt x="81" y="726"/>
                  <a:pt x="81" y="726"/>
                  <a:pt x="81" y="726"/>
                </a:cubicBezTo>
                <a:cubicBezTo>
                  <a:pt x="81" y="723"/>
                  <a:pt x="82" y="729"/>
                  <a:pt x="81" y="723"/>
                </a:cubicBezTo>
                <a:cubicBezTo>
                  <a:pt x="83" y="724"/>
                  <a:pt x="73" y="727"/>
                  <a:pt x="85" y="723"/>
                </a:cubicBezTo>
                <a:cubicBezTo>
                  <a:pt x="87" y="722"/>
                  <a:pt x="87" y="722"/>
                  <a:pt x="87" y="722"/>
                </a:cubicBezTo>
                <a:cubicBezTo>
                  <a:pt x="87" y="717"/>
                  <a:pt x="87" y="717"/>
                  <a:pt x="87" y="717"/>
                </a:cubicBezTo>
                <a:cubicBezTo>
                  <a:pt x="86" y="717"/>
                  <a:pt x="86" y="717"/>
                  <a:pt x="86" y="717"/>
                </a:cubicBezTo>
                <a:cubicBezTo>
                  <a:pt x="78" y="723"/>
                  <a:pt x="78" y="723"/>
                  <a:pt x="78" y="723"/>
                </a:cubicBezTo>
                <a:cubicBezTo>
                  <a:pt x="77" y="723"/>
                  <a:pt x="77" y="723"/>
                  <a:pt x="77" y="723"/>
                </a:cubicBezTo>
                <a:cubicBezTo>
                  <a:pt x="77" y="722"/>
                  <a:pt x="77" y="722"/>
                  <a:pt x="77" y="722"/>
                </a:cubicBezTo>
                <a:cubicBezTo>
                  <a:pt x="79" y="721"/>
                  <a:pt x="79" y="721"/>
                  <a:pt x="79" y="721"/>
                </a:cubicBezTo>
                <a:cubicBezTo>
                  <a:pt x="81" y="717"/>
                  <a:pt x="81" y="717"/>
                  <a:pt x="81" y="717"/>
                </a:cubicBezTo>
                <a:cubicBezTo>
                  <a:pt x="84" y="715"/>
                  <a:pt x="84" y="715"/>
                  <a:pt x="84" y="715"/>
                </a:cubicBezTo>
                <a:cubicBezTo>
                  <a:pt x="82" y="710"/>
                  <a:pt x="82" y="710"/>
                  <a:pt x="82" y="710"/>
                </a:cubicBezTo>
                <a:cubicBezTo>
                  <a:pt x="84" y="707"/>
                  <a:pt x="84" y="707"/>
                  <a:pt x="84" y="707"/>
                </a:cubicBezTo>
                <a:cubicBezTo>
                  <a:pt x="84" y="707"/>
                  <a:pt x="81" y="708"/>
                  <a:pt x="85" y="708"/>
                </a:cubicBezTo>
                <a:cubicBezTo>
                  <a:pt x="86" y="707"/>
                  <a:pt x="86" y="707"/>
                  <a:pt x="86" y="707"/>
                </a:cubicBezTo>
                <a:cubicBezTo>
                  <a:pt x="84" y="706"/>
                  <a:pt x="84" y="706"/>
                  <a:pt x="84" y="706"/>
                </a:cubicBezTo>
                <a:cubicBezTo>
                  <a:pt x="83" y="704"/>
                  <a:pt x="83" y="704"/>
                  <a:pt x="83" y="704"/>
                </a:cubicBezTo>
                <a:cubicBezTo>
                  <a:pt x="77" y="708"/>
                  <a:pt x="77" y="708"/>
                  <a:pt x="77" y="708"/>
                </a:cubicBezTo>
                <a:cubicBezTo>
                  <a:pt x="79" y="711"/>
                  <a:pt x="73" y="708"/>
                  <a:pt x="73" y="715"/>
                </a:cubicBezTo>
                <a:cubicBezTo>
                  <a:pt x="71" y="715"/>
                  <a:pt x="71" y="715"/>
                  <a:pt x="71" y="715"/>
                </a:cubicBezTo>
                <a:cubicBezTo>
                  <a:pt x="73" y="719"/>
                  <a:pt x="73" y="719"/>
                  <a:pt x="73" y="719"/>
                </a:cubicBezTo>
                <a:cubicBezTo>
                  <a:pt x="72" y="723"/>
                  <a:pt x="72" y="723"/>
                  <a:pt x="72" y="723"/>
                </a:cubicBezTo>
                <a:cubicBezTo>
                  <a:pt x="74" y="723"/>
                  <a:pt x="74" y="723"/>
                  <a:pt x="74" y="723"/>
                </a:cubicBezTo>
                <a:cubicBezTo>
                  <a:pt x="71" y="728"/>
                  <a:pt x="82" y="720"/>
                  <a:pt x="70" y="725"/>
                </a:cubicBezTo>
                <a:cubicBezTo>
                  <a:pt x="70" y="726"/>
                  <a:pt x="70" y="726"/>
                  <a:pt x="70" y="726"/>
                </a:cubicBezTo>
                <a:cubicBezTo>
                  <a:pt x="69" y="725"/>
                  <a:pt x="77" y="727"/>
                  <a:pt x="68" y="725"/>
                </a:cubicBezTo>
                <a:cubicBezTo>
                  <a:pt x="71" y="721"/>
                  <a:pt x="71" y="721"/>
                  <a:pt x="71" y="721"/>
                </a:cubicBezTo>
                <a:cubicBezTo>
                  <a:pt x="70" y="720"/>
                  <a:pt x="70" y="720"/>
                  <a:pt x="70" y="720"/>
                </a:cubicBezTo>
                <a:cubicBezTo>
                  <a:pt x="67" y="723"/>
                  <a:pt x="67" y="723"/>
                  <a:pt x="67" y="723"/>
                </a:cubicBezTo>
                <a:cubicBezTo>
                  <a:pt x="67" y="717"/>
                  <a:pt x="67" y="717"/>
                  <a:pt x="67" y="717"/>
                </a:cubicBezTo>
                <a:cubicBezTo>
                  <a:pt x="70" y="716"/>
                  <a:pt x="70" y="716"/>
                  <a:pt x="70" y="716"/>
                </a:cubicBezTo>
                <a:cubicBezTo>
                  <a:pt x="69" y="714"/>
                  <a:pt x="69" y="714"/>
                  <a:pt x="69" y="714"/>
                </a:cubicBezTo>
                <a:cubicBezTo>
                  <a:pt x="69" y="710"/>
                  <a:pt x="69" y="710"/>
                  <a:pt x="69" y="710"/>
                </a:cubicBezTo>
                <a:cubicBezTo>
                  <a:pt x="59" y="714"/>
                  <a:pt x="59" y="714"/>
                  <a:pt x="59" y="714"/>
                </a:cubicBezTo>
                <a:cubicBezTo>
                  <a:pt x="54" y="718"/>
                  <a:pt x="54" y="718"/>
                  <a:pt x="54" y="718"/>
                </a:cubicBezTo>
                <a:cubicBezTo>
                  <a:pt x="53" y="718"/>
                  <a:pt x="53" y="718"/>
                  <a:pt x="53" y="718"/>
                </a:cubicBezTo>
                <a:cubicBezTo>
                  <a:pt x="52" y="719"/>
                  <a:pt x="52" y="719"/>
                  <a:pt x="52" y="719"/>
                </a:cubicBezTo>
                <a:cubicBezTo>
                  <a:pt x="52" y="721"/>
                  <a:pt x="52" y="721"/>
                  <a:pt x="52" y="721"/>
                </a:cubicBezTo>
                <a:cubicBezTo>
                  <a:pt x="53" y="722"/>
                  <a:pt x="53" y="722"/>
                  <a:pt x="53" y="722"/>
                </a:cubicBezTo>
                <a:cubicBezTo>
                  <a:pt x="54" y="721"/>
                  <a:pt x="56" y="721"/>
                  <a:pt x="58" y="721"/>
                </a:cubicBezTo>
                <a:cubicBezTo>
                  <a:pt x="52" y="724"/>
                  <a:pt x="52" y="724"/>
                  <a:pt x="52" y="724"/>
                </a:cubicBezTo>
                <a:cubicBezTo>
                  <a:pt x="52" y="723"/>
                  <a:pt x="52" y="723"/>
                  <a:pt x="52" y="723"/>
                </a:cubicBezTo>
                <a:cubicBezTo>
                  <a:pt x="45" y="725"/>
                  <a:pt x="45" y="725"/>
                  <a:pt x="45" y="725"/>
                </a:cubicBezTo>
                <a:cubicBezTo>
                  <a:pt x="47" y="721"/>
                  <a:pt x="47" y="721"/>
                  <a:pt x="47" y="721"/>
                </a:cubicBezTo>
                <a:cubicBezTo>
                  <a:pt x="49" y="719"/>
                  <a:pt x="49" y="719"/>
                  <a:pt x="49" y="719"/>
                </a:cubicBezTo>
                <a:cubicBezTo>
                  <a:pt x="47" y="718"/>
                  <a:pt x="47" y="718"/>
                  <a:pt x="47" y="718"/>
                </a:cubicBezTo>
                <a:cubicBezTo>
                  <a:pt x="51" y="713"/>
                  <a:pt x="51" y="713"/>
                  <a:pt x="51" y="713"/>
                </a:cubicBezTo>
                <a:cubicBezTo>
                  <a:pt x="54" y="712"/>
                  <a:pt x="49" y="718"/>
                  <a:pt x="47" y="710"/>
                </a:cubicBezTo>
                <a:cubicBezTo>
                  <a:pt x="49" y="709"/>
                  <a:pt x="49" y="709"/>
                  <a:pt x="49" y="709"/>
                </a:cubicBezTo>
                <a:cubicBezTo>
                  <a:pt x="49" y="708"/>
                  <a:pt x="49" y="708"/>
                  <a:pt x="49" y="708"/>
                </a:cubicBezTo>
                <a:cubicBezTo>
                  <a:pt x="44" y="704"/>
                  <a:pt x="48" y="715"/>
                  <a:pt x="44" y="705"/>
                </a:cubicBezTo>
                <a:cubicBezTo>
                  <a:pt x="49" y="705"/>
                  <a:pt x="49" y="705"/>
                  <a:pt x="49" y="705"/>
                </a:cubicBezTo>
                <a:cubicBezTo>
                  <a:pt x="49" y="703"/>
                  <a:pt x="49" y="703"/>
                  <a:pt x="49" y="703"/>
                </a:cubicBezTo>
                <a:cubicBezTo>
                  <a:pt x="47" y="701"/>
                  <a:pt x="42" y="711"/>
                  <a:pt x="47" y="699"/>
                </a:cubicBezTo>
                <a:cubicBezTo>
                  <a:pt x="50" y="695"/>
                  <a:pt x="50" y="695"/>
                  <a:pt x="50" y="695"/>
                </a:cubicBezTo>
                <a:cubicBezTo>
                  <a:pt x="49" y="697"/>
                  <a:pt x="48" y="697"/>
                  <a:pt x="47" y="691"/>
                </a:cubicBezTo>
                <a:cubicBezTo>
                  <a:pt x="49" y="690"/>
                  <a:pt x="49" y="690"/>
                  <a:pt x="49" y="690"/>
                </a:cubicBezTo>
                <a:cubicBezTo>
                  <a:pt x="44" y="689"/>
                  <a:pt x="44" y="689"/>
                  <a:pt x="44" y="689"/>
                </a:cubicBezTo>
                <a:cubicBezTo>
                  <a:pt x="50" y="688"/>
                  <a:pt x="50" y="688"/>
                  <a:pt x="50" y="688"/>
                </a:cubicBezTo>
                <a:cubicBezTo>
                  <a:pt x="51" y="688"/>
                  <a:pt x="51" y="688"/>
                  <a:pt x="51" y="688"/>
                </a:cubicBezTo>
                <a:cubicBezTo>
                  <a:pt x="50" y="686"/>
                  <a:pt x="50" y="686"/>
                  <a:pt x="50" y="686"/>
                </a:cubicBezTo>
                <a:cubicBezTo>
                  <a:pt x="50" y="686"/>
                  <a:pt x="48" y="689"/>
                  <a:pt x="50" y="685"/>
                </a:cubicBezTo>
                <a:cubicBezTo>
                  <a:pt x="47" y="685"/>
                  <a:pt x="47" y="685"/>
                  <a:pt x="47" y="685"/>
                </a:cubicBezTo>
                <a:cubicBezTo>
                  <a:pt x="49" y="683"/>
                  <a:pt x="49" y="683"/>
                  <a:pt x="49" y="683"/>
                </a:cubicBezTo>
                <a:cubicBezTo>
                  <a:pt x="51" y="684"/>
                  <a:pt x="51" y="684"/>
                  <a:pt x="51" y="684"/>
                </a:cubicBezTo>
                <a:cubicBezTo>
                  <a:pt x="59" y="678"/>
                  <a:pt x="59" y="678"/>
                  <a:pt x="59" y="678"/>
                </a:cubicBezTo>
                <a:cubicBezTo>
                  <a:pt x="51" y="677"/>
                  <a:pt x="51" y="677"/>
                  <a:pt x="51" y="677"/>
                </a:cubicBezTo>
                <a:cubicBezTo>
                  <a:pt x="51" y="676"/>
                  <a:pt x="51" y="676"/>
                  <a:pt x="51" y="676"/>
                </a:cubicBezTo>
                <a:cubicBezTo>
                  <a:pt x="55" y="676"/>
                  <a:pt x="55" y="676"/>
                  <a:pt x="55" y="676"/>
                </a:cubicBezTo>
                <a:cubicBezTo>
                  <a:pt x="55" y="670"/>
                  <a:pt x="55" y="670"/>
                  <a:pt x="55" y="670"/>
                </a:cubicBezTo>
                <a:cubicBezTo>
                  <a:pt x="59" y="669"/>
                  <a:pt x="59" y="669"/>
                  <a:pt x="59" y="669"/>
                </a:cubicBezTo>
                <a:cubicBezTo>
                  <a:pt x="59" y="668"/>
                  <a:pt x="60" y="671"/>
                  <a:pt x="59" y="667"/>
                </a:cubicBezTo>
                <a:cubicBezTo>
                  <a:pt x="49" y="668"/>
                  <a:pt x="49" y="668"/>
                  <a:pt x="49" y="668"/>
                </a:cubicBezTo>
                <a:cubicBezTo>
                  <a:pt x="49" y="671"/>
                  <a:pt x="46" y="670"/>
                  <a:pt x="45" y="670"/>
                </a:cubicBezTo>
                <a:cubicBezTo>
                  <a:pt x="43" y="672"/>
                  <a:pt x="43" y="672"/>
                  <a:pt x="43" y="672"/>
                </a:cubicBezTo>
                <a:cubicBezTo>
                  <a:pt x="38" y="671"/>
                  <a:pt x="38" y="671"/>
                  <a:pt x="38" y="671"/>
                </a:cubicBezTo>
                <a:cubicBezTo>
                  <a:pt x="34" y="675"/>
                  <a:pt x="34" y="675"/>
                  <a:pt x="34" y="675"/>
                </a:cubicBezTo>
                <a:cubicBezTo>
                  <a:pt x="33" y="674"/>
                  <a:pt x="33" y="674"/>
                  <a:pt x="33" y="674"/>
                </a:cubicBezTo>
                <a:cubicBezTo>
                  <a:pt x="31" y="677"/>
                  <a:pt x="31" y="677"/>
                  <a:pt x="31" y="677"/>
                </a:cubicBezTo>
                <a:cubicBezTo>
                  <a:pt x="23" y="680"/>
                  <a:pt x="23" y="680"/>
                  <a:pt x="23" y="680"/>
                </a:cubicBezTo>
                <a:cubicBezTo>
                  <a:pt x="22" y="682"/>
                  <a:pt x="38" y="669"/>
                  <a:pt x="19" y="685"/>
                </a:cubicBezTo>
                <a:cubicBezTo>
                  <a:pt x="18" y="682"/>
                  <a:pt x="18" y="682"/>
                  <a:pt x="18" y="682"/>
                </a:cubicBezTo>
                <a:cubicBezTo>
                  <a:pt x="19" y="680"/>
                  <a:pt x="19" y="680"/>
                  <a:pt x="19" y="680"/>
                </a:cubicBezTo>
                <a:cubicBezTo>
                  <a:pt x="17" y="680"/>
                  <a:pt x="17" y="680"/>
                  <a:pt x="17" y="680"/>
                </a:cubicBezTo>
                <a:cubicBezTo>
                  <a:pt x="18" y="679"/>
                  <a:pt x="22" y="676"/>
                  <a:pt x="23" y="678"/>
                </a:cubicBezTo>
                <a:cubicBezTo>
                  <a:pt x="30" y="676"/>
                  <a:pt x="30" y="676"/>
                  <a:pt x="30" y="676"/>
                </a:cubicBezTo>
                <a:cubicBezTo>
                  <a:pt x="27" y="673"/>
                  <a:pt x="27" y="673"/>
                  <a:pt x="27" y="673"/>
                </a:cubicBezTo>
                <a:cubicBezTo>
                  <a:pt x="27" y="667"/>
                  <a:pt x="27" y="667"/>
                  <a:pt x="27" y="667"/>
                </a:cubicBezTo>
                <a:cubicBezTo>
                  <a:pt x="31" y="667"/>
                  <a:pt x="31" y="667"/>
                  <a:pt x="31" y="667"/>
                </a:cubicBezTo>
                <a:cubicBezTo>
                  <a:pt x="32" y="666"/>
                  <a:pt x="32" y="666"/>
                  <a:pt x="32" y="666"/>
                </a:cubicBezTo>
                <a:cubicBezTo>
                  <a:pt x="32" y="664"/>
                  <a:pt x="32" y="664"/>
                  <a:pt x="32" y="664"/>
                </a:cubicBezTo>
                <a:cubicBezTo>
                  <a:pt x="29" y="663"/>
                  <a:pt x="45" y="656"/>
                  <a:pt x="25" y="664"/>
                </a:cubicBezTo>
                <a:cubicBezTo>
                  <a:pt x="25" y="666"/>
                  <a:pt x="25" y="666"/>
                  <a:pt x="25" y="666"/>
                </a:cubicBezTo>
                <a:cubicBezTo>
                  <a:pt x="24" y="666"/>
                  <a:pt x="24" y="666"/>
                  <a:pt x="24" y="666"/>
                </a:cubicBezTo>
                <a:cubicBezTo>
                  <a:pt x="25" y="662"/>
                  <a:pt x="25" y="662"/>
                  <a:pt x="25" y="662"/>
                </a:cubicBezTo>
                <a:cubicBezTo>
                  <a:pt x="33" y="661"/>
                  <a:pt x="33" y="661"/>
                  <a:pt x="33" y="661"/>
                </a:cubicBezTo>
                <a:cubicBezTo>
                  <a:pt x="34" y="660"/>
                  <a:pt x="34" y="660"/>
                  <a:pt x="34" y="660"/>
                </a:cubicBezTo>
                <a:cubicBezTo>
                  <a:pt x="34" y="657"/>
                  <a:pt x="34" y="657"/>
                  <a:pt x="34" y="657"/>
                </a:cubicBezTo>
                <a:cubicBezTo>
                  <a:pt x="35" y="655"/>
                  <a:pt x="39" y="658"/>
                  <a:pt x="37" y="653"/>
                </a:cubicBezTo>
                <a:cubicBezTo>
                  <a:pt x="37" y="652"/>
                  <a:pt x="37" y="652"/>
                  <a:pt x="37" y="652"/>
                </a:cubicBezTo>
                <a:cubicBezTo>
                  <a:pt x="33" y="652"/>
                  <a:pt x="33" y="652"/>
                  <a:pt x="33" y="652"/>
                </a:cubicBezTo>
                <a:cubicBezTo>
                  <a:pt x="38" y="648"/>
                  <a:pt x="38" y="648"/>
                  <a:pt x="38" y="648"/>
                </a:cubicBezTo>
                <a:cubicBezTo>
                  <a:pt x="37" y="647"/>
                  <a:pt x="37" y="647"/>
                  <a:pt x="37" y="647"/>
                </a:cubicBezTo>
                <a:cubicBezTo>
                  <a:pt x="39" y="645"/>
                  <a:pt x="39" y="645"/>
                  <a:pt x="39" y="645"/>
                </a:cubicBezTo>
                <a:cubicBezTo>
                  <a:pt x="39" y="644"/>
                  <a:pt x="32" y="654"/>
                  <a:pt x="39" y="641"/>
                </a:cubicBezTo>
                <a:cubicBezTo>
                  <a:pt x="39" y="636"/>
                  <a:pt x="39" y="636"/>
                  <a:pt x="39" y="636"/>
                </a:cubicBezTo>
                <a:cubicBezTo>
                  <a:pt x="33" y="637"/>
                  <a:pt x="33" y="637"/>
                  <a:pt x="33" y="637"/>
                </a:cubicBezTo>
                <a:cubicBezTo>
                  <a:pt x="36" y="641"/>
                  <a:pt x="36" y="641"/>
                  <a:pt x="36" y="641"/>
                </a:cubicBezTo>
                <a:cubicBezTo>
                  <a:pt x="35" y="642"/>
                  <a:pt x="35" y="642"/>
                  <a:pt x="35" y="642"/>
                </a:cubicBezTo>
                <a:cubicBezTo>
                  <a:pt x="30" y="640"/>
                  <a:pt x="30" y="640"/>
                  <a:pt x="30" y="640"/>
                </a:cubicBezTo>
                <a:cubicBezTo>
                  <a:pt x="29" y="641"/>
                  <a:pt x="29" y="641"/>
                  <a:pt x="29" y="641"/>
                </a:cubicBezTo>
                <a:cubicBezTo>
                  <a:pt x="29" y="638"/>
                  <a:pt x="29" y="638"/>
                  <a:pt x="29" y="638"/>
                </a:cubicBezTo>
                <a:cubicBezTo>
                  <a:pt x="30" y="638"/>
                  <a:pt x="30" y="642"/>
                  <a:pt x="31" y="637"/>
                </a:cubicBezTo>
                <a:cubicBezTo>
                  <a:pt x="25" y="635"/>
                  <a:pt x="25" y="635"/>
                  <a:pt x="25" y="635"/>
                </a:cubicBezTo>
                <a:cubicBezTo>
                  <a:pt x="25" y="636"/>
                  <a:pt x="25" y="636"/>
                  <a:pt x="25" y="636"/>
                </a:cubicBezTo>
                <a:cubicBezTo>
                  <a:pt x="28" y="636"/>
                  <a:pt x="24" y="630"/>
                  <a:pt x="23" y="640"/>
                </a:cubicBezTo>
                <a:cubicBezTo>
                  <a:pt x="19" y="641"/>
                  <a:pt x="19" y="641"/>
                  <a:pt x="19" y="641"/>
                </a:cubicBezTo>
                <a:cubicBezTo>
                  <a:pt x="22" y="642"/>
                  <a:pt x="22" y="642"/>
                  <a:pt x="22" y="642"/>
                </a:cubicBezTo>
                <a:cubicBezTo>
                  <a:pt x="20" y="649"/>
                  <a:pt x="20" y="649"/>
                  <a:pt x="20" y="649"/>
                </a:cubicBezTo>
                <a:cubicBezTo>
                  <a:pt x="24" y="648"/>
                  <a:pt x="14" y="646"/>
                  <a:pt x="24" y="648"/>
                </a:cubicBezTo>
                <a:cubicBezTo>
                  <a:pt x="20" y="652"/>
                  <a:pt x="27" y="645"/>
                  <a:pt x="20" y="649"/>
                </a:cubicBezTo>
                <a:cubicBezTo>
                  <a:pt x="19" y="651"/>
                  <a:pt x="19" y="651"/>
                  <a:pt x="19" y="651"/>
                </a:cubicBezTo>
                <a:cubicBezTo>
                  <a:pt x="15" y="655"/>
                  <a:pt x="15" y="655"/>
                  <a:pt x="15" y="655"/>
                </a:cubicBezTo>
                <a:cubicBezTo>
                  <a:pt x="15" y="657"/>
                  <a:pt x="15" y="657"/>
                  <a:pt x="15" y="657"/>
                </a:cubicBezTo>
                <a:cubicBezTo>
                  <a:pt x="13" y="658"/>
                  <a:pt x="13" y="658"/>
                  <a:pt x="13" y="658"/>
                </a:cubicBezTo>
                <a:cubicBezTo>
                  <a:pt x="13" y="659"/>
                  <a:pt x="13" y="659"/>
                  <a:pt x="13" y="659"/>
                </a:cubicBezTo>
                <a:cubicBezTo>
                  <a:pt x="11" y="661"/>
                  <a:pt x="11" y="661"/>
                  <a:pt x="11" y="661"/>
                </a:cubicBezTo>
                <a:cubicBezTo>
                  <a:pt x="9" y="660"/>
                  <a:pt x="9" y="660"/>
                  <a:pt x="9" y="660"/>
                </a:cubicBezTo>
                <a:cubicBezTo>
                  <a:pt x="8" y="659"/>
                  <a:pt x="8" y="659"/>
                  <a:pt x="8" y="659"/>
                </a:cubicBezTo>
                <a:cubicBezTo>
                  <a:pt x="8" y="658"/>
                  <a:pt x="8" y="658"/>
                  <a:pt x="8" y="658"/>
                </a:cubicBezTo>
                <a:cubicBezTo>
                  <a:pt x="10" y="657"/>
                  <a:pt x="10" y="657"/>
                  <a:pt x="10" y="657"/>
                </a:cubicBezTo>
                <a:cubicBezTo>
                  <a:pt x="5" y="654"/>
                  <a:pt x="5" y="654"/>
                  <a:pt x="5" y="654"/>
                </a:cubicBezTo>
                <a:cubicBezTo>
                  <a:pt x="4" y="651"/>
                  <a:pt x="4" y="651"/>
                  <a:pt x="4" y="651"/>
                </a:cubicBezTo>
                <a:cubicBezTo>
                  <a:pt x="9" y="652"/>
                  <a:pt x="2" y="646"/>
                  <a:pt x="9" y="650"/>
                </a:cubicBezTo>
                <a:cubicBezTo>
                  <a:pt x="14" y="650"/>
                  <a:pt x="14" y="650"/>
                  <a:pt x="14" y="650"/>
                </a:cubicBezTo>
                <a:cubicBezTo>
                  <a:pt x="14" y="645"/>
                  <a:pt x="14" y="645"/>
                  <a:pt x="14" y="645"/>
                </a:cubicBezTo>
                <a:cubicBezTo>
                  <a:pt x="16" y="642"/>
                  <a:pt x="16" y="642"/>
                  <a:pt x="16" y="642"/>
                </a:cubicBezTo>
                <a:cubicBezTo>
                  <a:pt x="11" y="638"/>
                  <a:pt x="11" y="638"/>
                  <a:pt x="11" y="638"/>
                </a:cubicBezTo>
                <a:cubicBezTo>
                  <a:pt x="15" y="635"/>
                  <a:pt x="15" y="635"/>
                  <a:pt x="15" y="635"/>
                </a:cubicBezTo>
                <a:cubicBezTo>
                  <a:pt x="16" y="637"/>
                  <a:pt x="16" y="637"/>
                  <a:pt x="16" y="637"/>
                </a:cubicBezTo>
                <a:cubicBezTo>
                  <a:pt x="23" y="633"/>
                  <a:pt x="23" y="633"/>
                  <a:pt x="23" y="633"/>
                </a:cubicBezTo>
                <a:cubicBezTo>
                  <a:pt x="23" y="633"/>
                  <a:pt x="23" y="633"/>
                  <a:pt x="23" y="633"/>
                </a:cubicBezTo>
                <a:cubicBezTo>
                  <a:pt x="23" y="630"/>
                  <a:pt x="23" y="630"/>
                  <a:pt x="23" y="630"/>
                </a:cubicBezTo>
                <a:cubicBezTo>
                  <a:pt x="24" y="630"/>
                  <a:pt x="24" y="628"/>
                  <a:pt x="25" y="631"/>
                </a:cubicBezTo>
                <a:cubicBezTo>
                  <a:pt x="27" y="628"/>
                  <a:pt x="27" y="628"/>
                  <a:pt x="27" y="628"/>
                </a:cubicBezTo>
                <a:cubicBezTo>
                  <a:pt x="28" y="628"/>
                  <a:pt x="28" y="628"/>
                  <a:pt x="28" y="628"/>
                </a:cubicBezTo>
                <a:cubicBezTo>
                  <a:pt x="28" y="626"/>
                  <a:pt x="28" y="626"/>
                  <a:pt x="28" y="626"/>
                </a:cubicBezTo>
                <a:cubicBezTo>
                  <a:pt x="23" y="627"/>
                  <a:pt x="23" y="627"/>
                  <a:pt x="23" y="627"/>
                </a:cubicBezTo>
                <a:cubicBezTo>
                  <a:pt x="22" y="628"/>
                  <a:pt x="22" y="628"/>
                  <a:pt x="22" y="628"/>
                </a:cubicBezTo>
                <a:cubicBezTo>
                  <a:pt x="19" y="628"/>
                  <a:pt x="19" y="628"/>
                  <a:pt x="19" y="628"/>
                </a:cubicBezTo>
                <a:cubicBezTo>
                  <a:pt x="15" y="634"/>
                  <a:pt x="15" y="634"/>
                  <a:pt x="15" y="634"/>
                </a:cubicBezTo>
                <a:cubicBezTo>
                  <a:pt x="8" y="635"/>
                  <a:pt x="8" y="635"/>
                  <a:pt x="8" y="635"/>
                </a:cubicBezTo>
                <a:cubicBezTo>
                  <a:pt x="11" y="633"/>
                  <a:pt x="17" y="640"/>
                  <a:pt x="15" y="627"/>
                </a:cubicBezTo>
                <a:cubicBezTo>
                  <a:pt x="23" y="625"/>
                  <a:pt x="23" y="625"/>
                  <a:pt x="23" y="625"/>
                </a:cubicBezTo>
                <a:cubicBezTo>
                  <a:pt x="28" y="621"/>
                  <a:pt x="28" y="621"/>
                  <a:pt x="28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0" y="620"/>
                  <a:pt x="35" y="621"/>
                  <a:pt x="31" y="618"/>
                </a:cubicBezTo>
                <a:cubicBezTo>
                  <a:pt x="29" y="617"/>
                  <a:pt x="29" y="617"/>
                  <a:pt x="29" y="617"/>
                </a:cubicBezTo>
                <a:cubicBezTo>
                  <a:pt x="27" y="617"/>
                  <a:pt x="38" y="614"/>
                  <a:pt x="25" y="618"/>
                </a:cubicBezTo>
                <a:cubicBezTo>
                  <a:pt x="30" y="615"/>
                  <a:pt x="30" y="615"/>
                  <a:pt x="30" y="615"/>
                </a:cubicBezTo>
                <a:cubicBezTo>
                  <a:pt x="31" y="615"/>
                  <a:pt x="31" y="616"/>
                  <a:pt x="32" y="615"/>
                </a:cubicBezTo>
                <a:cubicBezTo>
                  <a:pt x="32" y="614"/>
                  <a:pt x="32" y="614"/>
                  <a:pt x="32" y="614"/>
                </a:cubicBezTo>
                <a:cubicBezTo>
                  <a:pt x="27" y="612"/>
                  <a:pt x="27" y="612"/>
                  <a:pt x="27" y="612"/>
                </a:cubicBezTo>
                <a:cubicBezTo>
                  <a:pt x="32" y="610"/>
                  <a:pt x="32" y="610"/>
                  <a:pt x="32" y="610"/>
                </a:cubicBezTo>
                <a:cubicBezTo>
                  <a:pt x="35" y="606"/>
                  <a:pt x="40" y="614"/>
                  <a:pt x="39" y="604"/>
                </a:cubicBezTo>
                <a:cubicBezTo>
                  <a:pt x="37" y="600"/>
                  <a:pt x="37" y="600"/>
                  <a:pt x="37" y="600"/>
                </a:cubicBezTo>
                <a:cubicBezTo>
                  <a:pt x="40" y="600"/>
                  <a:pt x="40" y="600"/>
                  <a:pt x="40" y="600"/>
                </a:cubicBezTo>
                <a:cubicBezTo>
                  <a:pt x="39" y="598"/>
                  <a:pt x="39" y="598"/>
                  <a:pt x="39" y="598"/>
                </a:cubicBezTo>
                <a:cubicBezTo>
                  <a:pt x="41" y="598"/>
                  <a:pt x="41" y="598"/>
                  <a:pt x="41" y="598"/>
                </a:cubicBezTo>
                <a:cubicBezTo>
                  <a:pt x="42" y="600"/>
                  <a:pt x="42" y="600"/>
                  <a:pt x="42" y="600"/>
                </a:cubicBezTo>
                <a:cubicBezTo>
                  <a:pt x="43" y="600"/>
                  <a:pt x="43" y="600"/>
                  <a:pt x="43" y="600"/>
                </a:cubicBezTo>
                <a:cubicBezTo>
                  <a:pt x="43" y="602"/>
                  <a:pt x="43" y="602"/>
                  <a:pt x="43" y="602"/>
                </a:cubicBezTo>
                <a:cubicBezTo>
                  <a:pt x="47" y="602"/>
                  <a:pt x="47" y="602"/>
                  <a:pt x="47" y="602"/>
                </a:cubicBezTo>
                <a:cubicBezTo>
                  <a:pt x="39" y="606"/>
                  <a:pt x="39" y="606"/>
                  <a:pt x="39" y="606"/>
                </a:cubicBezTo>
                <a:cubicBezTo>
                  <a:pt x="38" y="610"/>
                  <a:pt x="38" y="610"/>
                  <a:pt x="38" y="610"/>
                </a:cubicBezTo>
                <a:cubicBezTo>
                  <a:pt x="42" y="610"/>
                  <a:pt x="42" y="610"/>
                  <a:pt x="42" y="610"/>
                </a:cubicBezTo>
                <a:cubicBezTo>
                  <a:pt x="47" y="608"/>
                  <a:pt x="47" y="608"/>
                  <a:pt x="47" y="608"/>
                </a:cubicBezTo>
                <a:cubicBezTo>
                  <a:pt x="51" y="603"/>
                  <a:pt x="51" y="603"/>
                  <a:pt x="51" y="603"/>
                </a:cubicBezTo>
                <a:cubicBezTo>
                  <a:pt x="56" y="600"/>
                  <a:pt x="56" y="600"/>
                  <a:pt x="56" y="600"/>
                </a:cubicBezTo>
                <a:cubicBezTo>
                  <a:pt x="60" y="595"/>
                  <a:pt x="60" y="595"/>
                  <a:pt x="60" y="595"/>
                </a:cubicBezTo>
                <a:cubicBezTo>
                  <a:pt x="59" y="595"/>
                  <a:pt x="59" y="595"/>
                  <a:pt x="59" y="595"/>
                </a:cubicBezTo>
                <a:cubicBezTo>
                  <a:pt x="62" y="595"/>
                  <a:pt x="63" y="592"/>
                  <a:pt x="64" y="594"/>
                </a:cubicBezTo>
                <a:cubicBezTo>
                  <a:pt x="66" y="592"/>
                  <a:pt x="66" y="592"/>
                  <a:pt x="66" y="592"/>
                </a:cubicBezTo>
                <a:cubicBezTo>
                  <a:pt x="63" y="589"/>
                  <a:pt x="63" y="589"/>
                  <a:pt x="63" y="589"/>
                </a:cubicBezTo>
                <a:cubicBezTo>
                  <a:pt x="55" y="591"/>
                  <a:pt x="55" y="591"/>
                  <a:pt x="55" y="591"/>
                </a:cubicBezTo>
                <a:cubicBezTo>
                  <a:pt x="56" y="595"/>
                  <a:pt x="56" y="595"/>
                  <a:pt x="56" y="595"/>
                </a:cubicBezTo>
                <a:cubicBezTo>
                  <a:pt x="55" y="594"/>
                  <a:pt x="55" y="594"/>
                  <a:pt x="55" y="594"/>
                </a:cubicBezTo>
                <a:cubicBezTo>
                  <a:pt x="50" y="597"/>
                  <a:pt x="50" y="597"/>
                  <a:pt x="50" y="597"/>
                </a:cubicBezTo>
                <a:cubicBezTo>
                  <a:pt x="47" y="593"/>
                  <a:pt x="62" y="600"/>
                  <a:pt x="45" y="595"/>
                </a:cubicBezTo>
                <a:cubicBezTo>
                  <a:pt x="50" y="593"/>
                  <a:pt x="50" y="593"/>
                  <a:pt x="50" y="593"/>
                </a:cubicBezTo>
                <a:cubicBezTo>
                  <a:pt x="43" y="594"/>
                  <a:pt x="52" y="586"/>
                  <a:pt x="41" y="588"/>
                </a:cubicBezTo>
                <a:cubicBezTo>
                  <a:pt x="42" y="588"/>
                  <a:pt x="47" y="587"/>
                  <a:pt x="41" y="585"/>
                </a:cubicBezTo>
                <a:cubicBezTo>
                  <a:pt x="39" y="585"/>
                  <a:pt x="39" y="585"/>
                  <a:pt x="39" y="585"/>
                </a:cubicBezTo>
                <a:cubicBezTo>
                  <a:pt x="43" y="581"/>
                  <a:pt x="43" y="581"/>
                  <a:pt x="43" y="581"/>
                </a:cubicBezTo>
                <a:cubicBezTo>
                  <a:pt x="44" y="580"/>
                  <a:pt x="45" y="579"/>
                  <a:pt x="45" y="581"/>
                </a:cubicBezTo>
                <a:cubicBezTo>
                  <a:pt x="44" y="589"/>
                  <a:pt x="44" y="589"/>
                  <a:pt x="44" y="589"/>
                </a:cubicBezTo>
                <a:cubicBezTo>
                  <a:pt x="49" y="591"/>
                  <a:pt x="49" y="591"/>
                  <a:pt x="49" y="591"/>
                </a:cubicBezTo>
                <a:cubicBezTo>
                  <a:pt x="49" y="589"/>
                  <a:pt x="49" y="589"/>
                  <a:pt x="49" y="589"/>
                </a:cubicBezTo>
                <a:cubicBezTo>
                  <a:pt x="55" y="589"/>
                  <a:pt x="55" y="589"/>
                  <a:pt x="55" y="589"/>
                </a:cubicBezTo>
                <a:cubicBezTo>
                  <a:pt x="56" y="590"/>
                  <a:pt x="56" y="590"/>
                  <a:pt x="56" y="590"/>
                </a:cubicBezTo>
                <a:cubicBezTo>
                  <a:pt x="56" y="590"/>
                  <a:pt x="59" y="597"/>
                  <a:pt x="57" y="587"/>
                </a:cubicBezTo>
                <a:cubicBezTo>
                  <a:pt x="50" y="585"/>
                  <a:pt x="50" y="585"/>
                  <a:pt x="50" y="585"/>
                </a:cubicBezTo>
                <a:cubicBezTo>
                  <a:pt x="52" y="582"/>
                  <a:pt x="52" y="582"/>
                  <a:pt x="52" y="582"/>
                </a:cubicBezTo>
                <a:cubicBezTo>
                  <a:pt x="51" y="581"/>
                  <a:pt x="51" y="581"/>
                  <a:pt x="51" y="581"/>
                </a:cubicBezTo>
                <a:cubicBezTo>
                  <a:pt x="50" y="580"/>
                  <a:pt x="50" y="580"/>
                  <a:pt x="50" y="580"/>
                </a:cubicBezTo>
                <a:cubicBezTo>
                  <a:pt x="47" y="580"/>
                  <a:pt x="47" y="580"/>
                  <a:pt x="47" y="580"/>
                </a:cubicBezTo>
                <a:cubicBezTo>
                  <a:pt x="45" y="580"/>
                  <a:pt x="45" y="580"/>
                  <a:pt x="45" y="580"/>
                </a:cubicBezTo>
                <a:cubicBezTo>
                  <a:pt x="51" y="573"/>
                  <a:pt x="51" y="573"/>
                  <a:pt x="51" y="573"/>
                </a:cubicBezTo>
                <a:cubicBezTo>
                  <a:pt x="49" y="571"/>
                  <a:pt x="49" y="571"/>
                  <a:pt x="49" y="571"/>
                </a:cubicBezTo>
                <a:cubicBezTo>
                  <a:pt x="49" y="570"/>
                  <a:pt x="57" y="574"/>
                  <a:pt x="43" y="572"/>
                </a:cubicBezTo>
                <a:cubicBezTo>
                  <a:pt x="43" y="570"/>
                  <a:pt x="43" y="570"/>
                  <a:pt x="43" y="570"/>
                </a:cubicBezTo>
                <a:cubicBezTo>
                  <a:pt x="39" y="569"/>
                  <a:pt x="39" y="569"/>
                  <a:pt x="39" y="569"/>
                </a:cubicBezTo>
                <a:cubicBezTo>
                  <a:pt x="37" y="569"/>
                  <a:pt x="37" y="569"/>
                  <a:pt x="37" y="569"/>
                </a:cubicBezTo>
                <a:cubicBezTo>
                  <a:pt x="35" y="570"/>
                  <a:pt x="41" y="562"/>
                  <a:pt x="34" y="571"/>
                </a:cubicBezTo>
                <a:cubicBezTo>
                  <a:pt x="33" y="570"/>
                  <a:pt x="33" y="570"/>
                  <a:pt x="33" y="570"/>
                </a:cubicBezTo>
                <a:cubicBezTo>
                  <a:pt x="39" y="565"/>
                  <a:pt x="39" y="565"/>
                  <a:pt x="39" y="565"/>
                </a:cubicBezTo>
                <a:cubicBezTo>
                  <a:pt x="41" y="567"/>
                  <a:pt x="41" y="567"/>
                  <a:pt x="41" y="567"/>
                </a:cubicBezTo>
                <a:cubicBezTo>
                  <a:pt x="45" y="567"/>
                  <a:pt x="45" y="567"/>
                  <a:pt x="45" y="567"/>
                </a:cubicBezTo>
                <a:cubicBezTo>
                  <a:pt x="49" y="560"/>
                  <a:pt x="49" y="560"/>
                  <a:pt x="49" y="560"/>
                </a:cubicBezTo>
                <a:cubicBezTo>
                  <a:pt x="60" y="553"/>
                  <a:pt x="60" y="553"/>
                  <a:pt x="60" y="553"/>
                </a:cubicBezTo>
                <a:cubicBezTo>
                  <a:pt x="60" y="553"/>
                  <a:pt x="62" y="552"/>
                  <a:pt x="59" y="552"/>
                </a:cubicBezTo>
                <a:cubicBezTo>
                  <a:pt x="56" y="553"/>
                  <a:pt x="56" y="553"/>
                  <a:pt x="56" y="553"/>
                </a:cubicBezTo>
                <a:cubicBezTo>
                  <a:pt x="54" y="552"/>
                  <a:pt x="54" y="552"/>
                  <a:pt x="54" y="552"/>
                </a:cubicBezTo>
                <a:cubicBezTo>
                  <a:pt x="56" y="550"/>
                  <a:pt x="56" y="550"/>
                  <a:pt x="56" y="550"/>
                </a:cubicBezTo>
                <a:cubicBezTo>
                  <a:pt x="53" y="544"/>
                  <a:pt x="53" y="544"/>
                  <a:pt x="53" y="544"/>
                </a:cubicBezTo>
                <a:cubicBezTo>
                  <a:pt x="51" y="543"/>
                  <a:pt x="51" y="543"/>
                  <a:pt x="51" y="543"/>
                </a:cubicBezTo>
                <a:cubicBezTo>
                  <a:pt x="50" y="544"/>
                  <a:pt x="50" y="544"/>
                  <a:pt x="50" y="544"/>
                </a:cubicBezTo>
                <a:cubicBezTo>
                  <a:pt x="49" y="543"/>
                  <a:pt x="49" y="543"/>
                  <a:pt x="49" y="543"/>
                </a:cubicBezTo>
                <a:cubicBezTo>
                  <a:pt x="50" y="541"/>
                  <a:pt x="50" y="541"/>
                  <a:pt x="50" y="541"/>
                </a:cubicBezTo>
                <a:cubicBezTo>
                  <a:pt x="45" y="542"/>
                  <a:pt x="45" y="542"/>
                  <a:pt x="45" y="542"/>
                </a:cubicBezTo>
                <a:cubicBezTo>
                  <a:pt x="43" y="544"/>
                  <a:pt x="43" y="544"/>
                  <a:pt x="43" y="544"/>
                </a:cubicBezTo>
                <a:cubicBezTo>
                  <a:pt x="42" y="548"/>
                  <a:pt x="42" y="548"/>
                  <a:pt x="42" y="548"/>
                </a:cubicBezTo>
                <a:cubicBezTo>
                  <a:pt x="44" y="549"/>
                  <a:pt x="44" y="549"/>
                  <a:pt x="44" y="549"/>
                </a:cubicBezTo>
                <a:cubicBezTo>
                  <a:pt x="43" y="551"/>
                  <a:pt x="43" y="551"/>
                  <a:pt x="43" y="551"/>
                </a:cubicBezTo>
                <a:cubicBezTo>
                  <a:pt x="44" y="552"/>
                  <a:pt x="44" y="552"/>
                  <a:pt x="44" y="552"/>
                </a:cubicBezTo>
                <a:cubicBezTo>
                  <a:pt x="43" y="551"/>
                  <a:pt x="38" y="553"/>
                  <a:pt x="39" y="549"/>
                </a:cubicBezTo>
                <a:cubicBezTo>
                  <a:pt x="36" y="546"/>
                  <a:pt x="46" y="549"/>
                  <a:pt x="38" y="545"/>
                </a:cubicBezTo>
                <a:cubicBezTo>
                  <a:pt x="38" y="543"/>
                  <a:pt x="38" y="543"/>
                  <a:pt x="38" y="543"/>
                </a:cubicBezTo>
                <a:cubicBezTo>
                  <a:pt x="40" y="540"/>
                  <a:pt x="43" y="544"/>
                  <a:pt x="42" y="540"/>
                </a:cubicBezTo>
                <a:cubicBezTo>
                  <a:pt x="40" y="540"/>
                  <a:pt x="40" y="540"/>
                  <a:pt x="40" y="540"/>
                </a:cubicBezTo>
                <a:cubicBezTo>
                  <a:pt x="39" y="538"/>
                  <a:pt x="39" y="538"/>
                  <a:pt x="39" y="538"/>
                </a:cubicBezTo>
                <a:cubicBezTo>
                  <a:pt x="45" y="536"/>
                  <a:pt x="45" y="536"/>
                  <a:pt x="45" y="536"/>
                </a:cubicBezTo>
                <a:cubicBezTo>
                  <a:pt x="47" y="530"/>
                  <a:pt x="49" y="528"/>
                  <a:pt x="57" y="527"/>
                </a:cubicBezTo>
                <a:cubicBezTo>
                  <a:pt x="60" y="524"/>
                  <a:pt x="60" y="524"/>
                  <a:pt x="60" y="524"/>
                </a:cubicBezTo>
                <a:cubicBezTo>
                  <a:pt x="63" y="524"/>
                  <a:pt x="63" y="524"/>
                  <a:pt x="63" y="524"/>
                </a:cubicBezTo>
                <a:cubicBezTo>
                  <a:pt x="64" y="522"/>
                  <a:pt x="64" y="522"/>
                  <a:pt x="64" y="522"/>
                </a:cubicBezTo>
                <a:cubicBezTo>
                  <a:pt x="70" y="519"/>
                  <a:pt x="70" y="519"/>
                  <a:pt x="70" y="519"/>
                </a:cubicBezTo>
                <a:cubicBezTo>
                  <a:pt x="83" y="511"/>
                  <a:pt x="83" y="511"/>
                  <a:pt x="83" y="511"/>
                </a:cubicBezTo>
                <a:cubicBezTo>
                  <a:pt x="84" y="508"/>
                  <a:pt x="84" y="508"/>
                  <a:pt x="84" y="508"/>
                </a:cubicBezTo>
                <a:cubicBezTo>
                  <a:pt x="87" y="509"/>
                  <a:pt x="87" y="509"/>
                  <a:pt x="87" y="509"/>
                </a:cubicBezTo>
                <a:cubicBezTo>
                  <a:pt x="88" y="509"/>
                  <a:pt x="88" y="512"/>
                  <a:pt x="89" y="508"/>
                </a:cubicBezTo>
                <a:cubicBezTo>
                  <a:pt x="88" y="508"/>
                  <a:pt x="88" y="508"/>
                  <a:pt x="88" y="508"/>
                </a:cubicBezTo>
                <a:cubicBezTo>
                  <a:pt x="95" y="505"/>
                  <a:pt x="95" y="505"/>
                  <a:pt x="95" y="505"/>
                </a:cubicBezTo>
                <a:cubicBezTo>
                  <a:pt x="93" y="503"/>
                  <a:pt x="93" y="503"/>
                  <a:pt x="93" y="503"/>
                </a:cubicBezTo>
                <a:cubicBezTo>
                  <a:pt x="97" y="503"/>
                  <a:pt x="97" y="503"/>
                  <a:pt x="97" y="503"/>
                </a:cubicBezTo>
                <a:cubicBezTo>
                  <a:pt x="95" y="500"/>
                  <a:pt x="95" y="500"/>
                  <a:pt x="95" y="500"/>
                </a:cubicBezTo>
                <a:cubicBezTo>
                  <a:pt x="98" y="498"/>
                  <a:pt x="98" y="498"/>
                  <a:pt x="98" y="498"/>
                </a:cubicBezTo>
                <a:cubicBezTo>
                  <a:pt x="101" y="500"/>
                  <a:pt x="101" y="500"/>
                  <a:pt x="101" y="500"/>
                </a:cubicBezTo>
                <a:cubicBezTo>
                  <a:pt x="101" y="496"/>
                  <a:pt x="101" y="496"/>
                  <a:pt x="101" y="496"/>
                </a:cubicBezTo>
                <a:cubicBezTo>
                  <a:pt x="101" y="498"/>
                  <a:pt x="101" y="498"/>
                  <a:pt x="101" y="498"/>
                </a:cubicBezTo>
                <a:cubicBezTo>
                  <a:pt x="103" y="498"/>
                  <a:pt x="103" y="498"/>
                  <a:pt x="103" y="498"/>
                </a:cubicBezTo>
                <a:cubicBezTo>
                  <a:pt x="112" y="495"/>
                  <a:pt x="112" y="495"/>
                  <a:pt x="112" y="495"/>
                </a:cubicBezTo>
                <a:cubicBezTo>
                  <a:pt x="115" y="493"/>
                  <a:pt x="115" y="493"/>
                  <a:pt x="115" y="493"/>
                </a:cubicBezTo>
                <a:cubicBezTo>
                  <a:pt x="123" y="489"/>
                  <a:pt x="123" y="489"/>
                  <a:pt x="123" y="489"/>
                </a:cubicBezTo>
                <a:cubicBezTo>
                  <a:pt x="123" y="487"/>
                  <a:pt x="123" y="487"/>
                  <a:pt x="123" y="487"/>
                </a:cubicBezTo>
                <a:cubicBezTo>
                  <a:pt x="125" y="488"/>
                  <a:pt x="125" y="488"/>
                  <a:pt x="125" y="488"/>
                </a:cubicBezTo>
                <a:cubicBezTo>
                  <a:pt x="129" y="483"/>
                  <a:pt x="127" y="493"/>
                  <a:pt x="132" y="484"/>
                </a:cubicBezTo>
                <a:cubicBezTo>
                  <a:pt x="124" y="484"/>
                  <a:pt x="124" y="484"/>
                  <a:pt x="124" y="484"/>
                </a:cubicBezTo>
                <a:cubicBezTo>
                  <a:pt x="125" y="483"/>
                  <a:pt x="125" y="483"/>
                  <a:pt x="125" y="483"/>
                </a:cubicBezTo>
                <a:cubicBezTo>
                  <a:pt x="130" y="482"/>
                  <a:pt x="130" y="482"/>
                  <a:pt x="130" y="482"/>
                </a:cubicBezTo>
                <a:cubicBezTo>
                  <a:pt x="135" y="482"/>
                  <a:pt x="135" y="482"/>
                  <a:pt x="135" y="482"/>
                </a:cubicBezTo>
                <a:cubicBezTo>
                  <a:pt x="146" y="478"/>
                  <a:pt x="146" y="478"/>
                  <a:pt x="146" y="478"/>
                </a:cubicBezTo>
                <a:cubicBezTo>
                  <a:pt x="153" y="475"/>
                  <a:pt x="153" y="475"/>
                  <a:pt x="153" y="475"/>
                </a:cubicBezTo>
                <a:cubicBezTo>
                  <a:pt x="155" y="473"/>
                  <a:pt x="155" y="473"/>
                  <a:pt x="155" y="473"/>
                </a:cubicBezTo>
                <a:cubicBezTo>
                  <a:pt x="154" y="468"/>
                  <a:pt x="154" y="468"/>
                  <a:pt x="154" y="468"/>
                </a:cubicBezTo>
                <a:cubicBezTo>
                  <a:pt x="157" y="468"/>
                  <a:pt x="157" y="468"/>
                  <a:pt x="157" y="468"/>
                </a:cubicBezTo>
                <a:cubicBezTo>
                  <a:pt x="156" y="470"/>
                  <a:pt x="156" y="470"/>
                  <a:pt x="156" y="470"/>
                </a:cubicBezTo>
                <a:cubicBezTo>
                  <a:pt x="158" y="471"/>
                  <a:pt x="158" y="471"/>
                  <a:pt x="158" y="471"/>
                </a:cubicBezTo>
                <a:cubicBezTo>
                  <a:pt x="160" y="472"/>
                  <a:pt x="161" y="470"/>
                  <a:pt x="161" y="470"/>
                </a:cubicBezTo>
                <a:cubicBezTo>
                  <a:pt x="156" y="466"/>
                  <a:pt x="170" y="468"/>
                  <a:pt x="158" y="466"/>
                </a:cubicBezTo>
                <a:cubicBezTo>
                  <a:pt x="163" y="467"/>
                  <a:pt x="163" y="467"/>
                  <a:pt x="163" y="467"/>
                </a:cubicBezTo>
                <a:cubicBezTo>
                  <a:pt x="162" y="465"/>
                  <a:pt x="162" y="465"/>
                  <a:pt x="162" y="465"/>
                </a:cubicBezTo>
                <a:cubicBezTo>
                  <a:pt x="167" y="467"/>
                  <a:pt x="167" y="467"/>
                  <a:pt x="167" y="467"/>
                </a:cubicBezTo>
                <a:cubicBezTo>
                  <a:pt x="169" y="468"/>
                  <a:pt x="168" y="465"/>
                  <a:pt x="171" y="466"/>
                </a:cubicBezTo>
                <a:cubicBezTo>
                  <a:pt x="167" y="464"/>
                  <a:pt x="167" y="464"/>
                  <a:pt x="167" y="464"/>
                </a:cubicBezTo>
                <a:cubicBezTo>
                  <a:pt x="157" y="463"/>
                  <a:pt x="157" y="463"/>
                  <a:pt x="157" y="463"/>
                </a:cubicBezTo>
                <a:cubicBezTo>
                  <a:pt x="152" y="461"/>
                  <a:pt x="152" y="461"/>
                  <a:pt x="152" y="461"/>
                </a:cubicBezTo>
                <a:cubicBezTo>
                  <a:pt x="143" y="462"/>
                  <a:pt x="143" y="462"/>
                  <a:pt x="143" y="462"/>
                </a:cubicBezTo>
                <a:cubicBezTo>
                  <a:pt x="140" y="460"/>
                  <a:pt x="140" y="460"/>
                  <a:pt x="140" y="460"/>
                </a:cubicBezTo>
                <a:cubicBezTo>
                  <a:pt x="139" y="462"/>
                  <a:pt x="139" y="462"/>
                  <a:pt x="139" y="462"/>
                </a:cubicBezTo>
                <a:cubicBezTo>
                  <a:pt x="139" y="461"/>
                  <a:pt x="139" y="461"/>
                  <a:pt x="139" y="461"/>
                </a:cubicBezTo>
                <a:cubicBezTo>
                  <a:pt x="136" y="461"/>
                  <a:pt x="136" y="461"/>
                  <a:pt x="136" y="461"/>
                </a:cubicBezTo>
                <a:cubicBezTo>
                  <a:pt x="138" y="459"/>
                  <a:pt x="138" y="459"/>
                  <a:pt x="138" y="459"/>
                </a:cubicBezTo>
                <a:cubicBezTo>
                  <a:pt x="130" y="457"/>
                  <a:pt x="130" y="457"/>
                  <a:pt x="130" y="457"/>
                </a:cubicBezTo>
                <a:cubicBezTo>
                  <a:pt x="121" y="461"/>
                  <a:pt x="121" y="461"/>
                  <a:pt x="121" y="461"/>
                </a:cubicBezTo>
                <a:cubicBezTo>
                  <a:pt x="119" y="459"/>
                  <a:pt x="119" y="459"/>
                  <a:pt x="119" y="459"/>
                </a:cubicBezTo>
                <a:cubicBezTo>
                  <a:pt x="116" y="462"/>
                  <a:pt x="116" y="462"/>
                  <a:pt x="116" y="462"/>
                </a:cubicBezTo>
                <a:cubicBezTo>
                  <a:pt x="111" y="462"/>
                  <a:pt x="111" y="462"/>
                  <a:pt x="111" y="462"/>
                </a:cubicBezTo>
                <a:cubicBezTo>
                  <a:pt x="103" y="470"/>
                  <a:pt x="103" y="470"/>
                  <a:pt x="103" y="470"/>
                </a:cubicBezTo>
                <a:cubicBezTo>
                  <a:pt x="105" y="470"/>
                  <a:pt x="105" y="470"/>
                  <a:pt x="105" y="470"/>
                </a:cubicBezTo>
                <a:cubicBezTo>
                  <a:pt x="109" y="470"/>
                  <a:pt x="109" y="470"/>
                  <a:pt x="109" y="470"/>
                </a:cubicBezTo>
                <a:cubicBezTo>
                  <a:pt x="110" y="472"/>
                  <a:pt x="110" y="472"/>
                  <a:pt x="110" y="472"/>
                </a:cubicBezTo>
                <a:cubicBezTo>
                  <a:pt x="115" y="475"/>
                  <a:pt x="115" y="475"/>
                  <a:pt x="115" y="475"/>
                </a:cubicBezTo>
                <a:cubicBezTo>
                  <a:pt x="113" y="475"/>
                  <a:pt x="113" y="475"/>
                  <a:pt x="113" y="475"/>
                </a:cubicBezTo>
                <a:cubicBezTo>
                  <a:pt x="108" y="472"/>
                  <a:pt x="108" y="472"/>
                  <a:pt x="108" y="472"/>
                </a:cubicBezTo>
                <a:cubicBezTo>
                  <a:pt x="107" y="473"/>
                  <a:pt x="107" y="473"/>
                  <a:pt x="107" y="473"/>
                </a:cubicBezTo>
                <a:cubicBezTo>
                  <a:pt x="107" y="474"/>
                  <a:pt x="107" y="474"/>
                  <a:pt x="107" y="474"/>
                </a:cubicBezTo>
                <a:cubicBezTo>
                  <a:pt x="106" y="472"/>
                  <a:pt x="106" y="472"/>
                  <a:pt x="106" y="472"/>
                </a:cubicBezTo>
                <a:cubicBezTo>
                  <a:pt x="104" y="472"/>
                  <a:pt x="104" y="472"/>
                  <a:pt x="104" y="472"/>
                </a:cubicBezTo>
                <a:cubicBezTo>
                  <a:pt x="105" y="472"/>
                  <a:pt x="105" y="472"/>
                  <a:pt x="105" y="472"/>
                </a:cubicBezTo>
                <a:cubicBezTo>
                  <a:pt x="103" y="470"/>
                  <a:pt x="103" y="470"/>
                  <a:pt x="103" y="470"/>
                </a:cubicBezTo>
                <a:cubicBezTo>
                  <a:pt x="96" y="471"/>
                  <a:pt x="96" y="471"/>
                  <a:pt x="96" y="471"/>
                </a:cubicBezTo>
                <a:cubicBezTo>
                  <a:pt x="91" y="474"/>
                  <a:pt x="91" y="474"/>
                  <a:pt x="91" y="474"/>
                </a:cubicBezTo>
                <a:cubicBezTo>
                  <a:pt x="90" y="473"/>
                  <a:pt x="99" y="474"/>
                  <a:pt x="88" y="474"/>
                </a:cubicBezTo>
                <a:cubicBezTo>
                  <a:pt x="87" y="478"/>
                  <a:pt x="95" y="471"/>
                  <a:pt x="89" y="478"/>
                </a:cubicBezTo>
                <a:cubicBezTo>
                  <a:pt x="84" y="476"/>
                  <a:pt x="84" y="476"/>
                  <a:pt x="84" y="476"/>
                </a:cubicBezTo>
                <a:cubicBezTo>
                  <a:pt x="84" y="475"/>
                  <a:pt x="84" y="475"/>
                  <a:pt x="84" y="475"/>
                </a:cubicBezTo>
                <a:cubicBezTo>
                  <a:pt x="74" y="479"/>
                  <a:pt x="74" y="479"/>
                  <a:pt x="74" y="479"/>
                </a:cubicBezTo>
                <a:cubicBezTo>
                  <a:pt x="76" y="480"/>
                  <a:pt x="76" y="480"/>
                  <a:pt x="76" y="480"/>
                </a:cubicBezTo>
                <a:cubicBezTo>
                  <a:pt x="73" y="481"/>
                  <a:pt x="73" y="481"/>
                  <a:pt x="73" y="481"/>
                </a:cubicBezTo>
                <a:cubicBezTo>
                  <a:pt x="73" y="482"/>
                  <a:pt x="73" y="482"/>
                  <a:pt x="73" y="482"/>
                </a:cubicBezTo>
                <a:cubicBezTo>
                  <a:pt x="68" y="484"/>
                  <a:pt x="68" y="484"/>
                  <a:pt x="68" y="484"/>
                </a:cubicBezTo>
                <a:cubicBezTo>
                  <a:pt x="67" y="485"/>
                  <a:pt x="66" y="490"/>
                  <a:pt x="63" y="488"/>
                </a:cubicBezTo>
                <a:cubicBezTo>
                  <a:pt x="63" y="489"/>
                  <a:pt x="67" y="488"/>
                  <a:pt x="63" y="491"/>
                </a:cubicBezTo>
                <a:cubicBezTo>
                  <a:pt x="65" y="491"/>
                  <a:pt x="65" y="491"/>
                  <a:pt x="65" y="491"/>
                </a:cubicBezTo>
                <a:cubicBezTo>
                  <a:pt x="65" y="491"/>
                  <a:pt x="67" y="489"/>
                  <a:pt x="64" y="492"/>
                </a:cubicBezTo>
                <a:cubicBezTo>
                  <a:pt x="62" y="491"/>
                  <a:pt x="62" y="491"/>
                  <a:pt x="62" y="491"/>
                </a:cubicBezTo>
                <a:cubicBezTo>
                  <a:pt x="57" y="491"/>
                  <a:pt x="57" y="491"/>
                  <a:pt x="57" y="491"/>
                </a:cubicBezTo>
                <a:cubicBezTo>
                  <a:pt x="56" y="489"/>
                  <a:pt x="72" y="489"/>
                  <a:pt x="52" y="495"/>
                </a:cubicBezTo>
                <a:cubicBezTo>
                  <a:pt x="48" y="495"/>
                  <a:pt x="48" y="495"/>
                  <a:pt x="48" y="495"/>
                </a:cubicBezTo>
                <a:cubicBezTo>
                  <a:pt x="49" y="494"/>
                  <a:pt x="49" y="494"/>
                  <a:pt x="49" y="494"/>
                </a:cubicBezTo>
                <a:cubicBezTo>
                  <a:pt x="46" y="491"/>
                  <a:pt x="46" y="491"/>
                  <a:pt x="46" y="491"/>
                </a:cubicBezTo>
                <a:cubicBezTo>
                  <a:pt x="50" y="491"/>
                  <a:pt x="50" y="491"/>
                  <a:pt x="50" y="491"/>
                </a:cubicBezTo>
                <a:cubicBezTo>
                  <a:pt x="54" y="487"/>
                  <a:pt x="54" y="487"/>
                  <a:pt x="54" y="487"/>
                </a:cubicBezTo>
                <a:cubicBezTo>
                  <a:pt x="48" y="483"/>
                  <a:pt x="48" y="483"/>
                  <a:pt x="48" y="483"/>
                </a:cubicBezTo>
                <a:cubicBezTo>
                  <a:pt x="44" y="483"/>
                  <a:pt x="44" y="483"/>
                  <a:pt x="44" y="483"/>
                </a:cubicBezTo>
                <a:cubicBezTo>
                  <a:pt x="45" y="481"/>
                  <a:pt x="45" y="481"/>
                  <a:pt x="45" y="481"/>
                </a:cubicBezTo>
                <a:cubicBezTo>
                  <a:pt x="50" y="483"/>
                  <a:pt x="50" y="483"/>
                  <a:pt x="50" y="483"/>
                </a:cubicBezTo>
                <a:cubicBezTo>
                  <a:pt x="49" y="478"/>
                  <a:pt x="49" y="478"/>
                  <a:pt x="49" y="478"/>
                </a:cubicBezTo>
                <a:cubicBezTo>
                  <a:pt x="56" y="475"/>
                  <a:pt x="56" y="475"/>
                  <a:pt x="56" y="475"/>
                </a:cubicBezTo>
                <a:cubicBezTo>
                  <a:pt x="56" y="477"/>
                  <a:pt x="56" y="477"/>
                  <a:pt x="56" y="477"/>
                </a:cubicBezTo>
                <a:cubicBezTo>
                  <a:pt x="58" y="477"/>
                  <a:pt x="58" y="477"/>
                  <a:pt x="58" y="477"/>
                </a:cubicBezTo>
                <a:cubicBezTo>
                  <a:pt x="56" y="479"/>
                  <a:pt x="56" y="479"/>
                  <a:pt x="56" y="479"/>
                </a:cubicBezTo>
                <a:cubicBezTo>
                  <a:pt x="58" y="479"/>
                  <a:pt x="58" y="479"/>
                  <a:pt x="58" y="479"/>
                </a:cubicBezTo>
                <a:cubicBezTo>
                  <a:pt x="60" y="479"/>
                  <a:pt x="60" y="479"/>
                  <a:pt x="60" y="479"/>
                </a:cubicBezTo>
                <a:cubicBezTo>
                  <a:pt x="60" y="478"/>
                  <a:pt x="60" y="478"/>
                  <a:pt x="60" y="478"/>
                </a:cubicBezTo>
                <a:cubicBezTo>
                  <a:pt x="64" y="481"/>
                  <a:pt x="64" y="481"/>
                  <a:pt x="64" y="481"/>
                </a:cubicBezTo>
                <a:cubicBezTo>
                  <a:pt x="70" y="478"/>
                  <a:pt x="70" y="478"/>
                  <a:pt x="70" y="478"/>
                </a:cubicBezTo>
                <a:cubicBezTo>
                  <a:pt x="67" y="473"/>
                  <a:pt x="67" y="473"/>
                  <a:pt x="67" y="473"/>
                </a:cubicBezTo>
                <a:cubicBezTo>
                  <a:pt x="70" y="471"/>
                  <a:pt x="70" y="471"/>
                  <a:pt x="70" y="471"/>
                </a:cubicBezTo>
                <a:cubicBezTo>
                  <a:pt x="72" y="470"/>
                  <a:pt x="63" y="476"/>
                  <a:pt x="74" y="472"/>
                </a:cubicBezTo>
                <a:cubicBezTo>
                  <a:pt x="72" y="470"/>
                  <a:pt x="72" y="470"/>
                  <a:pt x="72" y="470"/>
                </a:cubicBezTo>
                <a:cubicBezTo>
                  <a:pt x="77" y="469"/>
                  <a:pt x="77" y="469"/>
                  <a:pt x="77" y="469"/>
                </a:cubicBezTo>
                <a:cubicBezTo>
                  <a:pt x="75" y="467"/>
                  <a:pt x="75" y="467"/>
                  <a:pt x="75" y="467"/>
                </a:cubicBezTo>
                <a:cubicBezTo>
                  <a:pt x="70" y="468"/>
                  <a:pt x="70" y="468"/>
                  <a:pt x="70" y="468"/>
                </a:cubicBezTo>
                <a:cubicBezTo>
                  <a:pt x="71" y="466"/>
                  <a:pt x="71" y="466"/>
                  <a:pt x="71" y="466"/>
                </a:cubicBezTo>
                <a:cubicBezTo>
                  <a:pt x="74" y="466"/>
                  <a:pt x="74" y="466"/>
                  <a:pt x="74" y="466"/>
                </a:cubicBezTo>
                <a:cubicBezTo>
                  <a:pt x="73" y="464"/>
                  <a:pt x="69" y="475"/>
                  <a:pt x="74" y="462"/>
                </a:cubicBezTo>
                <a:cubicBezTo>
                  <a:pt x="77" y="461"/>
                  <a:pt x="77" y="461"/>
                  <a:pt x="77" y="461"/>
                </a:cubicBezTo>
                <a:cubicBezTo>
                  <a:pt x="78" y="463"/>
                  <a:pt x="69" y="465"/>
                  <a:pt x="77" y="465"/>
                </a:cubicBezTo>
                <a:cubicBezTo>
                  <a:pt x="77" y="464"/>
                  <a:pt x="77" y="464"/>
                  <a:pt x="77" y="464"/>
                </a:cubicBezTo>
                <a:cubicBezTo>
                  <a:pt x="78" y="464"/>
                  <a:pt x="70" y="470"/>
                  <a:pt x="81" y="465"/>
                </a:cubicBezTo>
                <a:cubicBezTo>
                  <a:pt x="83" y="464"/>
                  <a:pt x="83" y="464"/>
                  <a:pt x="83" y="464"/>
                </a:cubicBezTo>
                <a:cubicBezTo>
                  <a:pt x="81" y="462"/>
                  <a:pt x="81" y="462"/>
                  <a:pt x="81" y="462"/>
                </a:cubicBezTo>
                <a:cubicBezTo>
                  <a:pt x="87" y="460"/>
                  <a:pt x="87" y="460"/>
                  <a:pt x="87" y="460"/>
                </a:cubicBezTo>
                <a:cubicBezTo>
                  <a:pt x="88" y="460"/>
                  <a:pt x="84" y="462"/>
                  <a:pt x="88" y="459"/>
                </a:cubicBezTo>
                <a:cubicBezTo>
                  <a:pt x="91" y="464"/>
                  <a:pt x="74" y="458"/>
                  <a:pt x="94" y="461"/>
                </a:cubicBezTo>
                <a:cubicBezTo>
                  <a:pt x="95" y="459"/>
                  <a:pt x="95" y="459"/>
                  <a:pt x="95" y="459"/>
                </a:cubicBezTo>
                <a:cubicBezTo>
                  <a:pt x="88" y="456"/>
                  <a:pt x="88" y="456"/>
                  <a:pt x="88" y="456"/>
                </a:cubicBezTo>
                <a:cubicBezTo>
                  <a:pt x="88" y="454"/>
                  <a:pt x="88" y="454"/>
                  <a:pt x="88" y="454"/>
                </a:cubicBezTo>
                <a:cubicBezTo>
                  <a:pt x="87" y="453"/>
                  <a:pt x="87" y="453"/>
                  <a:pt x="87" y="453"/>
                </a:cubicBezTo>
                <a:cubicBezTo>
                  <a:pt x="91" y="451"/>
                  <a:pt x="91" y="451"/>
                  <a:pt x="91" y="451"/>
                </a:cubicBezTo>
                <a:cubicBezTo>
                  <a:pt x="92" y="455"/>
                  <a:pt x="92" y="455"/>
                  <a:pt x="92" y="455"/>
                </a:cubicBezTo>
                <a:cubicBezTo>
                  <a:pt x="95" y="456"/>
                  <a:pt x="82" y="462"/>
                  <a:pt x="97" y="453"/>
                </a:cubicBezTo>
                <a:cubicBezTo>
                  <a:pt x="93" y="451"/>
                  <a:pt x="93" y="451"/>
                  <a:pt x="93" y="451"/>
                </a:cubicBezTo>
                <a:cubicBezTo>
                  <a:pt x="95" y="450"/>
                  <a:pt x="95" y="450"/>
                  <a:pt x="95" y="450"/>
                </a:cubicBezTo>
                <a:cubicBezTo>
                  <a:pt x="96" y="451"/>
                  <a:pt x="88" y="453"/>
                  <a:pt x="98" y="451"/>
                </a:cubicBezTo>
                <a:cubicBezTo>
                  <a:pt x="96" y="449"/>
                  <a:pt x="96" y="449"/>
                  <a:pt x="96" y="449"/>
                </a:cubicBezTo>
                <a:cubicBezTo>
                  <a:pt x="92" y="448"/>
                  <a:pt x="92" y="448"/>
                  <a:pt x="92" y="448"/>
                </a:cubicBezTo>
                <a:cubicBezTo>
                  <a:pt x="95" y="444"/>
                  <a:pt x="95" y="444"/>
                  <a:pt x="95" y="444"/>
                </a:cubicBezTo>
                <a:cubicBezTo>
                  <a:pt x="98" y="443"/>
                  <a:pt x="98" y="443"/>
                  <a:pt x="98" y="443"/>
                </a:cubicBezTo>
                <a:cubicBezTo>
                  <a:pt x="99" y="443"/>
                  <a:pt x="99" y="443"/>
                  <a:pt x="99" y="443"/>
                </a:cubicBezTo>
                <a:cubicBezTo>
                  <a:pt x="100" y="439"/>
                  <a:pt x="94" y="447"/>
                  <a:pt x="101" y="439"/>
                </a:cubicBezTo>
                <a:cubicBezTo>
                  <a:pt x="106" y="437"/>
                  <a:pt x="100" y="447"/>
                  <a:pt x="106" y="438"/>
                </a:cubicBezTo>
                <a:cubicBezTo>
                  <a:pt x="109" y="439"/>
                  <a:pt x="109" y="439"/>
                  <a:pt x="109" y="439"/>
                </a:cubicBezTo>
                <a:cubicBezTo>
                  <a:pt x="113" y="438"/>
                  <a:pt x="113" y="438"/>
                  <a:pt x="113" y="438"/>
                </a:cubicBezTo>
                <a:cubicBezTo>
                  <a:pt x="115" y="437"/>
                  <a:pt x="102" y="445"/>
                  <a:pt x="119" y="437"/>
                </a:cubicBezTo>
                <a:cubicBezTo>
                  <a:pt x="119" y="437"/>
                  <a:pt x="114" y="436"/>
                  <a:pt x="120" y="437"/>
                </a:cubicBezTo>
                <a:cubicBezTo>
                  <a:pt x="124" y="433"/>
                  <a:pt x="124" y="433"/>
                  <a:pt x="124" y="433"/>
                </a:cubicBezTo>
                <a:cubicBezTo>
                  <a:pt x="122" y="431"/>
                  <a:pt x="122" y="431"/>
                  <a:pt x="122" y="431"/>
                </a:cubicBezTo>
                <a:cubicBezTo>
                  <a:pt x="119" y="431"/>
                  <a:pt x="122" y="436"/>
                  <a:pt x="117" y="433"/>
                </a:cubicBezTo>
                <a:cubicBezTo>
                  <a:pt x="117" y="430"/>
                  <a:pt x="117" y="430"/>
                  <a:pt x="117" y="430"/>
                </a:cubicBezTo>
                <a:cubicBezTo>
                  <a:pt x="121" y="430"/>
                  <a:pt x="121" y="430"/>
                  <a:pt x="121" y="430"/>
                </a:cubicBezTo>
                <a:cubicBezTo>
                  <a:pt x="121" y="429"/>
                  <a:pt x="121" y="429"/>
                  <a:pt x="121" y="429"/>
                </a:cubicBezTo>
                <a:cubicBezTo>
                  <a:pt x="122" y="428"/>
                  <a:pt x="122" y="428"/>
                  <a:pt x="122" y="428"/>
                </a:cubicBezTo>
                <a:cubicBezTo>
                  <a:pt x="129" y="430"/>
                  <a:pt x="129" y="430"/>
                  <a:pt x="129" y="430"/>
                </a:cubicBezTo>
                <a:cubicBezTo>
                  <a:pt x="129" y="428"/>
                  <a:pt x="129" y="428"/>
                  <a:pt x="129" y="428"/>
                </a:cubicBezTo>
                <a:cubicBezTo>
                  <a:pt x="130" y="428"/>
                  <a:pt x="130" y="428"/>
                  <a:pt x="130" y="428"/>
                </a:cubicBezTo>
                <a:cubicBezTo>
                  <a:pt x="144" y="423"/>
                  <a:pt x="144" y="423"/>
                  <a:pt x="144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47" y="421"/>
                  <a:pt x="147" y="421"/>
                  <a:pt x="147" y="421"/>
                </a:cubicBezTo>
                <a:cubicBezTo>
                  <a:pt x="136" y="420"/>
                  <a:pt x="136" y="420"/>
                  <a:pt x="136" y="420"/>
                </a:cubicBezTo>
                <a:cubicBezTo>
                  <a:pt x="139" y="419"/>
                  <a:pt x="139" y="419"/>
                  <a:pt x="139" y="419"/>
                </a:cubicBezTo>
                <a:cubicBezTo>
                  <a:pt x="135" y="418"/>
                  <a:pt x="135" y="418"/>
                  <a:pt x="135" y="418"/>
                </a:cubicBezTo>
                <a:cubicBezTo>
                  <a:pt x="137" y="416"/>
                  <a:pt x="137" y="416"/>
                  <a:pt x="137" y="416"/>
                </a:cubicBezTo>
                <a:cubicBezTo>
                  <a:pt x="146" y="413"/>
                  <a:pt x="146" y="413"/>
                  <a:pt x="146" y="413"/>
                </a:cubicBezTo>
                <a:cubicBezTo>
                  <a:pt x="146" y="409"/>
                  <a:pt x="146" y="409"/>
                  <a:pt x="146" y="409"/>
                </a:cubicBezTo>
                <a:cubicBezTo>
                  <a:pt x="146" y="408"/>
                  <a:pt x="142" y="411"/>
                  <a:pt x="147" y="409"/>
                </a:cubicBezTo>
                <a:cubicBezTo>
                  <a:pt x="146" y="408"/>
                  <a:pt x="146" y="408"/>
                  <a:pt x="146" y="408"/>
                </a:cubicBezTo>
                <a:cubicBezTo>
                  <a:pt x="138" y="411"/>
                  <a:pt x="144" y="416"/>
                  <a:pt x="126" y="417"/>
                </a:cubicBezTo>
                <a:cubicBezTo>
                  <a:pt x="124" y="419"/>
                  <a:pt x="125" y="423"/>
                  <a:pt x="120" y="421"/>
                </a:cubicBezTo>
                <a:cubicBezTo>
                  <a:pt x="121" y="422"/>
                  <a:pt x="121" y="422"/>
                  <a:pt x="121" y="422"/>
                </a:cubicBezTo>
                <a:cubicBezTo>
                  <a:pt x="124" y="420"/>
                  <a:pt x="124" y="420"/>
                  <a:pt x="124" y="420"/>
                </a:cubicBezTo>
                <a:cubicBezTo>
                  <a:pt x="128" y="422"/>
                  <a:pt x="128" y="422"/>
                  <a:pt x="128" y="422"/>
                </a:cubicBezTo>
                <a:cubicBezTo>
                  <a:pt x="129" y="421"/>
                  <a:pt x="129" y="421"/>
                  <a:pt x="129" y="421"/>
                </a:cubicBezTo>
                <a:cubicBezTo>
                  <a:pt x="130" y="421"/>
                  <a:pt x="126" y="427"/>
                  <a:pt x="134" y="421"/>
                </a:cubicBezTo>
                <a:cubicBezTo>
                  <a:pt x="135" y="421"/>
                  <a:pt x="135" y="421"/>
                  <a:pt x="135" y="421"/>
                </a:cubicBezTo>
                <a:cubicBezTo>
                  <a:pt x="126" y="424"/>
                  <a:pt x="126" y="424"/>
                  <a:pt x="126" y="424"/>
                </a:cubicBezTo>
                <a:cubicBezTo>
                  <a:pt x="124" y="424"/>
                  <a:pt x="124" y="424"/>
                  <a:pt x="124" y="424"/>
                </a:cubicBezTo>
                <a:cubicBezTo>
                  <a:pt x="126" y="426"/>
                  <a:pt x="126" y="426"/>
                  <a:pt x="126" y="426"/>
                </a:cubicBezTo>
                <a:cubicBezTo>
                  <a:pt x="125" y="425"/>
                  <a:pt x="123" y="433"/>
                  <a:pt x="123" y="424"/>
                </a:cubicBezTo>
                <a:cubicBezTo>
                  <a:pt x="114" y="427"/>
                  <a:pt x="114" y="427"/>
                  <a:pt x="114" y="427"/>
                </a:cubicBezTo>
                <a:cubicBezTo>
                  <a:pt x="114" y="427"/>
                  <a:pt x="112" y="430"/>
                  <a:pt x="115" y="426"/>
                </a:cubicBezTo>
                <a:cubicBezTo>
                  <a:pt x="113" y="425"/>
                  <a:pt x="113" y="425"/>
                  <a:pt x="113" y="425"/>
                </a:cubicBezTo>
                <a:cubicBezTo>
                  <a:pt x="111" y="428"/>
                  <a:pt x="111" y="428"/>
                  <a:pt x="111" y="428"/>
                </a:cubicBezTo>
                <a:cubicBezTo>
                  <a:pt x="112" y="429"/>
                  <a:pt x="112" y="429"/>
                  <a:pt x="112" y="429"/>
                </a:cubicBezTo>
                <a:cubicBezTo>
                  <a:pt x="110" y="431"/>
                  <a:pt x="110" y="431"/>
                  <a:pt x="110" y="431"/>
                </a:cubicBezTo>
                <a:cubicBezTo>
                  <a:pt x="106" y="431"/>
                  <a:pt x="106" y="431"/>
                  <a:pt x="106" y="431"/>
                </a:cubicBezTo>
                <a:cubicBezTo>
                  <a:pt x="106" y="432"/>
                  <a:pt x="106" y="432"/>
                  <a:pt x="106" y="432"/>
                </a:cubicBezTo>
                <a:cubicBezTo>
                  <a:pt x="105" y="431"/>
                  <a:pt x="105" y="431"/>
                  <a:pt x="105" y="431"/>
                </a:cubicBezTo>
                <a:cubicBezTo>
                  <a:pt x="100" y="433"/>
                  <a:pt x="100" y="433"/>
                  <a:pt x="100" y="433"/>
                </a:cubicBezTo>
                <a:cubicBezTo>
                  <a:pt x="100" y="434"/>
                  <a:pt x="100" y="434"/>
                  <a:pt x="100" y="434"/>
                </a:cubicBezTo>
                <a:cubicBezTo>
                  <a:pt x="98" y="434"/>
                  <a:pt x="98" y="434"/>
                  <a:pt x="98" y="434"/>
                </a:cubicBezTo>
                <a:cubicBezTo>
                  <a:pt x="87" y="439"/>
                  <a:pt x="87" y="439"/>
                  <a:pt x="87" y="439"/>
                </a:cubicBezTo>
                <a:cubicBezTo>
                  <a:pt x="84" y="439"/>
                  <a:pt x="84" y="439"/>
                  <a:pt x="84" y="439"/>
                </a:cubicBezTo>
                <a:cubicBezTo>
                  <a:pt x="81" y="440"/>
                  <a:pt x="81" y="440"/>
                  <a:pt x="81" y="440"/>
                </a:cubicBezTo>
                <a:cubicBezTo>
                  <a:pt x="87" y="437"/>
                  <a:pt x="87" y="437"/>
                  <a:pt x="87" y="437"/>
                </a:cubicBezTo>
                <a:cubicBezTo>
                  <a:pt x="79" y="437"/>
                  <a:pt x="79" y="437"/>
                  <a:pt x="79" y="437"/>
                </a:cubicBezTo>
                <a:cubicBezTo>
                  <a:pt x="79" y="441"/>
                  <a:pt x="79" y="441"/>
                  <a:pt x="79" y="441"/>
                </a:cubicBezTo>
                <a:cubicBezTo>
                  <a:pt x="73" y="440"/>
                  <a:pt x="73" y="440"/>
                  <a:pt x="73" y="440"/>
                </a:cubicBezTo>
                <a:cubicBezTo>
                  <a:pt x="75" y="441"/>
                  <a:pt x="72" y="442"/>
                  <a:pt x="73" y="443"/>
                </a:cubicBezTo>
                <a:cubicBezTo>
                  <a:pt x="77" y="442"/>
                  <a:pt x="77" y="442"/>
                  <a:pt x="77" y="442"/>
                </a:cubicBezTo>
                <a:cubicBezTo>
                  <a:pt x="70" y="445"/>
                  <a:pt x="70" y="445"/>
                  <a:pt x="70" y="445"/>
                </a:cubicBezTo>
                <a:cubicBezTo>
                  <a:pt x="73" y="447"/>
                  <a:pt x="73" y="447"/>
                  <a:pt x="73" y="447"/>
                </a:cubicBezTo>
                <a:cubicBezTo>
                  <a:pt x="75" y="445"/>
                  <a:pt x="75" y="445"/>
                  <a:pt x="75" y="445"/>
                </a:cubicBezTo>
                <a:cubicBezTo>
                  <a:pt x="79" y="445"/>
                  <a:pt x="79" y="445"/>
                  <a:pt x="79" y="445"/>
                </a:cubicBezTo>
                <a:cubicBezTo>
                  <a:pt x="74" y="448"/>
                  <a:pt x="74" y="448"/>
                  <a:pt x="74" y="448"/>
                </a:cubicBezTo>
                <a:cubicBezTo>
                  <a:pt x="73" y="450"/>
                  <a:pt x="73" y="450"/>
                  <a:pt x="73" y="450"/>
                </a:cubicBezTo>
                <a:cubicBezTo>
                  <a:pt x="78" y="451"/>
                  <a:pt x="78" y="451"/>
                  <a:pt x="78" y="451"/>
                </a:cubicBezTo>
                <a:cubicBezTo>
                  <a:pt x="86" y="448"/>
                  <a:pt x="86" y="448"/>
                  <a:pt x="86" y="448"/>
                </a:cubicBezTo>
                <a:cubicBezTo>
                  <a:pt x="76" y="454"/>
                  <a:pt x="76" y="454"/>
                  <a:pt x="76" y="454"/>
                </a:cubicBezTo>
                <a:cubicBezTo>
                  <a:pt x="74" y="452"/>
                  <a:pt x="74" y="452"/>
                  <a:pt x="74" y="452"/>
                </a:cubicBezTo>
                <a:cubicBezTo>
                  <a:pt x="69" y="450"/>
                  <a:pt x="69" y="450"/>
                  <a:pt x="69" y="450"/>
                </a:cubicBezTo>
                <a:cubicBezTo>
                  <a:pt x="65" y="453"/>
                  <a:pt x="65" y="453"/>
                  <a:pt x="65" y="453"/>
                </a:cubicBezTo>
                <a:cubicBezTo>
                  <a:pt x="66" y="454"/>
                  <a:pt x="63" y="455"/>
                  <a:pt x="67" y="454"/>
                </a:cubicBezTo>
                <a:cubicBezTo>
                  <a:pt x="67" y="454"/>
                  <a:pt x="67" y="454"/>
                  <a:pt x="67" y="454"/>
                </a:cubicBezTo>
                <a:cubicBezTo>
                  <a:pt x="60" y="454"/>
                  <a:pt x="60" y="454"/>
                  <a:pt x="60" y="454"/>
                </a:cubicBezTo>
                <a:cubicBezTo>
                  <a:pt x="55" y="453"/>
                  <a:pt x="55" y="453"/>
                  <a:pt x="55" y="453"/>
                </a:cubicBezTo>
                <a:cubicBezTo>
                  <a:pt x="53" y="452"/>
                  <a:pt x="53" y="452"/>
                  <a:pt x="53" y="452"/>
                </a:cubicBezTo>
                <a:cubicBezTo>
                  <a:pt x="50" y="454"/>
                  <a:pt x="50" y="454"/>
                  <a:pt x="50" y="454"/>
                </a:cubicBezTo>
                <a:cubicBezTo>
                  <a:pt x="51" y="455"/>
                  <a:pt x="51" y="455"/>
                  <a:pt x="51" y="455"/>
                </a:cubicBezTo>
                <a:cubicBezTo>
                  <a:pt x="47" y="458"/>
                  <a:pt x="47" y="458"/>
                  <a:pt x="47" y="458"/>
                </a:cubicBezTo>
                <a:cubicBezTo>
                  <a:pt x="45" y="455"/>
                  <a:pt x="45" y="455"/>
                  <a:pt x="45" y="455"/>
                </a:cubicBezTo>
                <a:cubicBezTo>
                  <a:pt x="44" y="462"/>
                  <a:pt x="39" y="449"/>
                  <a:pt x="44" y="462"/>
                </a:cubicBezTo>
                <a:cubicBezTo>
                  <a:pt x="37" y="465"/>
                  <a:pt x="37" y="465"/>
                  <a:pt x="37" y="465"/>
                </a:cubicBezTo>
                <a:cubicBezTo>
                  <a:pt x="33" y="465"/>
                  <a:pt x="33" y="465"/>
                  <a:pt x="33" y="465"/>
                </a:cubicBezTo>
                <a:cubicBezTo>
                  <a:pt x="29" y="470"/>
                  <a:pt x="29" y="470"/>
                  <a:pt x="29" y="470"/>
                </a:cubicBezTo>
                <a:cubicBezTo>
                  <a:pt x="34" y="468"/>
                  <a:pt x="34" y="468"/>
                  <a:pt x="34" y="468"/>
                </a:cubicBezTo>
                <a:cubicBezTo>
                  <a:pt x="37" y="468"/>
                  <a:pt x="37" y="468"/>
                  <a:pt x="37" y="468"/>
                </a:cubicBezTo>
                <a:cubicBezTo>
                  <a:pt x="37" y="467"/>
                  <a:pt x="37" y="467"/>
                  <a:pt x="37" y="467"/>
                </a:cubicBezTo>
                <a:cubicBezTo>
                  <a:pt x="37" y="468"/>
                  <a:pt x="37" y="468"/>
                  <a:pt x="37" y="468"/>
                </a:cubicBezTo>
                <a:cubicBezTo>
                  <a:pt x="30" y="475"/>
                  <a:pt x="30" y="475"/>
                  <a:pt x="30" y="475"/>
                </a:cubicBezTo>
                <a:cubicBezTo>
                  <a:pt x="30" y="478"/>
                  <a:pt x="30" y="478"/>
                  <a:pt x="30" y="478"/>
                </a:cubicBezTo>
                <a:cubicBezTo>
                  <a:pt x="31" y="478"/>
                  <a:pt x="34" y="476"/>
                  <a:pt x="33" y="480"/>
                </a:cubicBezTo>
                <a:cubicBezTo>
                  <a:pt x="28" y="483"/>
                  <a:pt x="28" y="483"/>
                  <a:pt x="28" y="483"/>
                </a:cubicBezTo>
                <a:cubicBezTo>
                  <a:pt x="27" y="482"/>
                  <a:pt x="27" y="482"/>
                  <a:pt x="27" y="482"/>
                </a:cubicBezTo>
                <a:cubicBezTo>
                  <a:pt x="24" y="483"/>
                  <a:pt x="24" y="483"/>
                  <a:pt x="24" y="483"/>
                </a:cubicBezTo>
                <a:cubicBezTo>
                  <a:pt x="18" y="481"/>
                  <a:pt x="18" y="481"/>
                  <a:pt x="18" y="481"/>
                </a:cubicBezTo>
                <a:cubicBezTo>
                  <a:pt x="18" y="480"/>
                  <a:pt x="18" y="480"/>
                  <a:pt x="18" y="480"/>
                </a:cubicBezTo>
                <a:cubicBezTo>
                  <a:pt x="20" y="481"/>
                  <a:pt x="20" y="481"/>
                  <a:pt x="20" y="481"/>
                </a:cubicBezTo>
                <a:cubicBezTo>
                  <a:pt x="19" y="478"/>
                  <a:pt x="19" y="478"/>
                  <a:pt x="19" y="478"/>
                </a:cubicBezTo>
                <a:cubicBezTo>
                  <a:pt x="11" y="475"/>
                  <a:pt x="11" y="475"/>
                  <a:pt x="11" y="475"/>
                </a:cubicBezTo>
                <a:cubicBezTo>
                  <a:pt x="8" y="477"/>
                  <a:pt x="8" y="477"/>
                  <a:pt x="8" y="477"/>
                </a:cubicBezTo>
                <a:cubicBezTo>
                  <a:pt x="6" y="473"/>
                  <a:pt x="6" y="473"/>
                  <a:pt x="6" y="473"/>
                </a:cubicBezTo>
                <a:cubicBezTo>
                  <a:pt x="4" y="473"/>
                  <a:pt x="4" y="473"/>
                  <a:pt x="4" y="473"/>
                </a:cubicBezTo>
                <a:cubicBezTo>
                  <a:pt x="3" y="471"/>
                  <a:pt x="0" y="474"/>
                  <a:pt x="2" y="470"/>
                </a:cubicBezTo>
                <a:cubicBezTo>
                  <a:pt x="2" y="469"/>
                  <a:pt x="2" y="469"/>
                  <a:pt x="2" y="469"/>
                </a:cubicBezTo>
                <a:cubicBezTo>
                  <a:pt x="6" y="473"/>
                  <a:pt x="6" y="473"/>
                  <a:pt x="6" y="473"/>
                </a:cubicBezTo>
                <a:cubicBezTo>
                  <a:pt x="7" y="473"/>
                  <a:pt x="7" y="473"/>
                  <a:pt x="7" y="473"/>
                </a:cubicBezTo>
                <a:cubicBezTo>
                  <a:pt x="7" y="470"/>
                  <a:pt x="7" y="470"/>
                  <a:pt x="7" y="470"/>
                </a:cubicBezTo>
                <a:cubicBezTo>
                  <a:pt x="11" y="473"/>
                  <a:pt x="11" y="473"/>
                  <a:pt x="11" y="473"/>
                </a:cubicBezTo>
                <a:cubicBezTo>
                  <a:pt x="18" y="467"/>
                  <a:pt x="18" y="467"/>
                  <a:pt x="18" y="467"/>
                </a:cubicBezTo>
                <a:cubicBezTo>
                  <a:pt x="24" y="468"/>
                  <a:pt x="24" y="468"/>
                  <a:pt x="24" y="468"/>
                </a:cubicBezTo>
                <a:cubicBezTo>
                  <a:pt x="27" y="465"/>
                  <a:pt x="27" y="465"/>
                  <a:pt x="27" y="465"/>
                </a:cubicBezTo>
                <a:cubicBezTo>
                  <a:pt x="27" y="466"/>
                  <a:pt x="25" y="462"/>
                  <a:pt x="29" y="466"/>
                </a:cubicBezTo>
                <a:cubicBezTo>
                  <a:pt x="30" y="465"/>
                  <a:pt x="30" y="465"/>
                  <a:pt x="30" y="465"/>
                </a:cubicBezTo>
                <a:cubicBezTo>
                  <a:pt x="28" y="464"/>
                  <a:pt x="28" y="464"/>
                  <a:pt x="28" y="464"/>
                </a:cubicBezTo>
                <a:cubicBezTo>
                  <a:pt x="34" y="461"/>
                  <a:pt x="34" y="461"/>
                  <a:pt x="34" y="461"/>
                </a:cubicBezTo>
                <a:cubicBezTo>
                  <a:pt x="36" y="462"/>
                  <a:pt x="36" y="462"/>
                  <a:pt x="36" y="462"/>
                </a:cubicBezTo>
                <a:cubicBezTo>
                  <a:pt x="36" y="461"/>
                  <a:pt x="32" y="463"/>
                  <a:pt x="36" y="461"/>
                </a:cubicBezTo>
                <a:cubicBezTo>
                  <a:pt x="38" y="461"/>
                  <a:pt x="38" y="461"/>
                  <a:pt x="38" y="461"/>
                </a:cubicBezTo>
                <a:cubicBezTo>
                  <a:pt x="37" y="462"/>
                  <a:pt x="37" y="462"/>
                  <a:pt x="37" y="462"/>
                </a:cubicBezTo>
                <a:cubicBezTo>
                  <a:pt x="37" y="460"/>
                  <a:pt x="40" y="474"/>
                  <a:pt x="43" y="456"/>
                </a:cubicBezTo>
                <a:cubicBezTo>
                  <a:pt x="38" y="455"/>
                  <a:pt x="38" y="455"/>
                  <a:pt x="38" y="455"/>
                </a:cubicBezTo>
                <a:cubicBezTo>
                  <a:pt x="39" y="453"/>
                  <a:pt x="39" y="453"/>
                  <a:pt x="39" y="453"/>
                </a:cubicBezTo>
                <a:cubicBezTo>
                  <a:pt x="42" y="453"/>
                  <a:pt x="42" y="453"/>
                  <a:pt x="42" y="453"/>
                </a:cubicBezTo>
                <a:cubicBezTo>
                  <a:pt x="42" y="452"/>
                  <a:pt x="42" y="452"/>
                  <a:pt x="42" y="452"/>
                </a:cubicBezTo>
                <a:cubicBezTo>
                  <a:pt x="44" y="451"/>
                  <a:pt x="44" y="451"/>
                  <a:pt x="44" y="451"/>
                </a:cubicBezTo>
                <a:cubicBezTo>
                  <a:pt x="42" y="448"/>
                  <a:pt x="42" y="448"/>
                  <a:pt x="42" y="448"/>
                </a:cubicBezTo>
                <a:cubicBezTo>
                  <a:pt x="43" y="446"/>
                  <a:pt x="43" y="446"/>
                  <a:pt x="43" y="446"/>
                </a:cubicBezTo>
                <a:cubicBezTo>
                  <a:pt x="41" y="444"/>
                  <a:pt x="41" y="444"/>
                  <a:pt x="41" y="444"/>
                </a:cubicBezTo>
                <a:cubicBezTo>
                  <a:pt x="38" y="446"/>
                  <a:pt x="38" y="446"/>
                  <a:pt x="38" y="446"/>
                </a:cubicBezTo>
                <a:cubicBezTo>
                  <a:pt x="38" y="440"/>
                  <a:pt x="38" y="440"/>
                  <a:pt x="38" y="440"/>
                </a:cubicBezTo>
                <a:cubicBezTo>
                  <a:pt x="36" y="441"/>
                  <a:pt x="36" y="441"/>
                  <a:pt x="36" y="441"/>
                </a:cubicBezTo>
                <a:cubicBezTo>
                  <a:pt x="34" y="439"/>
                  <a:pt x="43" y="441"/>
                  <a:pt x="33" y="439"/>
                </a:cubicBezTo>
                <a:cubicBezTo>
                  <a:pt x="32" y="439"/>
                  <a:pt x="32" y="439"/>
                  <a:pt x="32" y="439"/>
                </a:cubicBezTo>
                <a:cubicBezTo>
                  <a:pt x="33" y="437"/>
                  <a:pt x="33" y="437"/>
                  <a:pt x="33" y="437"/>
                </a:cubicBezTo>
                <a:cubicBezTo>
                  <a:pt x="32" y="437"/>
                  <a:pt x="32" y="437"/>
                  <a:pt x="32" y="437"/>
                </a:cubicBezTo>
                <a:cubicBezTo>
                  <a:pt x="29" y="437"/>
                  <a:pt x="29" y="437"/>
                  <a:pt x="29" y="437"/>
                </a:cubicBezTo>
                <a:cubicBezTo>
                  <a:pt x="31" y="434"/>
                  <a:pt x="28" y="436"/>
                  <a:pt x="26" y="433"/>
                </a:cubicBezTo>
                <a:cubicBezTo>
                  <a:pt x="30" y="432"/>
                  <a:pt x="30" y="432"/>
                  <a:pt x="30" y="432"/>
                </a:cubicBezTo>
                <a:cubicBezTo>
                  <a:pt x="28" y="434"/>
                  <a:pt x="30" y="426"/>
                  <a:pt x="23" y="432"/>
                </a:cubicBezTo>
                <a:cubicBezTo>
                  <a:pt x="24" y="432"/>
                  <a:pt x="24" y="432"/>
                  <a:pt x="24" y="432"/>
                </a:cubicBezTo>
                <a:cubicBezTo>
                  <a:pt x="17" y="426"/>
                  <a:pt x="17" y="426"/>
                  <a:pt x="17" y="426"/>
                </a:cubicBezTo>
                <a:cubicBezTo>
                  <a:pt x="13" y="429"/>
                  <a:pt x="13" y="429"/>
                  <a:pt x="13" y="429"/>
                </a:cubicBezTo>
                <a:cubicBezTo>
                  <a:pt x="12" y="432"/>
                  <a:pt x="12" y="432"/>
                  <a:pt x="12" y="432"/>
                </a:cubicBezTo>
                <a:cubicBezTo>
                  <a:pt x="10" y="432"/>
                  <a:pt x="10" y="432"/>
                  <a:pt x="10" y="432"/>
                </a:cubicBezTo>
                <a:cubicBezTo>
                  <a:pt x="13" y="427"/>
                  <a:pt x="13" y="427"/>
                  <a:pt x="13" y="427"/>
                </a:cubicBezTo>
                <a:cubicBezTo>
                  <a:pt x="6" y="425"/>
                  <a:pt x="6" y="425"/>
                  <a:pt x="6" y="425"/>
                </a:cubicBezTo>
                <a:cubicBezTo>
                  <a:pt x="6" y="419"/>
                  <a:pt x="6" y="419"/>
                  <a:pt x="6" y="419"/>
                </a:cubicBezTo>
                <a:cubicBezTo>
                  <a:pt x="8" y="419"/>
                  <a:pt x="8" y="419"/>
                  <a:pt x="8" y="419"/>
                </a:cubicBezTo>
                <a:cubicBezTo>
                  <a:pt x="6" y="420"/>
                  <a:pt x="6" y="420"/>
                  <a:pt x="6" y="420"/>
                </a:cubicBezTo>
                <a:cubicBezTo>
                  <a:pt x="9" y="422"/>
                  <a:pt x="9" y="422"/>
                  <a:pt x="9" y="422"/>
                </a:cubicBezTo>
                <a:cubicBezTo>
                  <a:pt x="13" y="422"/>
                  <a:pt x="13" y="422"/>
                  <a:pt x="13" y="422"/>
                </a:cubicBezTo>
                <a:cubicBezTo>
                  <a:pt x="15" y="419"/>
                  <a:pt x="15" y="419"/>
                  <a:pt x="15" y="419"/>
                </a:cubicBezTo>
                <a:cubicBezTo>
                  <a:pt x="5" y="413"/>
                  <a:pt x="5" y="413"/>
                  <a:pt x="5" y="413"/>
                </a:cubicBezTo>
                <a:cubicBezTo>
                  <a:pt x="5" y="405"/>
                  <a:pt x="5" y="405"/>
                  <a:pt x="5" y="405"/>
                </a:cubicBezTo>
                <a:cubicBezTo>
                  <a:pt x="7" y="404"/>
                  <a:pt x="7" y="404"/>
                  <a:pt x="7" y="404"/>
                </a:cubicBezTo>
                <a:cubicBezTo>
                  <a:pt x="8" y="406"/>
                  <a:pt x="8" y="406"/>
                  <a:pt x="8" y="406"/>
                </a:cubicBezTo>
                <a:cubicBezTo>
                  <a:pt x="10" y="406"/>
                  <a:pt x="10" y="406"/>
                  <a:pt x="10" y="406"/>
                </a:cubicBezTo>
                <a:cubicBezTo>
                  <a:pt x="11" y="404"/>
                  <a:pt x="11" y="404"/>
                  <a:pt x="11" y="404"/>
                </a:cubicBezTo>
                <a:cubicBezTo>
                  <a:pt x="11" y="402"/>
                  <a:pt x="11" y="402"/>
                  <a:pt x="11" y="402"/>
                </a:cubicBezTo>
                <a:cubicBezTo>
                  <a:pt x="13" y="403"/>
                  <a:pt x="13" y="403"/>
                  <a:pt x="13" y="403"/>
                </a:cubicBezTo>
                <a:cubicBezTo>
                  <a:pt x="12" y="407"/>
                  <a:pt x="12" y="407"/>
                  <a:pt x="12" y="407"/>
                </a:cubicBezTo>
                <a:cubicBezTo>
                  <a:pt x="15" y="413"/>
                  <a:pt x="15" y="413"/>
                  <a:pt x="15" y="413"/>
                </a:cubicBezTo>
                <a:cubicBezTo>
                  <a:pt x="15" y="419"/>
                  <a:pt x="15" y="419"/>
                  <a:pt x="15" y="419"/>
                </a:cubicBezTo>
                <a:cubicBezTo>
                  <a:pt x="17" y="420"/>
                  <a:pt x="17" y="420"/>
                  <a:pt x="17" y="420"/>
                </a:cubicBezTo>
                <a:cubicBezTo>
                  <a:pt x="23" y="414"/>
                  <a:pt x="23" y="414"/>
                  <a:pt x="23" y="414"/>
                </a:cubicBezTo>
                <a:cubicBezTo>
                  <a:pt x="23" y="413"/>
                  <a:pt x="20" y="414"/>
                  <a:pt x="22" y="412"/>
                </a:cubicBezTo>
                <a:cubicBezTo>
                  <a:pt x="31" y="409"/>
                  <a:pt x="31" y="409"/>
                  <a:pt x="31" y="409"/>
                </a:cubicBezTo>
                <a:cubicBezTo>
                  <a:pt x="33" y="407"/>
                  <a:pt x="33" y="407"/>
                  <a:pt x="33" y="407"/>
                </a:cubicBezTo>
                <a:cubicBezTo>
                  <a:pt x="33" y="406"/>
                  <a:pt x="33" y="406"/>
                  <a:pt x="33" y="406"/>
                </a:cubicBezTo>
                <a:cubicBezTo>
                  <a:pt x="38" y="403"/>
                  <a:pt x="38" y="403"/>
                  <a:pt x="38" y="403"/>
                </a:cubicBezTo>
                <a:cubicBezTo>
                  <a:pt x="41" y="405"/>
                  <a:pt x="41" y="405"/>
                  <a:pt x="41" y="405"/>
                </a:cubicBezTo>
                <a:cubicBezTo>
                  <a:pt x="42" y="405"/>
                  <a:pt x="42" y="405"/>
                  <a:pt x="42" y="405"/>
                </a:cubicBezTo>
                <a:cubicBezTo>
                  <a:pt x="42" y="402"/>
                  <a:pt x="42" y="402"/>
                  <a:pt x="42" y="402"/>
                </a:cubicBezTo>
                <a:cubicBezTo>
                  <a:pt x="49" y="400"/>
                  <a:pt x="49" y="400"/>
                  <a:pt x="49" y="400"/>
                </a:cubicBezTo>
                <a:cubicBezTo>
                  <a:pt x="47" y="399"/>
                  <a:pt x="47" y="399"/>
                  <a:pt x="47" y="399"/>
                </a:cubicBezTo>
                <a:cubicBezTo>
                  <a:pt x="52" y="399"/>
                  <a:pt x="42" y="394"/>
                  <a:pt x="52" y="399"/>
                </a:cubicBezTo>
                <a:cubicBezTo>
                  <a:pt x="55" y="402"/>
                  <a:pt x="55" y="402"/>
                  <a:pt x="55" y="402"/>
                </a:cubicBezTo>
                <a:cubicBezTo>
                  <a:pt x="56" y="401"/>
                  <a:pt x="56" y="401"/>
                  <a:pt x="56" y="401"/>
                </a:cubicBezTo>
                <a:cubicBezTo>
                  <a:pt x="60" y="404"/>
                  <a:pt x="60" y="404"/>
                  <a:pt x="60" y="404"/>
                </a:cubicBezTo>
                <a:cubicBezTo>
                  <a:pt x="61" y="402"/>
                  <a:pt x="61" y="402"/>
                  <a:pt x="61" y="402"/>
                </a:cubicBezTo>
                <a:cubicBezTo>
                  <a:pt x="59" y="400"/>
                  <a:pt x="59" y="400"/>
                  <a:pt x="59" y="400"/>
                </a:cubicBezTo>
                <a:cubicBezTo>
                  <a:pt x="62" y="397"/>
                  <a:pt x="62" y="397"/>
                  <a:pt x="62" y="397"/>
                </a:cubicBezTo>
                <a:cubicBezTo>
                  <a:pt x="64" y="401"/>
                  <a:pt x="64" y="401"/>
                  <a:pt x="64" y="401"/>
                </a:cubicBezTo>
                <a:cubicBezTo>
                  <a:pt x="65" y="400"/>
                  <a:pt x="65" y="400"/>
                  <a:pt x="65" y="400"/>
                </a:cubicBezTo>
                <a:cubicBezTo>
                  <a:pt x="69" y="402"/>
                  <a:pt x="69" y="402"/>
                  <a:pt x="69" y="402"/>
                </a:cubicBezTo>
                <a:cubicBezTo>
                  <a:pt x="70" y="400"/>
                  <a:pt x="71" y="404"/>
                  <a:pt x="72" y="400"/>
                </a:cubicBezTo>
                <a:cubicBezTo>
                  <a:pt x="67" y="398"/>
                  <a:pt x="67" y="398"/>
                  <a:pt x="67" y="398"/>
                </a:cubicBezTo>
                <a:cubicBezTo>
                  <a:pt x="61" y="394"/>
                  <a:pt x="61" y="394"/>
                  <a:pt x="61" y="394"/>
                </a:cubicBezTo>
                <a:cubicBezTo>
                  <a:pt x="61" y="394"/>
                  <a:pt x="64" y="394"/>
                  <a:pt x="60" y="394"/>
                </a:cubicBezTo>
                <a:cubicBezTo>
                  <a:pt x="61" y="393"/>
                  <a:pt x="61" y="393"/>
                  <a:pt x="61" y="393"/>
                </a:cubicBezTo>
                <a:cubicBezTo>
                  <a:pt x="67" y="394"/>
                  <a:pt x="67" y="394"/>
                  <a:pt x="67" y="394"/>
                </a:cubicBezTo>
                <a:cubicBezTo>
                  <a:pt x="73" y="395"/>
                  <a:pt x="73" y="395"/>
                  <a:pt x="73" y="395"/>
                </a:cubicBezTo>
                <a:cubicBezTo>
                  <a:pt x="74" y="395"/>
                  <a:pt x="74" y="395"/>
                  <a:pt x="74" y="395"/>
                </a:cubicBezTo>
                <a:cubicBezTo>
                  <a:pt x="74" y="393"/>
                  <a:pt x="74" y="393"/>
                  <a:pt x="74" y="393"/>
                </a:cubicBezTo>
                <a:cubicBezTo>
                  <a:pt x="75" y="394"/>
                  <a:pt x="75" y="394"/>
                  <a:pt x="75" y="394"/>
                </a:cubicBezTo>
                <a:cubicBezTo>
                  <a:pt x="78" y="393"/>
                  <a:pt x="78" y="393"/>
                  <a:pt x="78" y="393"/>
                </a:cubicBezTo>
                <a:cubicBezTo>
                  <a:pt x="78" y="389"/>
                  <a:pt x="78" y="389"/>
                  <a:pt x="78" y="389"/>
                </a:cubicBezTo>
                <a:cubicBezTo>
                  <a:pt x="78" y="388"/>
                  <a:pt x="78" y="388"/>
                  <a:pt x="78" y="388"/>
                </a:cubicBezTo>
                <a:cubicBezTo>
                  <a:pt x="75" y="386"/>
                  <a:pt x="75" y="386"/>
                  <a:pt x="75" y="386"/>
                </a:cubicBezTo>
                <a:cubicBezTo>
                  <a:pt x="74" y="389"/>
                  <a:pt x="74" y="389"/>
                  <a:pt x="74" y="389"/>
                </a:cubicBezTo>
                <a:cubicBezTo>
                  <a:pt x="69" y="388"/>
                  <a:pt x="69" y="388"/>
                  <a:pt x="69" y="388"/>
                </a:cubicBezTo>
                <a:cubicBezTo>
                  <a:pt x="70" y="385"/>
                  <a:pt x="70" y="385"/>
                  <a:pt x="70" y="385"/>
                </a:cubicBezTo>
                <a:cubicBezTo>
                  <a:pt x="74" y="385"/>
                  <a:pt x="79" y="382"/>
                  <a:pt x="81" y="385"/>
                </a:cubicBezTo>
                <a:cubicBezTo>
                  <a:pt x="80" y="386"/>
                  <a:pt x="80" y="386"/>
                  <a:pt x="80" y="386"/>
                </a:cubicBezTo>
                <a:cubicBezTo>
                  <a:pt x="81" y="386"/>
                  <a:pt x="81" y="386"/>
                  <a:pt x="81" y="386"/>
                </a:cubicBezTo>
                <a:cubicBezTo>
                  <a:pt x="83" y="386"/>
                  <a:pt x="83" y="386"/>
                  <a:pt x="83" y="386"/>
                </a:cubicBezTo>
                <a:cubicBezTo>
                  <a:pt x="80" y="388"/>
                  <a:pt x="80" y="388"/>
                  <a:pt x="80" y="388"/>
                </a:cubicBezTo>
                <a:cubicBezTo>
                  <a:pt x="85" y="388"/>
                  <a:pt x="85" y="388"/>
                  <a:pt x="85" y="388"/>
                </a:cubicBezTo>
                <a:cubicBezTo>
                  <a:pt x="86" y="385"/>
                  <a:pt x="86" y="385"/>
                  <a:pt x="86" y="385"/>
                </a:cubicBezTo>
                <a:cubicBezTo>
                  <a:pt x="97" y="383"/>
                  <a:pt x="97" y="383"/>
                  <a:pt x="97" y="383"/>
                </a:cubicBezTo>
                <a:cubicBezTo>
                  <a:pt x="101" y="381"/>
                  <a:pt x="101" y="381"/>
                  <a:pt x="101" y="381"/>
                </a:cubicBezTo>
                <a:cubicBezTo>
                  <a:pt x="107" y="379"/>
                  <a:pt x="107" y="379"/>
                  <a:pt x="107" y="379"/>
                </a:cubicBezTo>
                <a:cubicBezTo>
                  <a:pt x="112" y="379"/>
                  <a:pt x="112" y="379"/>
                  <a:pt x="112" y="379"/>
                </a:cubicBezTo>
                <a:cubicBezTo>
                  <a:pt x="113" y="379"/>
                  <a:pt x="106" y="380"/>
                  <a:pt x="114" y="378"/>
                </a:cubicBezTo>
                <a:cubicBezTo>
                  <a:pt x="113" y="380"/>
                  <a:pt x="113" y="380"/>
                  <a:pt x="113" y="380"/>
                </a:cubicBezTo>
                <a:cubicBezTo>
                  <a:pt x="118" y="381"/>
                  <a:pt x="118" y="381"/>
                  <a:pt x="118" y="381"/>
                </a:cubicBezTo>
                <a:cubicBezTo>
                  <a:pt x="118" y="381"/>
                  <a:pt x="119" y="382"/>
                  <a:pt x="119" y="381"/>
                </a:cubicBezTo>
                <a:cubicBezTo>
                  <a:pt x="120" y="381"/>
                  <a:pt x="120" y="381"/>
                  <a:pt x="120" y="381"/>
                </a:cubicBezTo>
                <a:cubicBezTo>
                  <a:pt x="121" y="382"/>
                  <a:pt x="122" y="374"/>
                  <a:pt x="118" y="383"/>
                </a:cubicBezTo>
                <a:cubicBezTo>
                  <a:pt x="124" y="381"/>
                  <a:pt x="124" y="381"/>
                  <a:pt x="124" y="381"/>
                </a:cubicBezTo>
                <a:cubicBezTo>
                  <a:pt x="125" y="382"/>
                  <a:pt x="128" y="381"/>
                  <a:pt x="125" y="378"/>
                </a:cubicBezTo>
                <a:cubicBezTo>
                  <a:pt x="118" y="378"/>
                  <a:pt x="118" y="378"/>
                  <a:pt x="118" y="378"/>
                </a:cubicBezTo>
                <a:cubicBezTo>
                  <a:pt x="112" y="373"/>
                  <a:pt x="112" y="373"/>
                  <a:pt x="112" y="373"/>
                </a:cubicBezTo>
                <a:cubicBezTo>
                  <a:pt x="110" y="373"/>
                  <a:pt x="110" y="373"/>
                  <a:pt x="110" y="373"/>
                </a:cubicBezTo>
                <a:cubicBezTo>
                  <a:pt x="108" y="377"/>
                  <a:pt x="108" y="377"/>
                  <a:pt x="108" y="377"/>
                </a:cubicBezTo>
                <a:cubicBezTo>
                  <a:pt x="103" y="374"/>
                  <a:pt x="103" y="374"/>
                  <a:pt x="103" y="374"/>
                </a:cubicBezTo>
                <a:cubicBezTo>
                  <a:pt x="99" y="377"/>
                  <a:pt x="99" y="377"/>
                  <a:pt x="99" y="377"/>
                </a:cubicBezTo>
                <a:cubicBezTo>
                  <a:pt x="97" y="376"/>
                  <a:pt x="97" y="376"/>
                  <a:pt x="97" y="376"/>
                </a:cubicBezTo>
                <a:cubicBezTo>
                  <a:pt x="95" y="380"/>
                  <a:pt x="104" y="374"/>
                  <a:pt x="93" y="376"/>
                </a:cubicBezTo>
                <a:cubicBezTo>
                  <a:pt x="93" y="380"/>
                  <a:pt x="93" y="380"/>
                  <a:pt x="93" y="380"/>
                </a:cubicBezTo>
                <a:cubicBezTo>
                  <a:pt x="91" y="378"/>
                  <a:pt x="91" y="378"/>
                  <a:pt x="91" y="378"/>
                </a:cubicBezTo>
                <a:cubicBezTo>
                  <a:pt x="89" y="380"/>
                  <a:pt x="89" y="380"/>
                  <a:pt x="89" y="380"/>
                </a:cubicBezTo>
                <a:cubicBezTo>
                  <a:pt x="88" y="383"/>
                  <a:pt x="88" y="383"/>
                  <a:pt x="88" y="383"/>
                </a:cubicBezTo>
                <a:cubicBezTo>
                  <a:pt x="85" y="383"/>
                  <a:pt x="85" y="383"/>
                  <a:pt x="85" y="383"/>
                </a:cubicBezTo>
                <a:cubicBezTo>
                  <a:pt x="87" y="381"/>
                  <a:pt x="87" y="381"/>
                  <a:pt x="87" y="381"/>
                </a:cubicBezTo>
                <a:cubicBezTo>
                  <a:pt x="85" y="380"/>
                  <a:pt x="94" y="378"/>
                  <a:pt x="84" y="381"/>
                </a:cubicBezTo>
                <a:cubicBezTo>
                  <a:pt x="88" y="377"/>
                  <a:pt x="88" y="377"/>
                  <a:pt x="88" y="377"/>
                </a:cubicBezTo>
                <a:cubicBezTo>
                  <a:pt x="87" y="377"/>
                  <a:pt x="87" y="377"/>
                  <a:pt x="87" y="377"/>
                </a:cubicBezTo>
                <a:cubicBezTo>
                  <a:pt x="93" y="374"/>
                  <a:pt x="93" y="374"/>
                  <a:pt x="93" y="374"/>
                </a:cubicBezTo>
                <a:cubicBezTo>
                  <a:pt x="97" y="371"/>
                  <a:pt x="97" y="371"/>
                  <a:pt x="97" y="371"/>
                </a:cubicBezTo>
                <a:cubicBezTo>
                  <a:pt x="109" y="370"/>
                  <a:pt x="80" y="380"/>
                  <a:pt x="107" y="366"/>
                </a:cubicBezTo>
                <a:cubicBezTo>
                  <a:pt x="111" y="366"/>
                  <a:pt x="111" y="366"/>
                  <a:pt x="111" y="366"/>
                </a:cubicBezTo>
                <a:cubicBezTo>
                  <a:pt x="112" y="365"/>
                  <a:pt x="112" y="365"/>
                  <a:pt x="112" y="365"/>
                </a:cubicBezTo>
                <a:cubicBezTo>
                  <a:pt x="112" y="365"/>
                  <a:pt x="108" y="366"/>
                  <a:pt x="113" y="366"/>
                </a:cubicBezTo>
                <a:cubicBezTo>
                  <a:pt x="113" y="363"/>
                  <a:pt x="113" y="363"/>
                  <a:pt x="113" y="363"/>
                </a:cubicBezTo>
                <a:cubicBezTo>
                  <a:pt x="116" y="364"/>
                  <a:pt x="113" y="357"/>
                  <a:pt x="119" y="361"/>
                </a:cubicBezTo>
                <a:cubicBezTo>
                  <a:pt x="123" y="359"/>
                  <a:pt x="123" y="359"/>
                  <a:pt x="123" y="359"/>
                </a:cubicBezTo>
                <a:cubicBezTo>
                  <a:pt x="125" y="355"/>
                  <a:pt x="125" y="355"/>
                  <a:pt x="125" y="355"/>
                </a:cubicBezTo>
                <a:cubicBezTo>
                  <a:pt x="127" y="357"/>
                  <a:pt x="127" y="357"/>
                  <a:pt x="127" y="357"/>
                </a:cubicBezTo>
                <a:cubicBezTo>
                  <a:pt x="130" y="356"/>
                  <a:pt x="135" y="352"/>
                  <a:pt x="137" y="357"/>
                </a:cubicBezTo>
                <a:cubicBezTo>
                  <a:pt x="138" y="356"/>
                  <a:pt x="131" y="359"/>
                  <a:pt x="139" y="355"/>
                </a:cubicBezTo>
                <a:cubicBezTo>
                  <a:pt x="140" y="356"/>
                  <a:pt x="140" y="356"/>
                  <a:pt x="140" y="356"/>
                </a:cubicBezTo>
                <a:cubicBezTo>
                  <a:pt x="145" y="353"/>
                  <a:pt x="145" y="353"/>
                  <a:pt x="145" y="353"/>
                </a:cubicBezTo>
                <a:cubicBezTo>
                  <a:pt x="140" y="353"/>
                  <a:pt x="140" y="353"/>
                  <a:pt x="140" y="353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1"/>
                  <a:pt x="137" y="351"/>
                  <a:pt x="137" y="351"/>
                </a:cubicBezTo>
                <a:cubicBezTo>
                  <a:pt x="140" y="347"/>
                  <a:pt x="140" y="347"/>
                  <a:pt x="140" y="347"/>
                </a:cubicBezTo>
                <a:cubicBezTo>
                  <a:pt x="140" y="348"/>
                  <a:pt x="140" y="348"/>
                  <a:pt x="140" y="348"/>
                </a:cubicBezTo>
                <a:cubicBezTo>
                  <a:pt x="143" y="347"/>
                  <a:pt x="143" y="347"/>
                  <a:pt x="143" y="347"/>
                </a:cubicBezTo>
                <a:cubicBezTo>
                  <a:pt x="144" y="346"/>
                  <a:pt x="136" y="349"/>
                  <a:pt x="147" y="348"/>
                </a:cubicBezTo>
                <a:cubicBezTo>
                  <a:pt x="146" y="344"/>
                  <a:pt x="146" y="344"/>
                  <a:pt x="146" y="344"/>
                </a:cubicBezTo>
                <a:cubicBezTo>
                  <a:pt x="152" y="342"/>
                  <a:pt x="152" y="342"/>
                  <a:pt x="152" y="342"/>
                </a:cubicBezTo>
                <a:cubicBezTo>
                  <a:pt x="153" y="342"/>
                  <a:pt x="144" y="346"/>
                  <a:pt x="156" y="340"/>
                </a:cubicBezTo>
                <a:cubicBezTo>
                  <a:pt x="158" y="340"/>
                  <a:pt x="158" y="340"/>
                  <a:pt x="158" y="340"/>
                </a:cubicBezTo>
                <a:cubicBezTo>
                  <a:pt x="162" y="335"/>
                  <a:pt x="162" y="335"/>
                  <a:pt x="162" y="335"/>
                </a:cubicBezTo>
                <a:cubicBezTo>
                  <a:pt x="162" y="334"/>
                  <a:pt x="162" y="334"/>
                  <a:pt x="162" y="334"/>
                </a:cubicBezTo>
                <a:cubicBezTo>
                  <a:pt x="160" y="334"/>
                  <a:pt x="160" y="334"/>
                  <a:pt x="160" y="334"/>
                </a:cubicBezTo>
                <a:cubicBezTo>
                  <a:pt x="161" y="334"/>
                  <a:pt x="157" y="339"/>
                  <a:pt x="161" y="333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53" y="336"/>
                  <a:pt x="153" y="336"/>
                  <a:pt x="153" y="336"/>
                </a:cubicBezTo>
                <a:cubicBezTo>
                  <a:pt x="152" y="336"/>
                  <a:pt x="152" y="336"/>
                  <a:pt x="152" y="336"/>
                </a:cubicBezTo>
                <a:cubicBezTo>
                  <a:pt x="151" y="335"/>
                  <a:pt x="151" y="335"/>
                  <a:pt x="151" y="335"/>
                </a:cubicBezTo>
                <a:cubicBezTo>
                  <a:pt x="156" y="332"/>
                  <a:pt x="156" y="332"/>
                  <a:pt x="156" y="332"/>
                </a:cubicBezTo>
                <a:cubicBezTo>
                  <a:pt x="163" y="331"/>
                  <a:pt x="163" y="331"/>
                  <a:pt x="163" y="331"/>
                </a:cubicBezTo>
                <a:cubicBezTo>
                  <a:pt x="167" y="328"/>
                  <a:pt x="167" y="328"/>
                  <a:pt x="167" y="328"/>
                </a:cubicBezTo>
                <a:cubicBezTo>
                  <a:pt x="171" y="327"/>
                  <a:pt x="171" y="327"/>
                  <a:pt x="171" y="327"/>
                </a:cubicBezTo>
                <a:cubicBezTo>
                  <a:pt x="172" y="326"/>
                  <a:pt x="172" y="326"/>
                  <a:pt x="172" y="326"/>
                </a:cubicBezTo>
                <a:cubicBezTo>
                  <a:pt x="170" y="325"/>
                  <a:pt x="170" y="325"/>
                  <a:pt x="170" y="325"/>
                </a:cubicBezTo>
                <a:cubicBezTo>
                  <a:pt x="176" y="320"/>
                  <a:pt x="176" y="320"/>
                  <a:pt x="176" y="320"/>
                </a:cubicBezTo>
                <a:cubicBezTo>
                  <a:pt x="179" y="320"/>
                  <a:pt x="179" y="320"/>
                  <a:pt x="179" y="320"/>
                </a:cubicBezTo>
                <a:cubicBezTo>
                  <a:pt x="179" y="319"/>
                  <a:pt x="179" y="319"/>
                  <a:pt x="179" y="319"/>
                </a:cubicBezTo>
                <a:cubicBezTo>
                  <a:pt x="180" y="319"/>
                  <a:pt x="172" y="325"/>
                  <a:pt x="185" y="317"/>
                </a:cubicBezTo>
                <a:cubicBezTo>
                  <a:pt x="183" y="316"/>
                  <a:pt x="183" y="316"/>
                  <a:pt x="183" y="316"/>
                </a:cubicBezTo>
                <a:cubicBezTo>
                  <a:pt x="180" y="315"/>
                  <a:pt x="185" y="325"/>
                  <a:pt x="174" y="317"/>
                </a:cubicBezTo>
                <a:cubicBezTo>
                  <a:pt x="173" y="318"/>
                  <a:pt x="169" y="320"/>
                  <a:pt x="165" y="321"/>
                </a:cubicBezTo>
                <a:cubicBezTo>
                  <a:pt x="165" y="321"/>
                  <a:pt x="167" y="325"/>
                  <a:pt x="165" y="320"/>
                </a:cubicBezTo>
                <a:cubicBezTo>
                  <a:pt x="163" y="322"/>
                  <a:pt x="163" y="322"/>
                  <a:pt x="163" y="322"/>
                </a:cubicBezTo>
                <a:cubicBezTo>
                  <a:pt x="156" y="325"/>
                  <a:pt x="156" y="325"/>
                  <a:pt x="156" y="325"/>
                </a:cubicBezTo>
                <a:cubicBezTo>
                  <a:pt x="154" y="327"/>
                  <a:pt x="154" y="327"/>
                  <a:pt x="154" y="327"/>
                </a:cubicBezTo>
                <a:cubicBezTo>
                  <a:pt x="154" y="325"/>
                  <a:pt x="154" y="325"/>
                  <a:pt x="154" y="325"/>
                </a:cubicBezTo>
                <a:cubicBezTo>
                  <a:pt x="151" y="323"/>
                  <a:pt x="151" y="323"/>
                  <a:pt x="151" y="323"/>
                </a:cubicBezTo>
                <a:cubicBezTo>
                  <a:pt x="151" y="320"/>
                  <a:pt x="151" y="320"/>
                  <a:pt x="151" y="320"/>
                </a:cubicBezTo>
                <a:cubicBezTo>
                  <a:pt x="143" y="316"/>
                  <a:pt x="143" y="316"/>
                  <a:pt x="143" y="316"/>
                </a:cubicBezTo>
                <a:cubicBezTo>
                  <a:pt x="141" y="316"/>
                  <a:pt x="141" y="316"/>
                  <a:pt x="141" y="316"/>
                </a:cubicBezTo>
                <a:cubicBezTo>
                  <a:pt x="142" y="319"/>
                  <a:pt x="142" y="319"/>
                  <a:pt x="142" y="319"/>
                </a:cubicBezTo>
                <a:cubicBezTo>
                  <a:pt x="137" y="319"/>
                  <a:pt x="137" y="319"/>
                  <a:pt x="137" y="319"/>
                </a:cubicBezTo>
                <a:cubicBezTo>
                  <a:pt x="139" y="315"/>
                  <a:pt x="139" y="315"/>
                  <a:pt x="139" y="315"/>
                </a:cubicBezTo>
                <a:cubicBezTo>
                  <a:pt x="139" y="313"/>
                  <a:pt x="132" y="326"/>
                  <a:pt x="140" y="311"/>
                </a:cubicBezTo>
                <a:cubicBezTo>
                  <a:pt x="135" y="311"/>
                  <a:pt x="135" y="311"/>
                  <a:pt x="135" y="311"/>
                </a:cubicBezTo>
                <a:cubicBezTo>
                  <a:pt x="137" y="313"/>
                  <a:pt x="137" y="313"/>
                  <a:pt x="137" y="313"/>
                </a:cubicBezTo>
                <a:cubicBezTo>
                  <a:pt x="135" y="319"/>
                  <a:pt x="135" y="319"/>
                  <a:pt x="135" y="319"/>
                </a:cubicBezTo>
                <a:cubicBezTo>
                  <a:pt x="128" y="318"/>
                  <a:pt x="128" y="318"/>
                  <a:pt x="128" y="318"/>
                </a:cubicBezTo>
                <a:cubicBezTo>
                  <a:pt x="129" y="316"/>
                  <a:pt x="129" y="316"/>
                  <a:pt x="129" y="316"/>
                </a:cubicBezTo>
                <a:cubicBezTo>
                  <a:pt x="134" y="313"/>
                  <a:pt x="134" y="313"/>
                  <a:pt x="134" y="313"/>
                </a:cubicBezTo>
                <a:cubicBezTo>
                  <a:pt x="135" y="312"/>
                  <a:pt x="135" y="312"/>
                  <a:pt x="135" y="312"/>
                </a:cubicBezTo>
                <a:cubicBezTo>
                  <a:pt x="134" y="310"/>
                  <a:pt x="134" y="310"/>
                  <a:pt x="134" y="310"/>
                </a:cubicBezTo>
                <a:cubicBezTo>
                  <a:pt x="132" y="313"/>
                  <a:pt x="129" y="312"/>
                  <a:pt x="128" y="312"/>
                </a:cubicBezTo>
                <a:cubicBezTo>
                  <a:pt x="133" y="310"/>
                  <a:pt x="133" y="310"/>
                  <a:pt x="133" y="310"/>
                </a:cubicBezTo>
                <a:cubicBezTo>
                  <a:pt x="130" y="308"/>
                  <a:pt x="130" y="308"/>
                  <a:pt x="130" y="308"/>
                </a:cubicBezTo>
                <a:cubicBezTo>
                  <a:pt x="135" y="306"/>
                  <a:pt x="135" y="306"/>
                  <a:pt x="135" y="306"/>
                </a:cubicBezTo>
                <a:cubicBezTo>
                  <a:pt x="137" y="305"/>
                  <a:pt x="137" y="305"/>
                  <a:pt x="137" y="305"/>
                </a:cubicBezTo>
                <a:cubicBezTo>
                  <a:pt x="131" y="304"/>
                  <a:pt x="131" y="304"/>
                  <a:pt x="131" y="304"/>
                </a:cubicBezTo>
                <a:cubicBezTo>
                  <a:pt x="137" y="302"/>
                  <a:pt x="137" y="302"/>
                  <a:pt x="137" y="302"/>
                </a:cubicBezTo>
                <a:cubicBezTo>
                  <a:pt x="142" y="299"/>
                  <a:pt x="142" y="299"/>
                  <a:pt x="142" y="299"/>
                </a:cubicBezTo>
                <a:cubicBezTo>
                  <a:pt x="144" y="299"/>
                  <a:pt x="144" y="299"/>
                  <a:pt x="144" y="299"/>
                </a:cubicBezTo>
                <a:cubicBezTo>
                  <a:pt x="147" y="297"/>
                  <a:pt x="147" y="297"/>
                  <a:pt x="147" y="297"/>
                </a:cubicBezTo>
                <a:cubicBezTo>
                  <a:pt x="146" y="295"/>
                  <a:pt x="145" y="302"/>
                  <a:pt x="146" y="295"/>
                </a:cubicBezTo>
                <a:cubicBezTo>
                  <a:pt x="154" y="291"/>
                  <a:pt x="154" y="291"/>
                  <a:pt x="154" y="291"/>
                </a:cubicBezTo>
                <a:cubicBezTo>
                  <a:pt x="159" y="293"/>
                  <a:pt x="159" y="293"/>
                  <a:pt x="159" y="293"/>
                </a:cubicBezTo>
                <a:cubicBezTo>
                  <a:pt x="165" y="293"/>
                  <a:pt x="165" y="293"/>
                  <a:pt x="165" y="293"/>
                </a:cubicBezTo>
                <a:cubicBezTo>
                  <a:pt x="166" y="291"/>
                  <a:pt x="166" y="291"/>
                  <a:pt x="166" y="291"/>
                </a:cubicBezTo>
                <a:cubicBezTo>
                  <a:pt x="169" y="291"/>
                  <a:pt x="169" y="291"/>
                  <a:pt x="169" y="291"/>
                </a:cubicBezTo>
                <a:cubicBezTo>
                  <a:pt x="168" y="288"/>
                  <a:pt x="168" y="288"/>
                  <a:pt x="168" y="288"/>
                </a:cubicBezTo>
                <a:cubicBezTo>
                  <a:pt x="167" y="286"/>
                  <a:pt x="167" y="286"/>
                  <a:pt x="167" y="286"/>
                </a:cubicBezTo>
                <a:cubicBezTo>
                  <a:pt x="162" y="286"/>
                  <a:pt x="162" y="286"/>
                  <a:pt x="162" y="286"/>
                </a:cubicBezTo>
                <a:cubicBezTo>
                  <a:pt x="162" y="287"/>
                  <a:pt x="162" y="287"/>
                  <a:pt x="162" y="287"/>
                </a:cubicBezTo>
                <a:cubicBezTo>
                  <a:pt x="160" y="287"/>
                  <a:pt x="160" y="287"/>
                  <a:pt x="160" y="287"/>
                </a:cubicBezTo>
                <a:cubicBezTo>
                  <a:pt x="159" y="288"/>
                  <a:pt x="159" y="288"/>
                  <a:pt x="159" y="288"/>
                </a:cubicBezTo>
                <a:cubicBezTo>
                  <a:pt x="153" y="290"/>
                  <a:pt x="153" y="290"/>
                  <a:pt x="153" y="290"/>
                </a:cubicBezTo>
                <a:cubicBezTo>
                  <a:pt x="153" y="289"/>
                  <a:pt x="155" y="290"/>
                  <a:pt x="152" y="289"/>
                </a:cubicBezTo>
                <a:cubicBezTo>
                  <a:pt x="158" y="285"/>
                  <a:pt x="158" y="285"/>
                  <a:pt x="158" y="285"/>
                </a:cubicBezTo>
                <a:cubicBezTo>
                  <a:pt x="154" y="284"/>
                  <a:pt x="154" y="284"/>
                  <a:pt x="154" y="284"/>
                </a:cubicBezTo>
                <a:cubicBezTo>
                  <a:pt x="154" y="284"/>
                  <a:pt x="161" y="280"/>
                  <a:pt x="152" y="285"/>
                </a:cubicBezTo>
                <a:cubicBezTo>
                  <a:pt x="149" y="283"/>
                  <a:pt x="149" y="283"/>
                  <a:pt x="149" y="283"/>
                </a:cubicBezTo>
                <a:cubicBezTo>
                  <a:pt x="147" y="283"/>
                  <a:pt x="147" y="283"/>
                  <a:pt x="147" y="283"/>
                </a:cubicBezTo>
                <a:cubicBezTo>
                  <a:pt x="146" y="286"/>
                  <a:pt x="146" y="286"/>
                  <a:pt x="146" y="286"/>
                </a:cubicBezTo>
                <a:cubicBezTo>
                  <a:pt x="142" y="287"/>
                  <a:pt x="142" y="287"/>
                  <a:pt x="142" y="287"/>
                </a:cubicBezTo>
                <a:cubicBezTo>
                  <a:pt x="143" y="288"/>
                  <a:pt x="143" y="288"/>
                  <a:pt x="143" y="288"/>
                </a:cubicBezTo>
                <a:cubicBezTo>
                  <a:pt x="139" y="286"/>
                  <a:pt x="139" y="286"/>
                  <a:pt x="139" y="286"/>
                </a:cubicBezTo>
                <a:cubicBezTo>
                  <a:pt x="138" y="287"/>
                  <a:pt x="138" y="287"/>
                  <a:pt x="138" y="287"/>
                </a:cubicBezTo>
                <a:cubicBezTo>
                  <a:pt x="133" y="284"/>
                  <a:pt x="133" y="284"/>
                  <a:pt x="133" y="284"/>
                </a:cubicBezTo>
                <a:cubicBezTo>
                  <a:pt x="133" y="286"/>
                  <a:pt x="133" y="286"/>
                  <a:pt x="133" y="286"/>
                </a:cubicBezTo>
                <a:cubicBezTo>
                  <a:pt x="129" y="284"/>
                  <a:pt x="139" y="281"/>
                  <a:pt x="128" y="284"/>
                </a:cubicBezTo>
                <a:cubicBezTo>
                  <a:pt x="127" y="281"/>
                  <a:pt x="127" y="281"/>
                  <a:pt x="127" y="281"/>
                </a:cubicBezTo>
                <a:cubicBezTo>
                  <a:pt x="119" y="280"/>
                  <a:pt x="119" y="280"/>
                  <a:pt x="119" y="280"/>
                </a:cubicBezTo>
                <a:cubicBezTo>
                  <a:pt x="116" y="281"/>
                  <a:pt x="116" y="281"/>
                  <a:pt x="116" y="281"/>
                </a:cubicBezTo>
                <a:cubicBezTo>
                  <a:pt x="114" y="281"/>
                  <a:pt x="114" y="281"/>
                  <a:pt x="114" y="281"/>
                </a:cubicBezTo>
                <a:cubicBezTo>
                  <a:pt x="121" y="279"/>
                  <a:pt x="103" y="278"/>
                  <a:pt x="121" y="278"/>
                </a:cubicBezTo>
                <a:cubicBezTo>
                  <a:pt x="121" y="276"/>
                  <a:pt x="121" y="276"/>
                  <a:pt x="121" y="276"/>
                </a:cubicBezTo>
                <a:cubicBezTo>
                  <a:pt x="125" y="273"/>
                  <a:pt x="125" y="273"/>
                  <a:pt x="125" y="273"/>
                </a:cubicBezTo>
                <a:cubicBezTo>
                  <a:pt x="119" y="271"/>
                  <a:pt x="119" y="271"/>
                  <a:pt x="119" y="271"/>
                </a:cubicBezTo>
                <a:cubicBezTo>
                  <a:pt x="124" y="271"/>
                  <a:pt x="124" y="271"/>
                  <a:pt x="124" y="271"/>
                </a:cubicBezTo>
                <a:cubicBezTo>
                  <a:pt x="126" y="274"/>
                  <a:pt x="126" y="274"/>
                  <a:pt x="126" y="274"/>
                </a:cubicBezTo>
                <a:cubicBezTo>
                  <a:pt x="128" y="272"/>
                  <a:pt x="128" y="272"/>
                  <a:pt x="128" y="272"/>
                </a:cubicBezTo>
                <a:cubicBezTo>
                  <a:pt x="132" y="274"/>
                  <a:pt x="132" y="274"/>
                  <a:pt x="132" y="274"/>
                </a:cubicBezTo>
                <a:cubicBezTo>
                  <a:pt x="134" y="271"/>
                  <a:pt x="134" y="271"/>
                  <a:pt x="134" y="271"/>
                </a:cubicBezTo>
                <a:cubicBezTo>
                  <a:pt x="139" y="271"/>
                  <a:pt x="139" y="271"/>
                  <a:pt x="139" y="271"/>
                </a:cubicBezTo>
                <a:cubicBezTo>
                  <a:pt x="140" y="272"/>
                  <a:pt x="140" y="272"/>
                  <a:pt x="140" y="272"/>
                </a:cubicBezTo>
                <a:cubicBezTo>
                  <a:pt x="139" y="269"/>
                  <a:pt x="144" y="271"/>
                  <a:pt x="143" y="270"/>
                </a:cubicBezTo>
                <a:cubicBezTo>
                  <a:pt x="144" y="266"/>
                  <a:pt x="144" y="266"/>
                  <a:pt x="144" y="266"/>
                </a:cubicBezTo>
                <a:cubicBezTo>
                  <a:pt x="140" y="266"/>
                  <a:pt x="140" y="266"/>
                  <a:pt x="140" y="266"/>
                </a:cubicBezTo>
                <a:cubicBezTo>
                  <a:pt x="140" y="264"/>
                  <a:pt x="140" y="264"/>
                  <a:pt x="140" y="264"/>
                </a:cubicBezTo>
                <a:cubicBezTo>
                  <a:pt x="146" y="266"/>
                  <a:pt x="143" y="263"/>
                  <a:pt x="148" y="259"/>
                </a:cubicBezTo>
                <a:cubicBezTo>
                  <a:pt x="151" y="260"/>
                  <a:pt x="151" y="260"/>
                  <a:pt x="151" y="260"/>
                </a:cubicBezTo>
                <a:cubicBezTo>
                  <a:pt x="150" y="257"/>
                  <a:pt x="157" y="258"/>
                  <a:pt x="156" y="255"/>
                </a:cubicBezTo>
                <a:cubicBezTo>
                  <a:pt x="155" y="251"/>
                  <a:pt x="155" y="251"/>
                  <a:pt x="155" y="251"/>
                </a:cubicBezTo>
                <a:cubicBezTo>
                  <a:pt x="159" y="249"/>
                  <a:pt x="159" y="249"/>
                  <a:pt x="159" y="249"/>
                </a:cubicBezTo>
                <a:cubicBezTo>
                  <a:pt x="159" y="252"/>
                  <a:pt x="159" y="252"/>
                  <a:pt x="159" y="252"/>
                </a:cubicBezTo>
                <a:cubicBezTo>
                  <a:pt x="158" y="252"/>
                  <a:pt x="158" y="252"/>
                  <a:pt x="158" y="252"/>
                </a:cubicBezTo>
                <a:cubicBezTo>
                  <a:pt x="158" y="253"/>
                  <a:pt x="158" y="253"/>
                  <a:pt x="158" y="253"/>
                </a:cubicBezTo>
                <a:cubicBezTo>
                  <a:pt x="160" y="254"/>
                  <a:pt x="160" y="254"/>
                  <a:pt x="160" y="254"/>
                </a:cubicBezTo>
                <a:cubicBezTo>
                  <a:pt x="162" y="254"/>
                  <a:pt x="161" y="252"/>
                  <a:pt x="163" y="251"/>
                </a:cubicBezTo>
                <a:cubicBezTo>
                  <a:pt x="164" y="252"/>
                  <a:pt x="164" y="252"/>
                  <a:pt x="164" y="252"/>
                </a:cubicBezTo>
                <a:cubicBezTo>
                  <a:pt x="159" y="256"/>
                  <a:pt x="159" y="256"/>
                  <a:pt x="159" y="256"/>
                </a:cubicBezTo>
                <a:cubicBezTo>
                  <a:pt x="157" y="256"/>
                  <a:pt x="157" y="256"/>
                  <a:pt x="157" y="256"/>
                </a:cubicBezTo>
                <a:cubicBezTo>
                  <a:pt x="154" y="259"/>
                  <a:pt x="154" y="259"/>
                  <a:pt x="154" y="259"/>
                </a:cubicBezTo>
                <a:cubicBezTo>
                  <a:pt x="155" y="260"/>
                  <a:pt x="155" y="254"/>
                  <a:pt x="157" y="261"/>
                </a:cubicBezTo>
                <a:cubicBezTo>
                  <a:pt x="157" y="262"/>
                  <a:pt x="157" y="262"/>
                  <a:pt x="157" y="262"/>
                </a:cubicBezTo>
                <a:cubicBezTo>
                  <a:pt x="155" y="262"/>
                  <a:pt x="155" y="262"/>
                  <a:pt x="155" y="262"/>
                </a:cubicBezTo>
                <a:cubicBezTo>
                  <a:pt x="154" y="265"/>
                  <a:pt x="154" y="265"/>
                  <a:pt x="154" y="265"/>
                </a:cubicBezTo>
                <a:cubicBezTo>
                  <a:pt x="157" y="267"/>
                  <a:pt x="157" y="267"/>
                  <a:pt x="157" y="267"/>
                </a:cubicBezTo>
                <a:cubicBezTo>
                  <a:pt x="154" y="268"/>
                  <a:pt x="154" y="268"/>
                  <a:pt x="154" y="268"/>
                </a:cubicBezTo>
                <a:cubicBezTo>
                  <a:pt x="156" y="268"/>
                  <a:pt x="156" y="268"/>
                  <a:pt x="156" y="268"/>
                </a:cubicBezTo>
                <a:cubicBezTo>
                  <a:pt x="164" y="264"/>
                  <a:pt x="164" y="264"/>
                  <a:pt x="164" y="264"/>
                </a:cubicBezTo>
                <a:cubicBezTo>
                  <a:pt x="167" y="260"/>
                  <a:pt x="167" y="260"/>
                  <a:pt x="167" y="260"/>
                </a:cubicBezTo>
                <a:cubicBezTo>
                  <a:pt x="168" y="260"/>
                  <a:pt x="168" y="261"/>
                  <a:pt x="168" y="261"/>
                </a:cubicBezTo>
                <a:cubicBezTo>
                  <a:pt x="165" y="265"/>
                  <a:pt x="165" y="265"/>
                  <a:pt x="165" y="265"/>
                </a:cubicBezTo>
                <a:cubicBezTo>
                  <a:pt x="168" y="267"/>
                  <a:pt x="168" y="267"/>
                  <a:pt x="168" y="267"/>
                </a:cubicBezTo>
                <a:cubicBezTo>
                  <a:pt x="172" y="266"/>
                  <a:pt x="172" y="266"/>
                  <a:pt x="172" y="266"/>
                </a:cubicBezTo>
                <a:cubicBezTo>
                  <a:pt x="172" y="270"/>
                  <a:pt x="172" y="270"/>
                  <a:pt x="172" y="270"/>
                </a:cubicBezTo>
                <a:cubicBezTo>
                  <a:pt x="172" y="260"/>
                  <a:pt x="171" y="277"/>
                  <a:pt x="178" y="264"/>
                </a:cubicBezTo>
                <a:cubicBezTo>
                  <a:pt x="182" y="261"/>
                  <a:pt x="182" y="261"/>
                  <a:pt x="182" y="261"/>
                </a:cubicBezTo>
                <a:cubicBezTo>
                  <a:pt x="185" y="262"/>
                  <a:pt x="185" y="262"/>
                  <a:pt x="185" y="262"/>
                </a:cubicBezTo>
                <a:cubicBezTo>
                  <a:pt x="186" y="259"/>
                  <a:pt x="186" y="262"/>
                  <a:pt x="191" y="259"/>
                </a:cubicBezTo>
                <a:cubicBezTo>
                  <a:pt x="189" y="258"/>
                  <a:pt x="189" y="258"/>
                  <a:pt x="189" y="258"/>
                </a:cubicBezTo>
                <a:cubicBezTo>
                  <a:pt x="183" y="260"/>
                  <a:pt x="183" y="260"/>
                  <a:pt x="183" y="260"/>
                </a:cubicBezTo>
                <a:cubicBezTo>
                  <a:pt x="182" y="260"/>
                  <a:pt x="193" y="255"/>
                  <a:pt x="179" y="258"/>
                </a:cubicBezTo>
                <a:cubicBezTo>
                  <a:pt x="179" y="258"/>
                  <a:pt x="179" y="258"/>
                  <a:pt x="179" y="258"/>
                </a:cubicBezTo>
                <a:cubicBezTo>
                  <a:pt x="178" y="256"/>
                  <a:pt x="178" y="256"/>
                  <a:pt x="178" y="256"/>
                </a:cubicBezTo>
                <a:cubicBezTo>
                  <a:pt x="174" y="259"/>
                  <a:pt x="174" y="259"/>
                  <a:pt x="174" y="259"/>
                </a:cubicBezTo>
                <a:cubicBezTo>
                  <a:pt x="173" y="258"/>
                  <a:pt x="173" y="258"/>
                  <a:pt x="173" y="258"/>
                </a:cubicBezTo>
                <a:cubicBezTo>
                  <a:pt x="170" y="260"/>
                  <a:pt x="170" y="260"/>
                  <a:pt x="170" y="260"/>
                </a:cubicBezTo>
                <a:cubicBezTo>
                  <a:pt x="178" y="253"/>
                  <a:pt x="178" y="253"/>
                  <a:pt x="178" y="253"/>
                </a:cubicBezTo>
                <a:cubicBezTo>
                  <a:pt x="176" y="255"/>
                  <a:pt x="176" y="255"/>
                  <a:pt x="176" y="255"/>
                </a:cubicBezTo>
                <a:cubicBezTo>
                  <a:pt x="177" y="256"/>
                  <a:pt x="177" y="256"/>
                  <a:pt x="177" y="256"/>
                </a:cubicBezTo>
                <a:cubicBezTo>
                  <a:pt x="182" y="258"/>
                  <a:pt x="182" y="258"/>
                  <a:pt x="182" y="258"/>
                </a:cubicBezTo>
                <a:cubicBezTo>
                  <a:pt x="184" y="259"/>
                  <a:pt x="184" y="259"/>
                  <a:pt x="184" y="259"/>
                </a:cubicBezTo>
                <a:cubicBezTo>
                  <a:pt x="186" y="256"/>
                  <a:pt x="186" y="256"/>
                  <a:pt x="186" y="256"/>
                </a:cubicBezTo>
                <a:cubicBezTo>
                  <a:pt x="187" y="257"/>
                  <a:pt x="187" y="254"/>
                  <a:pt x="187" y="258"/>
                </a:cubicBezTo>
                <a:cubicBezTo>
                  <a:pt x="190" y="256"/>
                  <a:pt x="190" y="256"/>
                  <a:pt x="190" y="256"/>
                </a:cubicBezTo>
                <a:cubicBezTo>
                  <a:pt x="200" y="254"/>
                  <a:pt x="200" y="254"/>
                  <a:pt x="200" y="254"/>
                </a:cubicBezTo>
                <a:cubicBezTo>
                  <a:pt x="200" y="252"/>
                  <a:pt x="200" y="252"/>
                  <a:pt x="200" y="252"/>
                </a:cubicBezTo>
                <a:cubicBezTo>
                  <a:pt x="203" y="253"/>
                  <a:pt x="203" y="253"/>
                  <a:pt x="203" y="253"/>
                </a:cubicBezTo>
                <a:cubicBezTo>
                  <a:pt x="203" y="253"/>
                  <a:pt x="206" y="250"/>
                  <a:pt x="207" y="249"/>
                </a:cubicBezTo>
                <a:cubicBezTo>
                  <a:pt x="202" y="247"/>
                  <a:pt x="202" y="247"/>
                  <a:pt x="202" y="247"/>
                </a:cubicBezTo>
                <a:cubicBezTo>
                  <a:pt x="196" y="248"/>
                  <a:pt x="196" y="248"/>
                  <a:pt x="196" y="248"/>
                </a:cubicBezTo>
                <a:cubicBezTo>
                  <a:pt x="196" y="249"/>
                  <a:pt x="196" y="249"/>
                  <a:pt x="196" y="249"/>
                </a:cubicBezTo>
                <a:cubicBezTo>
                  <a:pt x="196" y="249"/>
                  <a:pt x="196" y="249"/>
                  <a:pt x="196" y="249"/>
                </a:cubicBezTo>
                <a:cubicBezTo>
                  <a:pt x="195" y="252"/>
                  <a:pt x="195" y="252"/>
                  <a:pt x="195" y="252"/>
                </a:cubicBezTo>
                <a:cubicBezTo>
                  <a:pt x="195" y="252"/>
                  <a:pt x="198" y="250"/>
                  <a:pt x="193" y="251"/>
                </a:cubicBezTo>
                <a:cubicBezTo>
                  <a:pt x="193" y="250"/>
                  <a:pt x="194" y="250"/>
                  <a:pt x="194" y="249"/>
                </a:cubicBezTo>
                <a:cubicBezTo>
                  <a:pt x="186" y="248"/>
                  <a:pt x="186" y="248"/>
                  <a:pt x="186" y="248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3" y="250"/>
                  <a:pt x="183" y="250"/>
                  <a:pt x="183" y="250"/>
                </a:cubicBezTo>
                <a:cubicBezTo>
                  <a:pt x="167" y="252"/>
                  <a:pt x="167" y="252"/>
                  <a:pt x="167" y="252"/>
                </a:cubicBezTo>
                <a:cubicBezTo>
                  <a:pt x="165" y="249"/>
                  <a:pt x="165" y="249"/>
                  <a:pt x="165" y="249"/>
                </a:cubicBezTo>
                <a:cubicBezTo>
                  <a:pt x="163" y="250"/>
                  <a:pt x="163" y="250"/>
                  <a:pt x="163" y="250"/>
                </a:cubicBezTo>
                <a:cubicBezTo>
                  <a:pt x="163" y="249"/>
                  <a:pt x="163" y="249"/>
                  <a:pt x="163" y="249"/>
                </a:cubicBezTo>
                <a:cubicBezTo>
                  <a:pt x="158" y="247"/>
                  <a:pt x="158" y="247"/>
                  <a:pt x="158" y="247"/>
                </a:cubicBezTo>
                <a:cubicBezTo>
                  <a:pt x="152" y="247"/>
                  <a:pt x="152" y="247"/>
                  <a:pt x="152" y="247"/>
                </a:cubicBezTo>
                <a:cubicBezTo>
                  <a:pt x="153" y="250"/>
                  <a:pt x="153" y="250"/>
                  <a:pt x="153" y="250"/>
                </a:cubicBezTo>
                <a:cubicBezTo>
                  <a:pt x="146" y="248"/>
                  <a:pt x="146" y="248"/>
                  <a:pt x="146" y="248"/>
                </a:cubicBezTo>
                <a:cubicBezTo>
                  <a:pt x="144" y="247"/>
                  <a:pt x="144" y="247"/>
                  <a:pt x="144" y="247"/>
                </a:cubicBezTo>
                <a:cubicBezTo>
                  <a:pt x="148" y="243"/>
                  <a:pt x="148" y="243"/>
                  <a:pt x="148" y="243"/>
                </a:cubicBezTo>
                <a:cubicBezTo>
                  <a:pt x="146" y="242"/>
                  <a:pt x="146" y="242"/>
                  <a:pt x="146" y="242"/>
                </a:cubicBezTo>
                <a:cubicBezTo>
                  <a:pt x="144" y="243"/>
                  <a:pt x="144" y="243"/>
                  <a:pt x="144" y="243"/>
                </a:cubicBezTo>
                <a:cubicBezTo>
                  <a:pt x="143" y="247"/>
                  <a:pt x="143" y="247"/>
                  <a:pt x="143" y="247"/>
                </a:cubicBezTo>
                <a:cubicBezTo>
                  <a:pt x="137" y="253"/>
                  <a:pt x="148" y="244"/>
                  <a:pt x="147" y="254"/>
                </a:cubicBezTo>
                <a:cubicBezTo>
                  <a:pt x="141" y="250"/>
                  <a:pt x="141" y="250"/>
                  <a:pt x="141" y="250"/>
                </a:cubicBezTo>
                <a:cubicBezTo>
                  <a:pt x="140" y="252"/>
                  <a:pt x="140" y="252"/>
                  <a:pt x="140" y="252"/>
                </a:cubicBezTo>
                <a:cubicBezTo>
                  <a:pt x="139" y="250"/>
                  <a:pt x="139" y="250"/>
                  <a:pt x="139" y="250"/>
                </a:cubicBezTo>
                <a:cubicBezTo>
                  <a:pt x="136" y="252"/>
                  <a:pt x="136" y="252"/>
                  <a:pt x="136" y="252"/>
                </a:cubicBezTo>
                <a:cubicBezTo>
                  <a:pt x="130" y="250"/>
                  <a:pt x="130" y="250"/>
                  <a:pt x="130" y="250"/>
                </a:cubicBezTo>
                <a:cubicBezTo>
                  <a:pt x="126" y="253"/>
                  <a:pt x="126" y="253"/>
                  <a:pt x="126" y="253"/>
                </a:cubicBezTo>
                <a:cubicBezTo>
                  <a:pt x="124" y="252"/>
                  <a:pt x="124" y="252"/>
                  <a:pt x="124" y="252"/>
                </a:cubicBezTo>
                <a:cubicBezTo>
                  <a:pt x="122" y="254"/>
                  <a:pt x="122" y="254"/>
                  <a:pt x="122" y="254"/>
                </a:cubicBezTo>
                <a:cubicBezTo>
                  <a:pt x="119" y="256"/>
                  <a:pt x="124" y="254"/>
                  <a:pt x="120" y="251"/>
                </a:cubicBezTo>
                <a:cubicBezTo>
                  <a:pt x="120" y="249"/>
                  <a:pt x="120" y="249"/>
                  <a:pt x="120" y="249"/>
                </a:cubicBezTo>
                <a:cubicBezTo>
                  <a:pt x="125" y="249"/>
                  <a:pt x="125" y="249"/>
                  <a:pt x="125" y="249"/>
                </a:cubicBezTo>
                <a:cubicBezTo>
                  <a:pt x="124" y="249"/>
                  <a:pt x="128" y="250"/>
                  <a:pt x="124" y="248"/>
                </a:cubicBezTo>
                <a:cubicBezTo>
                  <a:pt x="128" y="244"/>
                  <a:pt x="128" y="244"/>
                  <a:pt x="128" y="244"/>
                </a:cubicBezTo>
                <a:cubicBezTo>
                  <a:pt x="124" y="240"/>
                  <a:pt x="124" y="240"/>
                  <a:pt x="124" y="240"/>
                </a:cubicBezTo>
                <a:cubicBezTo>
                  <a:pt x="124" y="238"/>
                  <a:pt x="124" y="238"/>
                  <a:pt x="124" y="238"/>
                </a:cubicBezTo>
                <a:cubicBezTo>
                  <a:pt x="119" y="236"/>
                  <a:pt x="119" y="236"/>
                  <a:pt x="119" y="236"/>
                </a:cubicBezTo>
                <a:cubicBezTo>
                  <a:pt x="122" y="234"/>
                  <a:pt x="122" y="234"/>
                  <a:pt x="122" y="234"/>
                </a:cubicBezTo>
                <a:cubicBezTo>
                  <a:pt x="117" y="233"/>
                  <a:pt x="117" y="233"/>
                  <a:pt x="117" y="233"/>
                </a:cubicBezTo>
                <a:cubicBezTo>
                  <a:pt x="119" y="231"/>
                  <a:pt x="119" y="231"/>
                  <a:pt x="119" y="231"/>
                </a:cubicBezTo>
                <a:cubicBezTo>
                  <a:pt x="121" y="231"/>
                  <a:pt x="108" y="239"/>
                  <a:pt x="124" y="229"/>
                </a:cubicBezTo>
                <a:cubicBezTo>
                  <a:pt x="123" y="227"/>
                  <a:pt x="123" y="227"/>
                  <a:pt x="123" y="227"/>
                </a:cubicBezTo>
                <a:cubicBezTo>
                  <a:pt x="120" y="228"/>
                  <a:pt x="120" y="228"/>
                  <a:pt x="120" y="228"/>
                </a:cubicBezTo>
                <a:cubicBezTo>
                  <a:pt x="118" y="226"/>
                  <a:pt x="118" y="226"/>
                  <a:pt x="118" y="226"/>
                </a:cubicBezTo>
                <a:cubicBezTo>
                  <a:pt x="105" y="227"/>
                  <a:pt x="105" y="227"/>
                  <a:pt x="105" y="227"/>
                </a:cubicBezTo>
                <a:cubicBezTo>
                  <a:pt x="113" y="224"/>
                  <a:pt x="113" y="224"/>
                  <a:pt x="113" y="224"/>
                </a:cubicBezTo>
                <a:cubicBezTo>
                  <a:pt x="112" y="224"/>
                  <a:pt x="114" y="230"/>
                  <a:pt x="114" y="222"/>
                </a:cubicBezTo>
                <a:cubicBezTo>
                  <a:pt x="117" y="225"/>
                  <a:pt x="117" y="225"/>
                  <a:pt x="117" y="225"/>
                </a:cubicBezTo>
                <a:cubicBezTo>
                  <a:pt x="126" y="224"/>
                  <a:pt x="126" y="224"/>
                  <a:pt x="126" y="224"/>
                </a:cubicBezTo>
                <a:cubicBezTo>
                  <a:pt x="125" y="221"/>
                  <a:pt x="125" y="221"/>
                  <a:pt x="125" y="221"/>
                </a:cubicBezTo>
                <a:cubicBezTo>
                  <a:pt x="122" y="220"/>
                  <a:pt x="122" y="220"/>
                  <a:pt x="122" y="220"/>
                </a:cubicBezTo>
                <a:cubicBezTo>
                  <a:pt x="125" y="219"/>
                  <a:pt x="125" y="219"/>
                  <a:pt x="125" y="219"/>
                </a:cubicBezTo>
                <a:cubicBezTo>
                  <a:pt x="124" y="215"/>
                  <a:pt x="124" y="215"/>
                  <a:pt x="124" y="215"/>
                </a:cubicBezTo>
                <a:cubicBezTo>
                  <a:pt x="123" y="214"/>
                  <a:pt x="121" y="216"/>
                  <a:pt x="120" y="215"/>
                </a:cubicBezTo>
                <a:cubicBezTo>
                  <a:pt x="120" y="212"/>
                  <a:pt x="120" y="212"/>
                  <a:pt x="120" y="212"/>
                </a:cubicBezTo>
                <a:cubicBezTo>
                  <a:pt x="122" y="209"/>
                  <a:pt x="122" y="209"/>
                  <a:pt x="122" y="209"/>
                </a:cubicBezTo>
                <a:cubicBezTo>
                  <a:pt x="116" y="208"/>
                  <a:pt x="116" y="208"/>
                  <a:pt x="116" y="208"/>
                </a:cubicBezTo>
                <a:cubicBezTo>
                  <a:pt x="115" y="208"/>
                  <a:pt x="119" y="206"/>
                  <a:pt x="114" y="208"/>
                </a:cubicBezTo>
                <a:cubicBezTo>
                  <a:pt x="118" y="205"/>
                  <a:pt x="118" y="205"/>
                  <a:pt x="118" y="205"/>
                </a:cubicBezTo>
                <a:cubicBezTo>
                  <a:pt x="118" y="205"/>
                  <a:pt x="113" y="214"/>
                  <a:pt x="125" y="205"/>
                </a:cubicBezTo>
                <a:cubicBezTo>
                  <a:pt x="132" y="204"/>
                  <a:pt x="132" y="204"/>
                  <a:pt x="132" y="204"/>
                </a:cubicBezTo>
                <a:cubicBezTo>
                  <a:pt x="140" y="204"/>
                  <a:pt x="140" y="204"/>
                  <a:pt x="140" y="204"/>
                </a:cubicBezTo>
                <a:cubicBezTo>
                  <a:pt x="140" y="203"/>
                  <a:pt x="140" y="203"/>
                  <a:pt x="140" y="203"/>
                </a:cubicBezTo>
                <a:cubicBezTo>
                  <a:pt x="144" y="203"/>
                  <a:pt x="144" y="203"/>
                  <a:pt x="144" y="203"/>
                </a:cubicBezTo>
                <a:cubicBezTo>
                  <a:pt x="147" y="200"/>
                  <a:pt x="147" y="200"/>
                  <a:pt x="147" y="200"/>
                </a:cubicBezTo>
                <a:cubicBezTo>
                  <a:pt x="148" y="200"/>
                  <a:pt x="137" y="206"/>
                  <a:pt x="151" y="199"/>
                </a:cubicBezTo>
                <a:cubicBezTo>
                  <a:pt x="149" y="198"/>
                  <a:pt x="149" y="198"/>
                  <a:pt x="149" y="198"/>
                </a:cubicBezTo>
                <a:cubicBezTo>
                  <a:pt x="157" y="198"/>
                  <a:pt x="157" y="198"/>
                  <a:pt x="157" y="198"/>
                </a:cubicBezTo>
                <a:cubicBezTo>
                  <a:pt x="161" y="197"/>
                  <a:pt x="161" y="197"/>
                  <a:pt x="161" y="197"/>
                </a:cubicBezTo>
                <a:cubicBezTo>
                  <a:pt x="161" y="196"/>
                  <a:pt x="158" y="199"/>
                  <a:pt x="164" y="197"/>
                </a:cubicBezTo>
                <a:cubicBezTo>
                  <a:pt x="164" y="195"/>
                  <a:pt x="164" y="195"/>
                  <a:pt x="164" y="195"/>
                </a:cubicBezTo>
                <a:cubicBezTo>
                  <a:pt x="155" y="194"/>
                  <a:pt x="155" y="194"/>
                  <a:pt x="155" y="194"/>
                </a:cubicBezTo>
                <a:cubicBezTo>
                  <a:pt x="152" y="195"/>
                  <a:pt x="152" y="195"/>
                  <a:pt x="152" y="195"/>
                </a:cubicBezTo>
                <a:cubicBezTo>
                  <a:pt x="149" y="193"/>
                  <a:pt x="149" y="193"/>
                  <a:pt x="149" y="193"/>
                </a:cubicBezTo>
                <a:cubicBezTo>
                  <a:pt x="144" y="195"/>
                  <a:pt x="144" y="195"/>
                  <a:pt x="144" y="195"/>
                </a:cubicBezTo>
                <a:cubicBezTo>
                  <a:pt x="138" y="193"/>
                  <a:pt x="138" y="193"/>
                  <a:pt x="138" y="193"/>
                </a:cubicBezTo>
                <a:cubicBezTo>
                  <a:pt x="135" y="197"/>
                  <a:pt x="147" y="191"/>
                  <a:pt x="134" y="196"/>
                </a:cubicBezTo>
                <a:cubicBezTo>
                  <a:pt x="128" y="194"/>
                  <a:pt x="128" y="194"/>
                  <a:pt x="128" y="194"/>
                </a:cubicBezTo>
                <a:cubicBezTo>
                  <a:pt x="126" y="194"/>
                  <a:pt x="131" y="199"/>
                  <a:pt x="126" y="191"/>
                </a:cubicBezTo>
                <a:cubicBezTo>
                  <a:pt x="119" y="191"/>
                  <a:pt x="119" y="191"/>
                  <a:pt x="119" y="191"/>
                </a:cubicBezTo>
                <a:cubicBezTo>
                  <a:pt x="116" y="190"/>
                  <a:pt x="116" y="190"/>
                  <a:pt x="116" y="190"/>
                </a:cubicBezTo>
                <a:cubicBezTo>
                  <a:pt x="112" y="191"/>
                  <a:pt x="112" y="191"/>
                  <a:pt x="112" y="191"/>
                </a:cubicBezTo>
                <a:cubicBezTo>
                  <a:pt x="116" y="189"/>
                  <a:pt x="116" y="189"/>
                  <a:pt x="116" y="189"/>
                </a:cubicBezTo>
                <a:cubicBezTo>
                  <a:pt x="137" y="188"/>
                  <a:pt x="137" y="188"/>
                  <a:pt x="137" y="188"/>
                </a:cubicBezTo>
                <a:cubicBezTo>
                  <a:pt x="149" y="189"/>
                  <a:pt x="149" y="189"/>
                  <a:pt x="149" y="189"/>
                </a:cubicBezTo>
                <a:cubicBezTo>
                  <a:pt x="150" y="188"/>
                  <a:pt x="149" y="186"/>
                  <a:pt x="152" y="188"/>
                </a:cubicBezTo>
                <a:cubicBezTo>
                  <a:pt x="155" y="184"/>
                  <a:pt x="151" y="187"/>
                  <a:pt x="146" y="185"/>
                </a:cubicBezTo>
                <a:cubicBezTo>
                  <a:pt x="145" y="185"/>
                  <a:pt x="145" y="185"/>
                  <a:pt x="145" y="185"/>
                </a:cubicBezTo>
                <a:cubicBezTo>
                  <a:pt x="145" y="183"/>
                  <a:pt x="145" y="183"/>
                  <a:pt x="145" y="183"/>
                </a:cubicBezTo>
                <a:cubicBezTo>
                  <a:pt x="151" y="185"/>
                  <a:pt x="151" y="185"/>
                  <a:pt x="151" y="185"/>
                </a:cubicBezTo>
                <a:cubicBezTo>
                  <a:pt x="152" y="182"/>
                  <a:pt x="152" y="182"/>
                  <a:pt x="152" y="182"/>
                </a:cubicBezTo>
                <a:cubicBezTo>
                  <a:pt x="154" y="183"/>
                  <a:pt x="154" y="183"/>
                  <a:pt x="154" y="183"/>
                </a:cubicBezTo>
                <a:cubicBezTo>
                  <a:pt x="156" y="182"/>
                  <a:pt x="161" y="183"/>
                  <a:pt x="158" y="179"/>
                </a:cubicBezTo>
                <a:cubicBezTo>
                  <a:pt x="162" y="178"/>
                  <a:pt x="162" y="178"/>
                  <a:pt x="162" y="178"/>
                </a:cubicBezTo>
                <a:cubicBezTo>
                  <a:pt x="158" y="174"/>
                  <a:pt x="158" y="174"/>
                  <a:pt x="158" y="174"/>
                </a:cubicBezTo>
                <a:cubicBezTo>
                  <a:pt x="164" y="179"/>
                  <a:pt x="158" y="168"/>
                  <a:pt x="169" y="172"/>
                </a:cubicBezTo>
                <a:cubicBezTo>
                  <a:pt x="169" y="170"/>
                  <a:pt x="169" y="170"/>
                  <a:pt x="169" y="170"/>
                </a:cubicBezTo>
                <a:cubicBezTo>
                  <a:pt x="169" y="168"/>
                  <a:pt x="168" y="166"/>
                  <a:pt x="163" y="170"/>
                </a:cubicBezTo>
                <a:cubicBezTo>
                  <a:pt x="161" y="169"/>
                  <a:pt x="161" y="169"/>
                  <a:pt x="161" y="169"/>
                </a:cubicBezTo>
                <a:cubicBezTo>
                  <a:pt x="159" y="170"/>
                  <a:pt x="165" y="175"/>
                  <a:pt x="156" y="170"/>
                </a:cubicBezTo>
                <a:cubicBezTo>
                  <a:pt x="152" y="169"/>
                  <a:pt x="151" y="173"/>
                  <a:pt x="149" y="174"/>
                </a:cubicBezTo>
                <a:cubicBezTo>
                  <a:pt x="151" y="171"/>
                  <a:pt x="138" y="178"/>
                  <a:pt x="154" y="173"/>
                </a:cubicBezTo>
                <a:cubicBezTo>
                  <a:pt x="156" y="174"/>
                  <a:pt x="156" y="174"/>
                  <a:pt x="156" y="174"/>
                </a:cubicBezTo>
                <a:cubicBezTo>
                  <a:pt x="154" y="175"/>
                  <a:pt x="154" y="175"/>
                  <a:pt x="154" y="175"/>
                </a:cubicBezTo>
                <a:cubicBezTo>
                  <a:pt x="144" y="175"/>
                  <a:pt x="144" y="175"/>
                  <a:pt x="144" y="175"/>
                </a:cubicBezTo>
                <a:cubicBezTo>
                  <a:pt x="136" y="176"/>
                  <a:pt x="136" y="176"/>
                  <a:pt x="136" y="176"/>
                </a:cubicBezTo>
                <a:cubicBezTo>
                  <a:pt x="132" y="175"/>
                  <a:pt x="132" y="175"/>
                  <a:pt x="132" y="175"/>
                </a:cubicBezTo>
                <a:cubicBezTo>
                  <a:pt x="132" y="173"/>
                  <a:pt x="132" y="173"/>
                  <a:pt x="132" y="173"/>
                </a:cubicBezTo>
                <a:cubicBezTo>
                  <a:pt x="130" y="171"/>
                  <a:pt x="130" y="171"/>
                  <a:pt x="130" y="171"/>
                </a:cubicBezTo>
                <a:cubicBezTo>
                  <a:pt x="125" y="176"/>
                  <a:pt x="125" y="176"/>
                  <a:pt x="125" y="176"/>
                </a:cubicBezTo>
                <a:cubicBezTo>
                  <a:pt x="121" y="175"/>
                  <a:pt x="121" y="175"/>
                  <a:pt x="121" y="175"/>
                </a:cubicBezTo>
                <a:cubicBezTo>
                  <a:pt x="120" y="176"/>
                  <a:pt x="120" y="176"/>
                  <a:pt x="120" y="176"/>
                </a:cubicBezTo>
                <a:cubicBezTo>
                  <a:pt x="116" y="173"/>
                  <a:pt x="116" y="173"/>
                  <a:pt x="116" y="173"/>
                </a:cubicBezTo>
                <a:cubicBezTo>
                  <a:pt x="105" y="174"/>
                  <a:pt x="105" y="174"/>
                  <a:pt x="105" y="174"/>
                </a:cubicBezTo>
                <a:cubicBezTo>
                  <a:pt x="102" y="172"/>
                  <a:pt x="102" y="172"/>
                  <a:pt x="102" y="172"/>
                </a:cubicBezTo>
                <a:cubicBezTo>
                  <a:pt x="99" y="172"/>
                  <a:pt x="99" y="172"/>
                  <a:pt x="99" y="172"/>
                </a:cubicBezTo>
                <a:cubicBezTo>
                  <a:pt x="98" y="175"/>
                  <a:pt x="98" y="175"/>
                  <a:pt x="98" y="175"/>
                </a:cubicBezTo>
                <a:cubicBezTo>
                  <a:pt x="95" y="175"/>
                  <a:pt x="95" y="175"/>
                  <a:pt x="95" y="175"/>
                </a:cubicBezTo>
                <a:cubicBezTo>
                  <a:pt x="96" y="174"/>
                  <a:pt x="96" y="174"/>
                  <a:pt x="96" y="174"/>
                </a:cubicBezTo>
                <a:cubicBezTo>
                  <a:pt x="95" y="173"/>
                  <a:pt x="95" y="173"/>
                  <a:pt x="95" y="173"/>
                </a:cubicBezTo>
                <a:cubicBezTo>
                  <a:pt x="95" y="171"/>
                  <a:pt x="95" y="171"/>
                  <a:pt x="95" y="171"/>
                </a:cubicBezTo>
                <a:cubicBezTo>
                  <a:pt x="99" y="171"/>
                  <a:pt x="99" y="171"/>
                  <a:pt x="99" y="171"/>
                </a:cubicBezTo>
                <a:cubicBezTo>
                  <a:pt x="103" y="169"/>
                  <a:pt x="103" y="169"/>
                  <a:pt x="103" y="169"/>
                </a:cubicBezTo>
                <a:cubicBezTo>
                  <a:pt x="102" y="165"/>
                  <a:pt x="102" y="165"/>
                  <a:pt x="102" y="165"/>
                </a:cubicBezTo>
                <a:cubicBezTo>
                  <a:pt x="112" y="165"/>
                  <a:pt x="112" y="165"/>
                  <a:pt x="112" y="165"/>
                </a:cubicBezTo>
                <a:cubicBezTo>
                  <a:pt x="116" y="162"/>
                  <a:pt x="116" y="162"/>
                  <a:pt x="116" y="162"/>
                </a:cubicBezTo>
                <a:cubicBezTo>
                  <a:pt x="121" y="161"/>
                  <a:pt x="121" y="161"/>
                  <a:pt x="121" y="161"/>
                </a:cubicBezTo>
                <a:cubicBezTo>
                  <a:pt x="123" y="161"/>
                  <a:pt x="124" y="157"/>
                  <a:pt x="128" y="160"/>
                </a:cubicBezTo>
                <a:cubicBezTo>
                  <a:pt x="130" y="158"/>
                  <a:pt x="130" y="158"/>
                  <a:pt x="130" y="158"/>
                </a:cubicBezTo>
                <a:cubicBezTo>
                  <a:pt x="131" y="159"/>
                  <a:pt x="131" y="159"/>
                  <a:pt x="131" y="159"/>
                </a:cubicBezTo>
                <a:cubicBezTo>
                  <a:pt x="132" y="159"/>
                  <a:pt x="126" y="161"/>
                  <a:pt x="134" y="158"/>
                </a:cubicBezTo>
                <a:cubicBezTo>
                  <a:pt x="132" y="160"/>
                  <a:pt x="132" y="160"/>
                  <a:pt x="132" y="160"/>
                </a:cubicBezTo>
                <a:cubicBezTo>
                  <a:pt x="133" y="161"/>
                  <a:pt x="133" y="161"/>
                  <a:pt x="133" y="161"/>
                </a:cubicBezTo>
                <a:cubicBezTo>
                  <a:pt x="130" y="163"/>
                  <a:pt x="130" y="163"/>
                  <a:pt x="130" y="163"/>
                </a:cubicBezTo>
                <a:cubicBezTo>
                  <a:pt x="125" y="166"/>
                  <a:pt x="125" y="166"/>
                  <a:pt x="125" y="166"/>
                </a:cubicBezTo>
                <a:cubicBezTo>
                  <a:pt x="130" y="166"/>
                  <a:pt x="130" y="166"/>
                  <a:pt x="130" y="166"/>
                </a:cubicBezTo>
                <a:cubicBezTo>
                  <a:pt x="146" y="165"/>
                  <a:pt x="146" y="165"/>
                  <a:pt x="146" y="165"/>
                </a:cubicBezTo>
                <a:cubicBezTo>
                  <a:pt x="148" y="166"/>
                  <a:pt x="148" y="166"/>
                  <a:pt x="148" y="166"/>
                </a:cubicBezTo>
                <a:cubicBezTo>
                  <a:pt x="150" y="165"/>
                  <a:pt x="150" y="165"/>
                  <a:pt x="150" y="165"/>
                </a:cubicBezTo>
                <a:cubicBezTo>
                  <a:pt x="153" y="168"/>
                  <a:pt x="153" y="168"/>
                  <a:pt x="153" y="168"/>
                </a:cubicBezTo>
                <a:cubicBezTo>
                  <a:pt x="157" y="166"/>
                  <a:pt x="157" y="166"/>
                  <a:pt x="157" y="166"/>
                </a:cubicBezTo>
                <a:cubicBezTo>
                  <a:pt x="157" y="162"/>
                  <a:pt x="147" y="169"/>
                  <a:pt x="162" y="165"/>
                </a:cubicBezTo>
                <a:cubicBezTo>
                  <a:pt x="165" y="166"/>
                  <a:pt x="156" y="171"/>
                  <a:pt x="162" y="162"/>
                </a:cubicBezTo>
                <a:cubicBezTo>
                  <a:pt x="159" y="160"/>
                  <a:pt x="159" y="160"/>
                  <a:pt x="159" y="160"/>
                </a:cubicBezTo>
                <a:cubicBezTo>
                  <a:pt x="153" y="159"/>
                  <a:pt x="153" y="159"/>
                  <a:pt x="153" y="159"/>
                </a:cubicBezTo>
                <a:cubicBezTo>
                  <a:pt x="146" y="161"/>
                  <a:pt x="146" y="161"/>
                  <a:pt x="146" y="161"/>
                </a:cubicBezTo>
                <a:cubicBezTo>
                  <a:pt x="146" y="160"/>
                  <a:pt x="146" y="160"/>
                  <a:pt x="146" y="160"/>
                </a:cubicBezTo>
                <a:cubicBezTo>
                  <a:pt x="148" y="160"/>
                  <a:pt x="148" y="160"/>
                  <a:pt x="148" y="160"/>
                </a:cubicBezTo>
                <a:cubicBezTo>
                  <a:pt x="143" y="155"/>
                  <a:pt x="143" y="155"/>
                  <a:pt x="143" y="155"/>
                </a:cubicBezTo>
                <a:cubicBezTo>
                  <a:pt x="140" y="156"/>
                  <a:pt x="139" y="160"/>
                  <a:pt x="135" y="156"/>
                </a:cubicBezTo>
                <a:cubicBezTo>
                  <a:pt x="137" y="154"/>
                  <a:pt x="137" y="154"/>
                  <a:pt x="137" y="154"/>
                </a:cubicBezTo>
                <a:cubicBezTo>
                  <a:pt x="139" y="154"/>
                  <a:pt x="133" y="160"/>
                  <a:pt x="135" y="151"/>
                </a:cubicBezTo>
                <a:cubicBezTo>
                  <a:pt x="140" y="151"/>
                  <a:pt x="129" y="157"/>
                  <a:pt x="140" y="149"/>
                </a:cubicBezTo>
                <a:cubicBezTo>
                  <a:pt x="135" y="147"/>
                  <a:pt x="135" y="147"/>
                  <a:pt x="135" y="147"/>
                </a:cubicBezTo>
                <a:cubicBezTo>
                  <a:pt x="128" y="148"/>
                  <a:pt x="128" y="148"/>
                  <a:pt x="128" y="148"/>
                </a:cubicBezTo>
                <a:cubicBezTo>
                  <a:pt x="124" y="146"/>
                  <a:pt x="124" y="146"/>
                  <a:pt x="124" y="146"/>
                </a:cubicBezTo>
                <a:cubicBezTo>
                  <a:pt x="107" y="146"/>
                  <a:pt x="107" y="146"/>
                  <a:pt x="107" y="146"/>
                </a:cubicBezTo>
                <a:cubicBezTo>
                  <a:pt x="106" y="144"/>
                  <a:pt x="106" y="144"/>
                  <a:pt x="106" y="144"/>
                </a:cubicBezTo>
                <a:cubicBezTo>
                  <a:pt x="106" y="145"/>
                  <a:pt x="104" y="146"/>
                  <a:pt x="102" y="145"/>
                </a:cubicBezTo>
                <a:cubicBezTo>
                  <a:pt x="106" y="143"/>
                  <a:pt x="106" y="143"/>
                  <a:pt x="106" y="143"/>
                </a:cubicBezTo>
                <a:cubicBezTo>
                  <a:pt x="107" y="145"/>
                  <a:pt x="107" y="145"/>
                  <a:pt x="107" y="145"/>
                </a:cubicBezTo>
                <a:cubicBezTo>
                  <a:pt x="108" y="143"/>
                  <a:pt x="108" y="143"/>
                  <a:pt x="108" y="143"/>
                </a:cubicBezTo>
                <a:cubicBezTo>
                  <a:pt x="103" y="141"/>
                  <a:pt x="103" y="141"/>
                  <a:pt x="103" y="141"/>
                </a:cubicBezTo>
                <a:cubicBezTo>
                  <a:pt x="97" y="142"/>
                  <a:pt x="97" y="142"/>
                  <a:pt x="97" y="142"/>
                </a:cubicBezTo>
                <a:cubicBezTo>
                  <a:pt x="95" y="142"/>
                  <a:pt x="95" y="142"/>
                  <a:pt x="95" y="142"/>
                </a:cubicBezTo>
                <a:cubicBezTo>
                  <a:pt x="105" y="139"/>
                  <a:pt x="105" y="139"/>
                  <a:pt x="105" y="139"/>
                </a:cubicBezTo>
                <a:cubicBezTo>
                  <a:pt x="106" y="138"/>
                  <a:pt x="95" y="144"/>
                  <a:pt x="109" y="139"/>
                </a:cubicBezTo>
                <a:cubicBezTo>
                  <a:pt x="130" y="142"/>
                  <a:pt x="130" y="142"/>
                  <a:pt x="130" y="142"/>
                </a:cubicBezTo>
                <a:cubicBezTo>
                  <a:pt x="131" y="141"/>
                  <a:pt x="131" y="141"/>
                  <a:pt x="131" y="141"/>
                </a:cubicBezTo>
                <a:cubicBezTo>
                  <a:pt x="139" y="143"/>
                  <a:pt x="139" y="143"/>
                  <a:pt x="139" y="143"/>
                </a:cubicBezTo>
                <a:cubicBezTo>
                  <a:pt x="146" y="141"/>
                  <a:pt x="146" y="141"/>
                  <a:pt x="146" y="141"/>
                </a:cubicBezTo>
                <a:cubicBezTo>
                  <a:pt x="145" y="140"/>
                  <a:pt x="145" y="140"/>
                  <a:pt x="145" y="140"/>
                </a:cubicBezTo>
                <a:cubicBezTo>
                  <a:pt x="144" y="139"/>
                  <a:pt x="143" y="145"/>
                  <a:pt x="147" y="138"/>
                </a:cubicBezTo>
                <a:cubicBezTo>
                  <a:pt x="148" y="140"/>
                  <a:pt x="148" y="140"/>
                  <a:pt x="148" y="140"/>
                </a:cubicBezTo>
                <a:cubicBezTo>
                  <a:pt x="149" y="140"/>
                  <a:pt x="149" y="140"/>
                  <a:pt x="149" y="140"/>
                </a:cubicBezTo>
                <a:cubicBezTo>
                  <a:pt x="152" y="137"/>
                  <a:pt x="152" y="137"/>
                  <a:pt x="152" y="137"/>
                </a:cubicBezTo>
                <a:cubicBezTo>
                  <a:pt x="153" y="142"/>
                  <a:pt x="153" y="142"/>
                  <a:pt x="153" y="142"/>
                </a:cubicBezTo>
                <a:cubicBezTo>
                  <a:pt x="156" y="139"/>
                  <a:pt x="156" y="139"/>
                  <a:pt x="156" y="139"/>
                </a:cubicBezTo>
                <a:cubicBezTo>
                  <a:pt x="159" y="138"/>
                  <a:pt x="161" y="141"/>
                  <a:pt x="164" y="137"/>
                </a:cubicBezTo>
                <a:cubicBezTo>
                  <a:pt x="163" y="136"/>
                  <a:pt x="168" y="136"/>
                  <a:pt x="162" y="136"/>
                </a:cubicBezTo>
                <a:cubicBezTo>
                  <a:pt x="162" y="135"/>
                  <a:pt x="163" y="137"/>
                  <a:pt x="162" y="135"/>
                </a:cubicBezTo>
                <a:cubicBezTo>
                  <a:pt x="164" y="134"/>
                  <a:pt x="167" y="139"/>
                  <a:pt x="166" y="137"/>
                </a:cubicBezTo>
                <a:cubicBezTo>
                  <a:pt x="167" y="134"/>
                  <a:pt x="167" y="134"/>
                  <a:pt x="167" y="134"/>
                </a:cubicBezTo>
                <a:cubicBezTo>
                  <a:pt x="171" y="138"/>
                  <a:pt x="168" y="127"/>
                  <a:pt x="175" y="134"/>
                </a:cubicBezTo>
                <a:cubicBezTo>
                  <a:pt x="179" y="133"/>
                  <a:pt x="181" y="129"/>
                  <a:pt x="186" y="132"/>
                </a:cubicBezTo>
                <a:cubicBezTo>
                  <a:pt x="185" y="133"/>
                  <a:pt x="185" y="133"/>
                  <a:pt x="185" y="133"/>
                </a:cubicBezTo>
                <a:cubicBezTo>
                  <a:pt x="194" y="133"/>
                  <a:pt x="194" y="133"/>
                  <a:pt x="194" y="133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199" y="134"/>
                  <a:pt x="199" y="134"/>
                  <a:pt x="199" y="134"/>
                </a:cubicBezTo>
                <a:cubicBezTo>
                  <a:pt x="199" y="133"/>
                  <a:pt x="199" y="133"/>
                  <a:pt x="199" y="133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207" y="134"/>
                  <a:pt x="207" y="134"/>
                  <a:pt x="207" y="134"/>
                </a:cubicBezTo>
                <a:cubicBezTo>
                  <a:pt x="211" y="132"/>
                  <a:pt x="211" y="132"/>
                  <a:pt x="211" y="132"/>
                </a:cubicBezTo>
                <a:cubicBezTo>
                  <a:pt x="208" y="130"/>
                  <a:pt x="208" y="130"/>
                  <a:pt x="208" y="130"/>
                </a:cubicBezTo>
                <a:cubicBezTo>
                  <a:pt x="212" y="129"/>
                  <a:pt x="212" y="129"/>
                  <a:pt x="212" y="129"/>
                </a:cubicBezTo>
                <a:cubicBezTo>
                  <a:pt x="210" y="130"/>
                  <a:pt x="210" y="130"/>
                  <a:pt x="210" y="130"/>
                </a:cubicBezTo>
                <a:cubicBezTo>
                  <a:pt x="217" y="132"/>
                  <a:pt x="217" y="132"/>
                  <a:pt x="217" y="132"/>
                </a:cubicBezTo>
                <a:cubicBezTo>
                  <a:pt x="218" y="132"/>
                  <a:pt x="219" y="127"/>
                  <a:pt x="220" y="132"/>
                </a:cubicBezTo>
                <a:cubicBezTo>
                  <a:pt x="222" y="133"/>
                  <a:pt x="222" y="131"/>
                  <a:pt x="222" y="130"/>
                </a:cubicBezTo>
                <a:cubicBezTo>
                  <a:pt x="219" y="130"/>
                  <a:pt x="228" y="128"/>
                  <a:pt x="219" y="130"/>
                </a:cubicBezTo>
                <a:cubicBezTo>
                  <a:pt x="224" y="127"/>
                  <a:pt x="224" y="127"/>
                  <a:pt x="224" y="127"/>
                </a:cubicBezTo>
                <a:cubicBezTo>
                  <a:pt x="223" y="126"/>
                  <a:pt x="223" y="126"/>
                  <a:pt x="223" y="126"/>
                </a:cubicBezTo>
                <a:cubicBezTo>
                  <a:pt x="226" y="125"/>
                  <a:pt x="226" y="125"/>
                  <a:pt x="226" y="125"/>
                </a:cubicBezTo>
                <a:cubicBezTo>
                  <a:pt x="230" y="126"/>
                  <a:pt x="230" y="126"/>
                  <a:pt x="230" y="126"/>
                </a:cubicBezTo>
                <a:cubicBezTo>
                  <a:pt x="228" y="128"/>
                  <a:pt x="228" y="128"/>
                  <a:pt x="228" y="128"/>
                </a:cubicBezTo>
                <a:cubicBezTo>
                  <a:pt x="227" y="127"/>
                  <a:pt x="227" y="127"/>
                  <a:pt x="227" y="127"/>
                </a:cubicBezTo>
                <a:cubicBezTo>
                  <a:pt x="224" y="129"/>
                  <a:pt x="224" y="129"/>
                  <a:pt x="224" y="129"/>
                </a:cubicBezTo>
                <a:cubicBezTo>
                  <a:pt x="224" y="130"/>
                  <a:pt x="224" y="130"/>
                  <a:pt x="224" y="130"/>
                </a:cubicBezTo>
                <a:cubicBezTo>
                  <a:pt x="227" y="129"/>
                  <a:pt x="232" y="126"/>
                  <a:pt x="234" y="130"/>
                </a:cubicBezTo>
                <a:cubicBezTo>
                  <a:pt x="240" y="129"/>
                  <a:pt x="240" y="129"/>
                  <a:pt x="240" y="129"/>
                </a:cubicBezTo>
                <a:cubicBezTo>
                  <a:pt x="249" y="128"/>
                  <a:pt x="249" y="128"/>
                  <a:pt x="249" y="128"/>
                </a:cubicBezTo>
                <a:cubicBezTo>
                  <a:pt x="267" y="124"/>
                  <a:pt x="267" y="124"/>
                  <a:pt x="267" y="124"/>
                </a:cubicBezTo>
                <a:cubicBezTo>
                  <a:pt x="269" y="122"/>
                  <a:pt x="269" y="122"/>
                  <a:pt x="269" y="122"/>
                </a:cubicBezTo>
                <a:cubicBezTo>
                  <a:pt x="269" y="122"/>
                  <a:pt x="273" y="122"/>
                  <a:pt x="268" y="121"/>
                </a:cubicBezTo>
                <a:cubicBezTo>
                  <a:pt x="273" y="120"/>
                  <a:pt x="273" y="120"/>
                  <a:pt x="273" y="120"/>
                </a:cubicBezTo>
                <a:cubicBezTo>
                  <a:pt x="272" y="121"/>
                  <a:pt x="272" y="121"/>
                  <a:pt x="272" y="121"/>
                </a:cubicBezTo>
                <a:cubicBezTo>
                  <a:pt x="278" y="121"/>
                  <a:pt x="278" y="121"/>
                  <a:pt x="278" y="121"/>
                </a:cubicBezTo>
                <a:cubicBezTo>
                  <a:pt x="281" y="117"/>
                  <a:pt x="281" y="117"/>
                  <a:pt x="281" y="117"/>
                </a:cubicBezTo>
                <a:cubicBezTo>
                  <a:pt x="283" y="118"/>
                  <a:pt x="281" y="112"/>
                  <a:pt x="285" y="117"/>
                </a:cubicBezTo>
                <a:cubicBezTo>
                  <a:pt x="296" y="115"/>
                  <a:pt x="277" y="116"/>
                  <a:pt x="294" y="112"/>
                </a:cubicBezTo>
                <a:cubicBezTo>
                  <a:pt x="292" y="114"/>
                  <a:pt x="292" y="114"/>
                  <a:pt x="292" y="114"/>
                </a:cubicBezTo>
                <a:cubicBezTo>
                  <a:pt x="293" y="116"/>
                  <a:pt x="293" y="116"/>
                  <a:pt x="293" y="116"/>
                </a:cubicBezTo>
                <a:cubicBezTo>
                  <a:pt x="297" y="114"/>
                  <a:pt x="297" y="114"/>
                  <a:pt x="297" y="114"/>
                </a:cubicBezTo>
                <a:cubicBezTo>
                  <a:pt x="297" y="113"/>
                  <a:pt x="297" y="113"/>
                  <a:pt x="297" y="113"/>
                </a:cubicBezTo>
                <a:cubicBezTo>
                  <a:pt x="301" y="111"/>
                  <a:pt x="301" y="111"/>
                  <a:pt x="301" y="111"/>
                </a:cubicBezTo>
                <a:cubicBezTo>
                  <a:pt x="311" y="110"/>
                  <a:pt x="311" y="110"/>
                  <a:pt x="311" y="110"/>
                </a:cubicBezTo>
                <a:cubicBezTo>
                  <a:pt x="311" y="109"/>
                  <a:pt x="311" y="109"/>
                  <a:pt x="311" y="109"/>
                </a:cubicBezTo>
                <a:cubicBezTo>
                  <a:pt x="303" y="109"/>
                  <a:pt x="303" y="109"/>
                  <a:pt x="303" y="109"/>
                </a:cubicBezTo>
                <a:cubicBezTo>
                  <a:pt x="289" y="111"/>
                  <a:pt x="289" y="111"/>
                  <a:pt x="289" y="111"/>
                </a:cubicBezTo>
                <a:cubicBezTo>
                  <a:pt x="275" y="113"/>
                  <a:pt x="275" y="113"/>
                  <a:pt x="275" y="113"/>
                </a:cubicBezTo>
                <a:cubicBezTo>
                  <a:pt x="272" y="114"/>
                  <a:pt x="272" y="114"/>
                  <a:pt x="272" y="114"/>
                </a:cubicBezTo>
                <a:cubicBezTo>
                  <a:pt x="266" y="114"/>
                  <a:pt x="266" y="114"/>
                  <a:pt x="266" y="114"/>
                </a:cubicBezTo>
                <a:cubicBezTo>
                  <a:pt x="262" y="115"/>
                  <a:pt x="262" y="115"/>
                  <a:pt x="262" y="115"/>
                </a:cubicBezTo>
                <a:cubicBezTo>
                  <a:pt x="258" y="113"/>
                  <a:pt x="258" y="113"/>
                  <a:pt x="258" y="113"/>
                </a:cubicBezTo>
                <a:cubicBezTo>
                  <a:pt x="255" y="115"/>
                  <a:pt x="255" y="115"/>
                  <a:pt x="255" y="115"/>
                </a:cubicBezTo>
                <a:cubicBezTo>
                  <a:pt x="252" y="115"/>
                  <a:pt x="252" y="115"/>
                  <a:pt x="252" y="115"/>
                </a:cubicBezTo>
                <a:cubicBezTo>
                  <a:pt x="248" y="116"/>
                  <a:pt x="248" y="116"/>
                  <a:pt x="248" y="116"/>
                </a:cubicBezTo>
                <a:cubicBezTo>
                  <a:pt x="245" y="116"/>
                  <a:pt x="245" y="116"/>
                  <a:pt x="245" y="116"/>
                </a:cubicBezTo>
                <a:cubicBezTo>
                  <a:pt x="240" y="114"/>
                  <a:pt x="247" y="121"/>
                  <a:pt x="239" y="117"/>
                </a:cubicBezTo>
                <a:cubicBezTo>
                  <a:pt x="221" y="118"/>
                  <a:pt x="221" y="118"/>
                  <a:pt x="221" y="118"/>
                </a:cubicBezTo>
                <a:cubicBezTo>
                  <a:pt x="221" y="117"/>
                  <a:pt x="228" y="116"/>
                  <a:pt x="221" y="115"/>
                </a:cubicBezTo>
                <a:cubicBezTo>
                  <a:pt x="214" y="116"/>
                  <a:pt x="214" y="116"/>
                  <a:pt x="214" y="116"/>
                </a:cubicBezTo>
                <a:cubicBezTo>
                  <a:pt x="215" y="113"/>
                  <a:pt x="215" y="113"/>
                  <a:pt x="215" y="113"/>
                </a:cubicBezTo>
                <a:cubicBezTo>
                  <a:pt x="208" y="112"/>
                  <a:pt x="208" y="112"/>
                  <a:pt x="208" y="112"/>
                </a:cubicBezTo>
                <a:cubicBezTo>
                  <a:pt x="207" y="115"/>
                  <a:pt x="207" y="115"/>
                  <a:pt x="207" y="115"/>
                </a:cubicBezTo>
                <a:cubicBezTo>
                  <a:pt x="209" y="115"/>
                  <a:pt x="209" y="115"/>
                  <a:pt x="209" y="115"/>
                </a:cubicBezTo>
                <a:cubicBezTo>
                  <a:pt x="208" y="116"/>
                  <a:pt x="205" y="117"/>
                  <a:pt x="203" y="117"/>
                </a:cubicBezTo>
                <a:cubicBezTo>
                  <a:pt x="202" y="116"/>
                  <a:pt x="202" y="116"/>
                  <a:pt x="202" y="116"/>
                </a:cubicBezTo>
                <a:cubicBezTo>
                  <a:pt x="206" y="114"/>
                  <a:pt x="206" y="114"/>
                  <a:pt x="206" y="114"/>
                </a:cubicBezTo>
                <a:cubicBezTo>
                  <a:pt x="204" y="119"/>
                  <a:pt x="218" y="112"/>
                  <a:pt x="200" y="114"/>
                </a:cubicBezTo>
                <a:cubicBezTo>
                  <a:pt x="202" y="113"/>
                  <a:pt x="203" y="113"/>
                  <a:pt x="198" y="117"/>
                </a:cubicBezTo>
                <a:cubicBezTo>
                  <a:pt x="193" y="115"/>
                  <a:pt x="193" y="115"/>
                  <a:pt x="193" y="115"/>
                </a:cubicBezTo>
                <a:cubicBezTo>
                  <a:pt x="193" y="118"/>
                  <a:pt x="193" y="118"/>
                  <a:pt x="193" y="118"/>
                </a:cubicBezTo>
                <a:cubicBezTo>
                  <a:pt x="188" y="116"/>
                  <a:pt x="188" y="116"/>
                  <a:pt x="188" y="116"/>
                </a:cubicBezTo>
                <a:cubicBezTo>
                  <a:pt x="179" y="119"/>
                  <a:pt x="179" y="119"/>
                  <a:pt x="179" y="119"/>
                </a:cubicBezTo>
                <a:cubicBezTo>
                  <a:pt x="178" y="116"/>
                  <a:pt x="178" y="116"/>
                  <a:pt x="178" y="116"/>
                </a:cubicBezTo>
                <a:cubicBezTo>
                  <a:pt x="170" y="116"/>
                  <a:pt x="170" y="116"/>
                  <a:pt x="170" y="116"/>
                </a:cubicBezTo>
                <a:cubicBezTo>
                  <a:pt x="168" y="119"/>
                  <a:pt x="168" y="119"/>
                  <a:pt x="168" y="119"/>
                </a:cubicBezTo>
                <a:cubicBezTo>
                  <a:pt x="166" y="118"/>
                  <a:pt x="166" y="118"/>
                  <a:pt x="166" y="118"/>
                </a:cubicBezTo>
                <a:cubicBezTo>
                  <a:pt x="165" y="120"/>
                  <a:pt x="165" y="120"/>
                  <a:pt x="165" y="120"/>
                </a:cubicBezTo>
                <a:cubicBezTo>
                  <a:pt x="169" y="123"/>
                  <a:pt x="169" y="123"/>
                  <a:pt x="169" y="123"/>
                </a:cubicBezTo>
                <a:cubicBezTo>
                  <a:pt x="178" y="121"/>
                  <a:pt x="178" y="121"/>
                  <a:pt x="178" y="121"/>
                </a:cubicBezTo>
                <a:cubicBezTo>
                  <a:pt x="178" y="121"/>
                  <a:pt x="178" y="121"/>
                  <a:pt x="178" y="121"/>
                </a:cubicBezTo>
                <a:cubicBezTo>
                  <a:pt x="179" y="122"/>
                  <a:pt x="179" y="122"/>
                  <a:pt x="179" y="122"/>
                </a:cubicBezTo>
                <a:cubicBezTo>
                  <a:pt x="179" y="123"/>
                  <a:pt x="179" y="123"/>
                  <a:pt x="179" y="123"/>
                </a:cubicBezTo>
                <a:cubicBezTo>
                  <a:pt x="171" y="123"/>
                  <a:pt x="171" y="123"/>
                  <a:pt x="171" y="123"/>
                </a:cubicBezTo>
                <a:cubicBezTo>
                  <a:pt x="169" y="124"/>
                  <a:pt x="174" y="119"/>
                  <a:pt x="170" y="125"/>
                </a:cubicBezTo>
                <a:cubicBezTo>
                  <a:pt x="165" y="123"/>
                  <a:pt x="165" y="123"/>
                  <a:pt x="165" y="123"/>
                </a:cubicBezTo>
                <a:cubicBezTo>
                  <a:pt x="162" y="123"/>
                  <a:pt x="162" y="123"/>
                  <a:pt x="162" y="123"/>
                </a:cubicBezTo>
                <a:cubicBezTo>
                  <a:pt x="165" y="120"/>
                  <a:pt x="165" y="120"/>
                  <a:pt x="165" y="120"/>
                </a:cubicBezTo>
                <a:cubicBezTo>
                  <a:pt x="160" y="119"/>
                  <a:pt x="170" y="115"/>
                  <a:pt x="160" y="120"/>
                </a:cubicBezTo>
                <a:cubicBezTo>
                  <a:pt x="161" y="118"/>
                  <a:pt x="164" y="118"/>
                  <a:pt x="165" y="117"/>
                </a:cubicBezTo>
                <a:cubicBezTo>
                  <a:pt x="164" y="115"/>
                  <a:pt x="164" y="115"/>
                  <a:pt x="164" y="115"/>
                </a:cubicBezTo>
                <a:cubicBezTo>
                  <a:pt x="164" y="113"/>
                  <a:pt x="164" y="113"/>
                  <a:pt x="164" y="113"/>
                </a:cubicBezTo>
                <a:cubicBezTo>
                  <a:pt x="166" y="113"/>
                  <a:pt x="167" y="111"/>
                  <a:pt x="168" y="110"/>
                </a:cubicBezTo>
                <a:cubicBezTo>
                  <a:pt x="158" y="111"/>
                  <a:pt x="158" y="111"/>
                  <a:pt x="158" y="111"/>
                </a:cubicBezTo>
                <a:cubicBezTo>
                  <a:pt x="157" y="112"/>
                  <a:pt x="157" y="112"/>
                  <a:pt x="157" y="112"/>
                </a:cubicBezTo>
                <a:cubicBezTo>
                  <a:pt x="152" y="111"/>
                  <a:pt x="152" y="111"/>
                  <a:pt x="152" y="111"/>
                </a:cubicBezTo>
                <a:cubicBezTo>
                  <a:pt x="151" y="112"/>
                  <a:pt x="151" y="112"/>
                  <a:pt x="151" y="112"/>
                </a:cubicBezTo>
                <a:cubicBezTo>
                  <a:pt x="151" y="113"/>
                  <a:pt x="151" y="113"/>
                  <a:pt x="151" y="113"/>
                </a:cubicBezTo>
                <a:cubicBezTo>
                  <a:pt x="147" y="114"/>
                  <a:pt x="147" y="114"/>
                  <a:pt x="147" y="114"/>
                </a:cubicBezTo>
                <a:cubicBezTo>
                  <a:pt x="146" y="115"/>
                  <a:pt x="153" y="115"/>
                  <a:pt x="145" y="114"/>
                </a:cubicBezTo>
                <a:cubicBezTo>
                  <a:pt x="144" y="111"/>
                  <a:pt x="147" y="115"/>
                  <a:pt x="146" y="112"/>
                </a:cubicBezTo>
                <a:cubicBezTo>
                  <a:pt x="142" y="115"/>
                  <a:pt x="142" y="115"/>
                  <a:pt x="142" y="115"/>
                </a:cubicBezTo>
                <a:cubicBezTo>
                  <a:pt x="142" y="115"/>
                  <a:pt x="142" y="115"/>
                  <a:pt x="142" y="115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40" y="115"/>
                  <a:pt x="140" y="115"/>
                  <a:pt x="140" y="115"/>
                </a:cubicBezTo>
                <a:cubicBezTo>
                  <a:pt x="135" y="117"/>
                  <a:pt x="135" y="117"/>
                  <a:pt x="135" y="117"/>
                </a:cubicBezTo>
                <a:cubicBezTo>
                  <a:pt x="129" y="115"/>
                  <a:pt x="129" y="115"/>
                  <a:pt x="129" y="115"/>
                </a:cubicBezTo>
                <a:cubicBezTo>
                  <a:pt x="128" y="115"/>
                  <a:pt x="134" y="114"/>
                  <a:pt x="126" y="116"/>
                </a:cubicBezTo>
                <a:cubicBezTo>
                  <a:pt x="126" y="118"/>
                  <a:pt x="126" y="118"/>
                  <a:pt x="126" y="118"/>
                </a:cubicBezTo>
                <a:cubicBezTo>
                  <a:pt x="124" y="118"/>
                  <a:pt x="124" y="118"/>
                  <a:pt x="124" y="118"/>
                </a:cubicBezTo>
                <a:cubicBezTo>
                  <a:pt x="124" y="117"/>
                  <a:pt x="124" y="117"/>
                  <a:pt x="124" y="117"/>
                </a:cubicBezTo>
                <a:cubicBezTo>
                  <a:pt x="116" y="114"/>
                  <a:pt x="116" y="114"/>
                  <a:pt x="116" y="114"/>
                </a:cubicBezTo>
                <a:cubicBezTo>
                  <a:pt x="107" y="113"/>
                  <a:pt x="107" y="113"/>
                  <a:pt x="107" y="113"/>
                </a:cubicBezTo>
                <a:cubicBezTo>
                  <a:pt x="109" y="111"/>
                  <a:pt x="104" y="117"/>
                  <a:pt x="112" y="111"/>
                </a:cubicBezTo>
                <a:cubicBezTo>
                  <a:pt x="109" y="108"/>
                  <a:pt x="109" y="108"/>
                  <a:pt x="109" y="108"/>
                </a:cubicBezTo>
                <a:cubicBezTo>
                  <a:pt x="114" y="108"/>
                  <a:pt x="114" y="108"/>
                  <a:pt x="114" y="108"/>
                </a:cubicBezTo>
                <a:cubicBezTo>
                  <a:pt x="115" y="110"/>
                  <a:pt x="106" y="105"/>
                  <a:pt x="117" y="110"/>
                </a:cubicBezTo>
                <a:cubicBezTo>
                  <a:pt x="120" y="108"/>
                  <a:pt x="120" y="108"/>
                  <a:pt x="120" y="108"/>
                </a:cubicBezTo>
                <a:cubicBezTo>
                  <a:pt x="121" y="107"/>
                  <a:pt x="121" y="107"/>
                  <a:pt x="121" y="107"/>
                </a:cubicBezTo>
                <a:cubicBezTo>
                  <a:pt x="117" y="103"/>
                  <a:pt x="117" y="103"/>
                  <a:pt x="117" y="103"/>
                </a:cubicBezTo>
                <a:cubicBezTo>
                  <a:pt x="117" y="100"/>
                  <a:pt x="117" y="100"/>
                  <a:pt x="117" y="100"/>
                </a:cubicBezTo>
                <a:cubicBezTo>
                  <a:pt x="115" y="98"/>
                  <a:pt x="115" y="98"/>
                  <a:pt x="115" y="98"/>
                </a:cubicBezTo>
                <a:cubicBezTo>
                  <a:pt x="118" y="95"/>
                  <a:pt x="117" y="99"/>
                  <a:pt x="124" y="96"/>
                </a:cubicBezTo>
                <a:cubicBezTo>
                  <a:pt x="125" y="98"/>
                  <a:pt x="125" y="98"/>
                  <a:pt x="125" y="98"/>
                </a:cubicBezTo>
                <a:cubicBezTo>
                  <a:pt x="126" y="99"/>
                  <a:pt x="124" y="95"/>
                  <a:pt x="126" y="99"/>
                </a:cubicBezTo>
                <a:cubicBezTo>
                  <a:pt x="129" y="98"/>
                  <a:pt x="129" y="98"/>
                  <a:pt x="129" y="98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35" y="103"/>
                  <a:pt x="135" y="103"/>
                  <a:pt x="135" y="103"/>
                </a:cubicBezTo>
                <a:cubicBezTo>
                  <a:pt x="143" y="105"/>
                  <a:pt x="143" y="105"/>
                  <a:pt x="143" y="105"/>
                </a:cubicBezTo>
                <a:cubicBezTo>
                  <a:pt x="149" y="103"/>
                  <a:pt x="149" y="103"/>
                  <a:pt x="149" y="103"/>
                </a:cubicBezTo>
                <a:cubicBezTo>
                  <a:pt x="158" y="101"/>
                  <a:pt x="158" y="101"/>
                  <a:pt x="158" y="101"/>
                </a:cubicBezTo>
                <a:cubicBezTo>
                  <a:pt x="159" y="98"/>
                  <a:pt x="159" y="98"/>
                  <a:pt x="159" y="98"/>
                </a:cubicBezTo>
                <a:cubicBezTo>
                  <a:pt x="158" y="95"/>
                  <a:pt x="158" y="95"/>
                  <a:pt x="158" y="95"/>
                </a:cubicBezTo>
                <a:cubicBezTo>
                  <a:pt x="145" y="93"/>
                  <a:pt x="145" y="93"/>
                  <a:pt x="145" y="93"/>
                </a:cubicBezTo>
                <a:cubicBezTo>
                  <a:pt x="149" y="92"/>
                  <a:pt x="149" y="92"/>
                  <a:pt x="149" y="92"/>
                </a:cubicBezTo>
                <a:cubicBezTo>
                  <a:pt x="151" y="93"/>
                  <a:pt x="151" y="93"/>
                  <a:pt x="151" y="93"/>
                </a:cubicBezTo>
                <a:cubicBezTo>
                  <a:pt x="151" y="91"/>
                  <a:pt x="157" y="91"/>
                  <a:pt x="158" y="93"/>
                </a:cubicBezTo>
                <a:cubicBezTo>
                  <a:pt x="162" y="93"/>
                  <a:pt x="162" y="93"/>
                  <a:pt x="162" y="93"/>
                </a:cubicBezTo>
                <a:cubicBezTo>
                  <a:pt x="162" y="95"/>
                  <a:pt x="162" y="95"/>
                  <a:pt x="162" y="95"/>
                </a:cubicBezTo>
                <a:cubicBezTo>
                  <a:pt x="164" y="96"/>
                  <a:pt x="164" y="96"/>
                  <a:pt x="164" y="96"/>
                </a:cubicBezTo>
                <a:cubicBezTo>
                  <a:pt x="165" y="96"/>
                  <a:pt x="165" y="96"/>
                  <a:pt x="165" y="96"/>
                </a:cubicBezTo>
                <a:cubicBezTo>
                  <a:pt x="164" y="93"/>
                  <a:pt x="164" y="93"/>
                  <a:pt x="164" y="93"/>
                </a:cubicBezTo>
                <a:cubicBezTo>
                  <a:pt x="168" y="91"/>
                  <a:pt x="168" y="91"/>
                  <a:pt x="168" y="91"/>
                </a:cubicBezTo>
                <a:cubicBezTo>
                  <a:pt x="179" y="90"/>
                  <a:pt x="179" y="90"/>
                  <a:pt x="179" y="90"/>
                </a:cubicBezTo>
                <a:cubicBezTo>
                  <a:pt x="188" y="89"/>
                  <a:pt x="188" y="89"/>
                  <a:pt x="188" y="89"/>
                </a:cubicBezTo>
                <a:cubicBezTo>
                  <a:pt x="186" y="93"/>
                  <a:pt x="186" y="81"/>
                  <a:pt x="190" y="93"/>
                </a:cubicBezTo>
                <a:cubicBezTo>
                  <a:pt x="199" y="91"/>
                  <a:pt x="199" y="91"/>
                  <a:pt x="199" y="91"/>
                </a:cubicBezTo>
                <a:cubicBezTo>
                  <a:pt x="200" y="92"/>
                  <a:pt x="200" y="92"/>
                  <a:pt x="200" y="92"/>
                </a:cubicBezTo>
                <a:cubicBezTo>
                  <a:pt x="201" y="92"/>
                  <a:pt x="202" y="90"/>
                  <a:pt x="203" y="91"/>
                </a:cubicBezTo>
                <a:cubicBezTo>
                  <a:pt x="197" y="88"/>
                  <a:pt x="197" y="88"/>
                  <a:pt x="197" y="88"/>
                </a:cubicBezTo>
                <a:cubicBezTo>
                  <a:pt x="192" y="90"/>
                  <a:pt x="192" y="90"/>
                  <a:pt x="192" y="90"/>
                </a:cubicBezTo>
                <a:cubicBezTo>
                  <a:pt x="192" y="90"/>
                  <a:pt x="195" y="90"/>
                  <a:pt x="191" y="90"/>
                </a:cubicBezTo>
                <a:cubicBezTo>
                  <a:pt x="208" y="86"/>
                  <a:pt x="208" y="86"/>
                  <a:pt x="208" y="86"/>
                </a:cubicBezTo>
                <a:cubicBezTo>
                  <a:pt x="209" y="86"/>
                  <a:pt x="210" y="89"/>
                  <a:pt x="211" y="85"/>
                </a:cubicBezTo>
                <a:cubicBezTo>
                  <a:pt x="210" y="88"/>
                  <a:pt x="210" y="88"/>
                  <a:pt x="210" y="88"/>
                </a:cubicBezTo>
                <a:cubicBezTo>
                  <a:pt x="213" y="90"/>
                  <a:pt x="213" y="90"/>
                  <a:pt x="213" y="90"/>
                </a:cubicBezTo>
                <a:cubicBezTo>
                  <a:pt x="210" y="90"/>
                  <a:pt x="210" y="90"/>
                  <a:pt x="210" y="90"/>
                </a:cubicBezTo>
                <a:cubicBezTo>
                  <a:pt x="211" y="91"/>
                  <a:pt x="211" y="91"/>
                  <a:pt x="211" y="91"/>
                </a:cubicBezTo>
                <a:cubicBezTo>
                  <a:pt x="217" y="90"/>
                  <a:pt x="217" y="90"/>
                  <a:pt x="217" y="90"/>
                </a:cubicBezTo>
                <a:cubicBezTo>
                  <a:pt x="216" y="86"/>
                  <a:pt x="216" y="86"/>
                  <a:pt x="216" y="86"/>
                </a:cubicBezTo>
                <a:cubicBezTo>
                  <a:pt x="214" y="87"/>
                  <a:pt x="214" y="87"/>
                  <a:pt x="214" y="87"/>
                </a:cubicBezTo>
                <a:cubicBezTo>
                  <a:pt x="214" y="85"/>
                  <a:pt x="214" y="85"/>
                  <a:pt x="214" y="85"/>
                </a:cubicBezTo>
                <a:cubicBezTo>
                  <a:pt x="221" y="86"/>
                  <a:pt x="206" y="91"/>
                  <a:pt x="220" y="88"/>
                </a:cubicBezTo>
                <a:cubicBezTo>
                  <a:pt x="221" y="90"/>
                  <a:pt x="221" y="90"/>
                  <a:pt x="221" y="90"/>
                </a:cubicBezTo>
                <a:cubicBezTo>
                  <a:pt x="224" y="88"/>
                  <a:pt x="224" y="88"/>
                  <a:pt x="224" y="88"/>
                </a:cubicBezTo>
                <a:cubicBezTo>
                  <a:pt x="226" y="88"/>
                  <a:pt x="226" y="88"/>
                  <a:pt x="226" y="88"/>
                </a:cubicBezTo>
                <a:cubicBezTo>
                  <a:pt x="228" y="85"/>
                  <a:pt x="228" y="85"/>
                  <a:pt x="228" y="85"/>
                </a:cubicBezTo>
                <a:cubicBezTo>
                  <a:pt x="226" y="84"/>
                  <a:pt x="226" y="84"/>
                  <a:pt x="226" y="84"/>
                </a:cubicBezTo>
                <a:cubicBezTo>
                  <a:pt x="228" y="83"/>
                  <a:pt x="228" y="83"/>
                  <a:pt x="228" y="83"/>
                </a:cubicBezTo>
                <a:cubicBezTo>
                  <a:pt x="228" y="88"/>
                  <a:pt x="232" y="79"/>
                  <a:pt x="232" y="86"/>
                </a:cubicBezTo>
                <a:cubicBezTo>
                  <a:pt x="235" y="85"/>
                  <a:pt x="235" y="85"/>
                  <a:pt x="235" y="85"/>
                </a:cubicBezTo>
                <a:cubicBezTo>
                  <a:pt x="236" y="86"/>
                  <a:pt x="236" y="86"/>
                  <a:pt x="236" y="86"/>
                </a:cubicBezTo>
                <a:cubicBezTo>
                  <a:pt x="236" y="85"/>
                  <a:pt x="236" y="85"/>
                  <a:pt x="236" y="85"/>
                </a:cubicBezTo>
                <a:cubicBezTo>
                  <a:pt x="237" y="84"/>
                  <a:pt x="237" y="84"/>
                  <a:pt x="237" y="84"/>
                </a:cubicBezTo>
                <a:cubicBezTo>
                  <a:pt x="239" y="84"/>
                  <a:pt x="239" y="84"/>
                  <a:pt x="239" y="84"/>
                </a:cubicBezTo>
                <a:cubicBezTo>
                  <a:pt x="240" y="87"/>
                  <a:pt x="240" y="87"/>
                  <a:pt x="240" y="87"/>
                </a:cubicBezTo>
                <a:cubicBezTo>
                  <a:pt x="242" y="87"/>
                  <a:pt x="232" y="87"/>
                  <a:pt x="244" y="88"/>
                </a:cubicBezTo>
                <a:cubicBezTo>
                  <a:pt x="244" y="87"/>
                  <a:pt x="244" y="87"/>
                  <a:pt x="244" y="87"/>
                </a:cubicBezTo>
                <a:cubicBezTo>
                  <a:pt x="241" y="85"/>
                  <a:pt x="241" y="85"/>
                  <a:pt x="241" y="85"/>
                </a:cubicBezTo>
                <a:cubicBezTo>
                  <a:pt x="242" y="84"/>
                  <a:pt x="242" y="84"/>
                  <a:pt x="242" y="84"/>
                </a:cubicBezTo>
                <a:cubicBezTo>
                  <a:pt x="259" y="81"/>
                  <a:pt x="259" y="81"/>
                  <a:pt x="259" y="81"/>
                </a:cubicBezTo>
                <a:cubicBezTo>
                  <a:pt x="260" y="82"/>
                  <a:pt x="260" y="82"/>
                  <a:pt x="260" y="82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269" y="78"/>
                  <a:pt x="269" y="78"/>
                  <a:pt x="269" y="78"/>
                </a:cubicBezTo>
                <a:cubicBezTo>
                  <a:pt x="268" y="81"/>
                  <a:pt x="268" y="81"/>
                  <a:pt x="268" y="81"/>
                </a:cubicBezTo>
                <a:cubicBezTo>
                  <a:pt x="259" y="83"/>
                  <a:pt x="259" y="83"/>
                  <a:pt x="259" y="83"/>
                </a:cubicBezTo>
                <a:cubicBezTo>
                  <a:pt x="259" y="84"/>
                  <a:pt x="257" y="84"/>
                  <a:pt x="258" y="85"/>
                </a:cubicBezTo>
                <a:cubicBezTo>
                  <a:pt x="254" y="84"/>
                  <a:pt x="254" y="84"/>
                  <a:pt x="254" y="84"/>
                </a:cubicBezTo>
                <a:cubicBezTo>
                  <a:pt x="253" y="85"/>
                  <a:pt x="253" y="85"/>
                  <a:pt x="253" y="85"/>
                </a:cubicBezTo>
                <a:cubicBezTo>
                  <a:pt x="257" y="87"/>
                  <a:pt x="257" y="87"/>
                  <a:pt x="257" y="87"/>
                </a:cubicBezTo>
                <a:cubicBezTo>
                  <a:pt x="259" y="87"/>
                  <a:pt x="251" y="90"/>
                  <a:pt x="259" y="85"/>
                </a:cubicBezTo>
                <a:cubicBezTo>
                  <a:pt x="263" y="86"/>
                  <a:pt x="263" y="86"/>
                  <a:pt x="263" y="86"/>
                </a:cubicBezTo>
                <a:cubicBezTo>
                  <a:pt x="271" y="85"/>
                  <a:pt x="271" y="85"/>
                  <a:pt x="271" y="85"/>
                </a:cubicBezTo>
                <a:cubicBezTo>
                  <a:pt x="271" y="79"/>
                  <a:pt x="271" y="79"/>
                  <a:pt x="271" y="79"/>
                </a:cubicBezTo>
                <a:cubicBezTo>
                  <a:pt x="272" y="78"/>
                  <a:pt x="272" y="78"/>
                  <a:pt x="272" y="78"/>
                </a:cubicBezTo>
                <a:cubicBezTo>
                  <a:pt x="268" y="76"/>
                  <a:pt x="268" y="76"/>
                  <a:pt x="268" y="76"/>
                </a:cubicBezTo>
                <a:cubicBezTo>
                  <a:pt x="269" y="74"/>
                  <a:pt x="269" y="74"/>
                  <a:pt x="269" y="74"/>
                </a:cubicBezTo>
                <a:cubicBezTo>
                  <a:pt x="269" y="73"/>
                  <a:pt x="269" y="73"/>
                  <a:pt x="269" y="73"/>
                </a:cubicBezTo>
                <a:cubicBezTo>
                  <a:pt x="268" y="72"/>
                  <a:pt x="268" y="72"/>
                  <a:pt x="268" y="72"/>
                </a:cubicBezTo>
                <a:cubicBezTo>
                  <a:pt x="267" y="73"/>
                  <a:pt x="264" y="75"/>
                  <a:pt x="265" y="73"/>
                </a:cubicBezTo>
                <a:cubicBezTo>
                  <a:pt x="266" y="75"/>
                  <a:pt x="257" y="73"/>
                  <a:pt x="266" y="77"/>
                </a:cubicBezTo>
                <a:cubicBezTo>
                  <a:pt x="262" y="75"/>
                  <a:pt x="262" y="75"/>
                  <a:pt x="262" y="75"/>
                </a:cubicBezTo>
                <a:cubicBezTo>
                  <a:pt x="262" y="76"/>
                  <a:pt x="262" y="76"/>
                  <a:pt x="262" y="76"/>
                </a:cubicBezTo>
                <a:cubicBezTo>
                  <a:pt x="255" y="76"/>
                  <a:pt x="255" y="76"/>
                  <a:pt x="255" y="76"/>
                </a:cubicBezTo>
                <a:cubicBezTo>
                  <a:pt x="251" y="75"/>
                  <a:pt x="251" y="75"/>
                  <a:pt x="251" y="75"/>
                </a:cubicBezTo>
                <a:cubicBezTo>
                  <a:pt x="248" y="76"/>
                  <a:pt x="248" y="76"/>
                  <a:pt x="248" y="76"/>
                </a:cubicBezTo>
                <a:cubicBezTo>
                  <a:pt x="249" y="78"/>
                  <a:pt x="249" y="78"/>
                  <a:pt x="249" y="78"/>
                </a:cubicBezTo>
                <a:cubicBezTo>
                  <a:pt x="249" y="79"/>
                  <a:pt x="249" y="79"/>
                  <a:pt x="249" y="79"/>
                </a:cubicBezTo>
                <a:cubicBezTo>
                  <a:pt x="246" y="78"/>
                  <a:pt x="246" y="78"/>
                  <a:pt x="246" y="78"/>
                </a:cubicBezTo>
                <a:cubicBezTo>
                  <a:pt x="244" y="80"/>
                  <a:pt x="244" y="80"/>
                  <a:pt x="244" y="80"/>
                </a:cubicBezTo>
                <a:cubicBezTo>
                  <a:pt x="243" y="78"/>
                  <a:pt x="243" y="78"/>
                  <a:pt x="243" y="78"/>
                </a:cubicBezTo>
                <a:cubicBezTo>
                  <a:pt x="236" y="78"/>
                  <a:pt x="236" y="78"/>
                  <a:pt x="236" y="78"/>
                </a:cubicBezTo>
                <a:cubicBezTo>
                  <a:pt x="235" y="75"/>
                  <a:pt x="235" y="75"/>
                  <a:pt x="235" y="75"/>
                </a:cubicBezTo>
                <a:cubicBezTo>
                  <a:pt x="232" y="77"/>
                  <a:pt x="232" y="77"/>
                  <a:pt x="232" y="77"/>
                </a:cubicBezTo>
                <a:cubicBezTo>
                  <a:pt x="232" y="78"/>
                  <a:pt x="238" y="75"/>
                  <a:pt x="231" y="80"/>
                </a:cubicBezTo>
                <a:cubicBezTo>
                  <a:pt x="226" y="79"/>
                  <a:pt x="226" y="79"/>
                  <a:pt x="226" y="79"/>
                </a:cubicBezTo>
                <a:cubicBezTo>
                  <a:pt x="215" y="82"/>
                  <a:pt x="215" y="82"/>
                  <a:pt x="215" y="82"/>
                </a:cubicBezTo>
                <a:cubicBezTo>
                  <a:pt x="215" y="81"/>
                  <a:pt x="215" y="81"/>
                  <a:pt x="215" y="81"/>
                </a:cubicBezTo>
                <a:cubicBezTo>
                  <a:pt x="209" y="83"/>
                  <a:pt x="209" y="83"/>
                  <a:pt x="209" y="83"/>
                </a:cubicBezTo>
                <a:cubicBezTo>
                  <a:pt x="207" y="82"/>
                  <a:pt x="207" y="82"/>
                  <a:pt x="207" y="82"/>
                </a:cubicBezTo>
                <a:cubicBezTo>
                  <a:pt x="203" y="80"/>
                  <a:pt x="206" y="87"/>
                  <a:pt x="208" y="78"/>
                </a:cubicBezTo>
                <a:cubicBezTo>
                  <a:pt x="215" y="80"/>
                  <a:pt x="215" y="80"/>
                  <a:pt x="215" y="80"/>
                </a:cubicBezTo>
                <a:cubicBezTo>
                  <a:pt x="217" y="80"/>
                  <a:pt x="217" y="80"/>
                  <a:pt x="217" y="80"/>
                </a:cubicBezTo>
                <a:cubicBezTo>
                  <a:pt x="217" y="74"/>
                  <a:pt x="217" y="74"/>
                  <a:pt x="217" y="74"/>
                </a:cubicBezTo>
                <a:cubicBezTo>
                  <a:pt x="221" y="75"/>
                  <a:pt x="221" y="75"/>
                  <a:pt x="221" y="75"/>
                </a:cubicBezTo>
                <a:cubicBezTo>
                  <a:pt x="221" y="76"/>
                  <a:pt x="221" y="76"/>
                  <a:pt x="221" y="76"/>
                </a:cubicBezTo>
                <a:cubicBezTo>
                  <a:pt x="222" y="78"/>
                  <a:pt x="222" y="78"/>
                  <a:pt x="222" y="78"/>
                </a:cubicBezTo>
                <a:cubicBezTo>
                  <a:pt x="223" y="75"/>
                  <a:pt x="229" y="77"/>
                  <a:pt x="227" y="73"/>
                </a:cubicBezTo>
                <a:cubicBezTo>
                  <a:pt x="229" y="74"/>
                  <a:pt x="229" y="74"/>
                  <a:pt x="229" y="74"/>
                </a:cubicBezTo>
                <a:cubicBezTo>
                  <a:pt x="229" y="74"/>
                  <a:pt x="233" y="74"/>
                  <a:pt x="231" y="72"/>
                </a:cubicBezTo>
                <a:cubicBezTo>
                  <a:pt x="235" y="72"/>
                  <a:pt x="235" y="72"/>
                  <a:pt x="235" y="72"/>
                </a:cubicBezTo>
                <a:cubicBezTo>
                  <a:pt x="236" y="71"/>
                  <a:pt x="236" y="71"/>
                  <a:pt x="236" y="71"/>
                </a:cubicBezTo>
                <a:cubicBezTo>
                  <a:pt x="236" y="73"/>
                  <a:pt x="236" y="73"/>
                  <a:pt x="236" y="73"/>
                </a:cubicBezTo>
                <a:cubicBezTo>
                  <a:pt x="240" y="74"/>
                  <a:pt x="240" y="74"/>
                  <a:pt x="240" y="74"/>
                </a:cubicBezTo>
                <a:cubicBezTo>
                  <a:pt x="241" y="73"/>
                  <a:pt x="241" y="73"/>
                  <a:pt x="241" y="73"/>
                </a:cubicBezTo>
                <a:cubicBezTo>
                  <a:pt x="244" y="73"/>
                  <a:pt x="244" y="73"/>
                  <a:pt x="244" y="73"/>
                </a:cubicBezTo>
                <a:cubicBezTo>
                  <a:pt x="244" y="71"/>
                  <a:pt x="244" y="71"/>
                  <a:pt x="244" y="71"/>
                </a:cubicBezTo>
                <a:cubicBezTo>
                  <a:pt x="247" y="74"/>
                  <a:pt x="244" y="64"/>
                  <a:pt x="249" y="73"/>
                </a:cubicBezTo>
                <a:cubicBezTo>
                  <a:pt x="252" y="71"/>
                  <a:pt x="252" y="71"/>
                  <a:pt x="252" y="71"/>
                </a:cubicBezTo>
                <a:cubicBezTo>
                  <a:pt x="255" y="70"/>
                  <a:pt x="255" y="70"/>
                  <a:pt x="255" y="70"/>
                </a:cubicBezTo>
                <a:cubicBezTo>
                  <a:pt x="257" y="67"/>
                  <a:pt x="257" y="67"/>
                  <a:pt x="257" y="67"/>
                </a:cubicBezTo>
                <a:cubicBezTo>
                  <a:pt x="260" y="68"/>
                  <a:pt x="260" y="68"/>
                  <a:pt x="260" y="68"/>
                </a:cubicBezTo>
                <a:cubicBezTo>
                  <a:pt x="264" y="66"/>
                  <a:pt x="264" y="66"/>
                  <a:pt x="264" y="66"/>
                </a:cubicBezTo>
                <a:cubicBezTo>
                  <a:pt x="269" y="68"/>
                  <a:pt x="269" y="68"/>
                  <a:pt x="269" y="68"/>
                </a:cubicBezTo>
                <a:cubicBezTo>
                  <a:pt x="273" y="67"/>
                  <a:pt x="273" y="67"/>
                  <a:pt x="273" y="67"/>
                </a:cubicBezTo>
                <a:cubicBezTo>
                  <a:pt x="274" y="67"/>
                  <a:pt x="271" y="65"/>
                  <a:pt x="275" y="67"/>
                </a:cubicBezTo>
                <a:cubicBezTo>
                  <a:pt x="272" y="70"/>
                  <a:pt x="272" y="70"/>
                  <a:pt x="272" y="70"/>
                </a:cubicBezTo>
                <a:cubicBezTo>
                  <a:pt x="270" y="74"/>
                  <a:pt x="270" y="74"/>
                  <a:pt x="270" y="74"/>
                </a:cubicBezTo>
                <a:cubicBezTo>
                  <a:pt x="272" y="76"/>
                  <a:pt x="272" y="76"/>
                  <a:pt x="272" y="76"/>
                </a:cubicBezTo>
                <a:cubicBezTo>
                  <a:pt x="275" y="76"/>
                  <a:pt x="275" y="76"/>
                  <a:pt x="275" y="76"/>
                </a:cubicBezTo>
                <a:cubicBezTo>
                  <a:pt x="276" y="69"/>
                  <a:pt x="276" y="69"/>
                  <a:pt x="276" y="69"/>
                </a:cubicBezTo>
                <a:cubicBezTo>
                  <a:pt x="284" y="70"/>
                  <a:pt x="270" y="65"/>
                  <a:pt x="282" y="64"/>
                </a:cubicBezTo>
                <a:cubicBezTo>
                  <a:pt x="285" y="59"/>
                  <a:pt x="285" y="59"/>
                  <a:pt x="285" y="59"/>
                </a:cubicBezTo>
                <a:cubicBezTo>
                  <a:pt x="281" y="60"/>
                  <a:pt x="281" y="60"/>
                  <a:pt x="281" y="60"/>
                </a:cubicBezTo>
                <a:cubicBezTo>
                  <a:pt x="278" y="59"/>
                  <a:pt x="278" y="59"/>
                  <a:pt x="278" y="59"/>
                </a:cubicBezTo>
                <a:cubicBezTo>
                  <a:pt x="275" y="61"/>
                  <a:pt x="275" y="61"/>
                  <a:pt x="275" y="61"/>
                </a:cubicBezTo>
                <a:cubicBezTo>
                  <a:pt x="273" y="61"/>
                  <a:pt x="273" y="61"/>
                  <a:pt x="273" y="61"/>
                </a:cubicBezTo>
                <a:cubicBezTo>
                  <a:pt x="271" y="61"/>
                  <a:pt x="286" y="52"/>
                  <a:pt x="267" y="61"/>
                </a:cubicBezTo>
                <a:cubicBezTo>
                  <a:pt x="266" y="62"/>
                  <a:pt x="266" y="62"/>
                  <a:pt x="266" y="62"/>
                </a:cubicBezTo>
                <a:cubicBezTo>
                  <a:pt x="264" y="61"/>
                  <a:pt x="264" y="61"/>
                  <a:pt x="264" y="61"/>
                </a:cubicBezTo>
                <a:cubicBezTo>
                  <a:pt x="258" y="64"/>
                  <a:pt x="258" y="64"/>
                  <a:pt x="258" y="64"/>
                </a:cubicBezTo>
                <a:cubicBezTo>
                  <a:pt x="246" y="65"/>
                  <a:pt x="246" y="65"/>
                  <a:pt x="246" y="65"/>
                </a:cubicBezTo>
                <a:cubicBezTo>
                  <a:pt x="247" y="61"/>
                  <a:pt x="247" y="61"/>
                  <a:pt x="247" y="61"/>
                </a:cubicBezTo>
                <a:cubicBezTo>
                  <a:pt x="256" y="60"/>
                  <a:pt x="256" y="60"/>
                  <a:pt x="256" y="60"/>
                </a:cubicBezTo>
                <a:cubicBezTo>
                  <a:pt x="258" y="59"/>
                  <a:pt x="258" y="59"/>
                  <a:pt x="258" y="59"/>
                </a:cubicBezTo>
                <a:cubicBezTo>
                  <a:pt x="281" y="55"/>
                  <a:pt x="281" y="55"/>
                  <a:pt x="281" y="55"/>
                </a:cubicBezTo>
                <a:cubicBezTo>
                  <a:pt x="282" y="54"/>
                  <a:pt x="282" y="54"/>
                  <a:pt x="282" y="54"/>
                </a:cubicBezTo>
                <a:cubicBezTo>
                  <a:pt x="283" y="52"/>
                  <a:pt x="264" y="62"/>
                  <a:pt x="290" y="54"/>
                </a:cubicBezTo>
                <a:cubicBezTo>
                  <a:pt x="295" y="53"/>
                  <a:pt x="295" y="53"/>
                  <a:pt x="295" y="53"/>
                </a:cubicBezTo>
                <a:cubicBezTo>
                  <a:pt x="296" y="50"/>
                  <a:pt x="298" y="58"/>
                  <a:pt x="295" y="50"/>
                </a:cubicBezTo>
                <a:cubicBezTo>
                  <a:pt x="296" y="50"/>
                  <a:pt x="296" y="50"/>
                  <a:pt x="296" y="50"/>
                </a:cubicBezTo>
                <a:cubicBezTo>
                  <a:pt x="297" y="51"/>
                  <a:pt x="297" y="51"/>
                  <a:pt x="297" y="51"/>
                </a:cubicBezTo>
                <a:cubicBezTo>
                  <a:pt x="296" y="55"/>
                  <a:pt x="296" y="55"/>
                  <a:pt x="296" y="55"/>
                </a:cubicBezTo>
                <a:cubicBezTo>
                  <a:pt x="298" y="56"/>
                  <a:pt x="298" y="56"/>
                  <a:pt x="298" y="56"/>
                </a:cubicBezTo>
                <a:cubicBezTo>
                  <a:pt x="309" y="53"/>
                  <a:pt x="309" y="53"/>
                  <a:pt x="309" y="53"/>
                </a:cubicBezTo>
                <a:cubicBezTo>
                  <a:pt x="309" y="50"/>
                  <a:pt x="309" y="50"/>
                  <a:pt x="309" y="50"/>
                </a:cubicBezTo>
                <a:cubicBezTo>
                  <a:pt x="309" y="54"/>
                  <a:pt x="308" y="50"/>
                  <a:pt x="315" y="52"/>
                </a:cubicBezTo>
                <a:cubicBezTo>
                  <a:pt x="315" y="51"/>
                  <a:pt x="312" y="55"/>
                  <a:pt x="315" y="50"/>
                </a:cubicBezTo>
                <a:cubicBezTo>
                  <a:pt x="317" y="53"/>
                  <a:pt x="317" y="53"/>
                  <a:pt x="317" y="53"/>
                </a:cubicBezTo>
                <a:cubicBezTo>
                  <a:pt x="321" y="53"/>
                  <a:pt x="321" y="53"/>
                  <a:pt x="321" y="53"/>
                </a:cubicBezTo>
                <a:cubicBezTo>
                  <a:pt x="322" y="50"/>
                  <a:pt x="322" y="50"/>
                  <a:pt x="322" y="50"/>
                </a:cubicBezTo>
                <a:cubicBezTo>
                  <a:pt x="323" y="49"/>
                  <a:pt x="325" y="49"/>
                  <a:pt x="325" y="50"/>
                </a:cubicBezTo>
                <a:cubicBezTo>
                  <a:pt x="321" y="48"/>
                  <a:pt x="321" y="48"/>
                  <a:pt x="321" y="48"/>
                </a:cubicBezTo>
                <a:cubicBezTo>
                  <a:pt x="322" y="48"/>
                  <a:pt x="322" y="47"/>
                  <a:pt x="323" y="47"/>
                </a:cubicBezTo>
                <a:cubicBezTo>
                  <a:pt x="323" y="46"/>
                  <a:pt x="323" y="46"/>
                  <a:pt x="323" y="46"/>
                </a:cubicBezTo>
                <a:cubicBezTo>
                  <a:pt x="320" y="46"/>
                  <a:pt x="320" y="46"/>
                  <a:pt x="320" y="46"/>
                </a:cubicBezTo>
                <a:cubicBezTo>
                  <a:pt x="325" y="46"/>
                  <a:pt x="325" y="46"/>
                  <a:pt x="325" y="46"/>
                </a:cubicBezTo>
                <a:cubicBezTo>
                  <a:pt x="325" y="48"/>
                  <a:pt x="325" y="48"/>
                  <a:pt x="325" y="48"/>
                </a:cubicBezTo>
                <a:cubicBezTo>
                  <a:pt x="322" y="48"/>
                  <a:pt x="315" y="53"/>
                  <a:pt x="336" y="48"/>
                </a:cubicBezTo>
                <a:cubicBezTo>
                  <a:pt x="336" y="48"/>
                  <a:pt x="337" y="47"/>
                  <a:pt x="338" y="50"/>
                </a:cubicBezTo>
                <a:cubicBezTo>
                  <a:pt x="339" y="48"/>
                  <a:pt x="339" y="48"/>
                  <a:pt x="339" y="48"/>
                </a:cubicBezTo>
                <a:cubicBezTo>
                  <a:pt x="337" y="48"/>
                  <a:pt x="337" y="48"/>
                  <a:pt x="337" y="48"/>
                </a:cubicBezTo>
                <a:cubicBezTo>
                  <a:pt x="339" y="47"/>
                  <a:pt x="342" y="47"/>
                  <a:pt x="341" y="45"/>
                </a:cubicBezTo>
                <a:cubicBezTo>
                  <a:pt x="344" y="44"/>
                  <a:pt x="344" y="44"/>
                  <a:pt x="344" y="44"/>
                </a:cubicBezTo>
                <a:cubicBezTo>
                  <a:pt x="347" y="45"/>
                  <a:pt x="347" y="45"/>
                  <a:pt x="347" y="45"/>
                </a:cubicBezTo>
                <a:cubicBezTo>
                  <a:pt x="348" y="44"/>
                  <a:pt x="348" y="44"/>
                  <a:pt x="348" y="44"/>
                </a:cubicBezTo>
                <a:cubicBezTo>
                  <a:pt x="346" y="43"/>
                  <a:pt x="346" y="43"/>
                  <a:pt x="346" y="43"/>
                </a:cubicBezTo>
                <a:cubicBezTo>
                  <a:pt x="353" y="42"/>
                  <a:pt x="353" y="42"/>
                  <a:pt x="353" y="42"/>
                </a:cubicBezTo>
                <a:cubicBezTo>
                  <a:pt x="356" y="43"/>
                  <a:pt x="356" y="43"/>
                  <a:pt x="356" y="43"/>
                </a:cubicBezTo>
                <a:cubicBezTo>
                  <a:pt x="357" y="39"/>
                  <a:pt x="357" y="39"/>
                  <a:pt x="357" y="39"/>
                </a:cubicBezTo>
                <a:cubicBezTo>
                  <a:pt x="364" y="36"/>
                  <a:pt x="364" y="36"/>
                  <a:pt x="364" y="36"/>
                </a:cubicBezTo>
                <a:cubicBezTo>
                  <a:pt x="363" y="38"/>
                  <a:pt x="363" y="38"/>
                  <a:pt x="363" y="38"/>
                </a:cubicBezTo>
                <a:cubicBezTo>
                  <a:pt x="357" y="42"/>
                  <a:pt x="357" y="42"/>
                  <a:pt x="357" y="42"/>
                </a:cubicBezTo>
                <a:cubicBezTo>
                  <a:pt x="357" y="43"/>
                  <a:pt x="353" y="47"/>
                  <a:pt x="361" y="46"/>
                </a:cubicBezTo>
                <a:cubicBezTo>
                  <a:pt x="361" y="47"/>
                  <a:pt x="361" y="47"/>
                  <a:pt x="361" y="47"/>
                </a:cubicBezTo>
                <a:cubicBezTo>
                  <a:pt x="364" y="47"/>
                  <a:pt x="364" y="47"/>
                  <a:pt x="364" y="47"/>
                </a:cubicBezTo>
                <a:cubicBezTo>
                  <a:pt x="363" y="49"/>
                  <a:pt x="363" y="49"/>
                  <a:pt x="363" y="49"/>
                </a:cubicBezTo>
                <a:cubicBezTo>
                  <a:pt x="359" y="48"/>
                  <a:pt x="359" y="48"/>
                  <a:pt x="359" y="48"/>
                </a:cubicBezTo>
                <a:cubicBezTo>
                  <a:pt x="357" y="52"/>
                  <a:pt x="357" y="52"/>
                  <a:pt x="357" y="52"/>
                </a:cubicBezTo>
                <a:cubicBezTo>
                  <a:pt x="363" y="53"/>
                  <a:pt x="363" y="53"/>
                  <a:pt x="363" y="53"/>
                </a:cubicBezTo>
                <a:cubicBezTo>
                  <a:pt x="367" y="52"/>
                  <a:pt x="367" y="52"/>
                  <a:pt x="367" y="52"/>
                </a:cubicBezTo>
                <a:cubicBezTo>
                  <a:pt x="367" y="52"/>
                  <a:pt x="367" y="52"/>
                  <a:pt x="367" y="52"/>
                </a:cubicBezTo>
                <a:cubicBezTo>
                  <a:pt x="370" y="50"/>
                  <a:pt x="370" y="50"/>
                  <a:pt x="370" y="50"/>
                </a:cubicBezTo>
                <a:cubicBezTo>
                  <a:pt x="372" y="50"/>
                  <a:pt x="372" y="50"/>
                  <a:pt x="372" y="50"/>
                </a:cubicBezTo>
                <a:cubicBezTo>
                  <a:pt x="371" y="52"/>
                  <a:pt x="369" y="46"/>
                  <a:pt x="373" y="53"/>
                </a:cubicBezTo>
                <a:cubicBezTo>
                  <a:pt x="374" y="51"/>
                  <a:pt x="374" y="51"/>
                  <a:pt x="374" y="51"/>
                </a:cubicBezTo>
                <a:cubicBezTo>
                  <a:pt x="377" y="53"/>
                  <a:pt x="366" y="52"/>
                  <a:pt x="379" y="50"/>
                </a:cubicBezTo>
                <a:cubicBezTo>
                  <a:pt x="379" y="49"/>
                  <a:pt x="379" y="49"/>
                  <a:pt x="379" y="49"/>
                </a:cubicBezTo>
                <a:cubicBezTo>
                  <a:pt x="381" y="52"/>
                  <a:pt x="381" y="52"/>
                  <a:pt x="381" y="52"/>
                </a:cubicBezTo>
                <a:cubicBezTo>
                  <a:pt x="374" y="53"/>
                  <a:pt x="374" y="53"/>
                  <a:pt x="374" y="53"/>
                </a:cubicBezTo>
                <a:cubicBezTo>
                  <a:pt x="380" y="58"/>
                  <a:pt x="380" y="58"/>
                  <a:pt x="380" y="58"/>
                </a:cubicBezTo>
                <a:cubicBezTo>
                  <a:pt x="379" y="58"/>
                  <a:pt x="375" y="56"/>
                  <a:pt x="377" y="61"/>
                </a:cubicBezTo>
                <a:cubicBezTo>
                  <a:pt x="375" y="63"/>
                  <a:pt x="373" y="61"/>
                  <a:pt x="371" y="63"/>
                </a:cubicBezTo>
                <a:cubicBezTo>
                  <a:pt x="372" y="65"/>
                  <a:pt x="372" y="65"/>
                  <a:pt x="372" y="65"/>
                </a:cubicBezTo>
                <a:cubicBezTo>
                  <a:pt x="371" y="66"/>
                  <a:pt x="371" y="66"/>
                  <a:pt x="371" y="66"/>
                </a:cubicBezTo>
                <a:cubicBezTo>
                  <a:pt x="375" y="70"/>
                  <a:pt x="375" y="70"/>
                  <a:pt x="375" y="70"/>
                </a:cubicBezTo>
                <a:cubicBezTo>
                  <a:pt x="378" y="70"/>
                  <a:pt x="378" y="70"/>
                  <a:pt x="378" y="70"/>
                </a:cubicBezTo>
                <a:cubicBezTo>
                  <a:pt x="372" y="75"/>
                  <a:pt x="372" y="75"/>
                  <a:pt x="372" y="75"/>
                </a:cubicBezTo>
                <a:cubicBezTo>
                  <a:pt x="370" y="73"/>
                  <a:pt x="370" y="73"/>
                  <a:pt x="370" y="73"/>
                </a:cubicBezTo>
                <a:cubicBezTo>
                  <a:pt x="364" y="76"/>
                  <a:pt x="364" y="76"/>
                  <a:pt x="364" y="76"/>
                </a:cubicBezTo>
                <a:cubicBezTo>
                  <a:pt x="363" y="77"/>
                  <a:pt x="363" y="77"/>
                  <a:pt x="363" y="77"/>
                </a:cubicBezTo>
                <a:cubicBezTo>
                  <a:pt x="366" y="78"/>
                  <a:pt x="366" y="78"/>
                  <a:pt x="366" y="78"/>
                </a:cubicBezTo>
                <a:cubicBezTo>
                  <a:pt x="363" y="79"/>
                  <a:pt x="363" y="79"/>
                  <a:pt x="363" y="79"/>
                </a:cubicBezTo>
                <a:cubicBezTo>
                  <a:pt x="363" y="80"/>
                  <a:pt x="358" y="84"/>
                  <a:pt x="359" y="81"/>
                </a:cubicBezTo>
                <a:cubicBezTo>
                  <a:pt x="360" y="79"/>
                  <a:pt x="360" y="79"/>
                  <a:pt x="360" y="79"/>
                </a:cubicBezTo>
                <a:cubicBezTo>
                  <a:pt x="355" y="79"/>
                  <a:pt x="355" y="79"/>
                  <a:pt x="355" y="79"/>
                </a:cubicBezTo>
                <a:cubicBezTo>
                  <a:pt x="351" y="83"/>
                  <a:pt x="351" y="83"/>
                  <a:pt x="351" y="83"/>
                </a:cubicBezTo>
                <a:cubicBezTo>
                  <a:pt x="355" y="85"/>
                  <a:pt x="355" y="85"/>
                  <a:pt x="355" y="85"/>
                </a:cubicBezTo>
                <a:cubicBezTo>
                  <a:pt x="354" y="85"/>
                  <a:pt x="353" y="85"/>
                  <a:pt x="354" y="86"/>
                </a:cubicBezTo>
                <a:cubicBezTo>
                  <a:pt x="358" y="86"/>
                  <a:pt x="358" y="86"/>
                  <a:pt x="358" y="86"/>
                </a:cubicBezTo>
                <a:cubicBezTo>
                  <a:pt x="360" y="88"/>
                  <a:pt x="355" y="90"/>
                  <a:pt x="355" y="90"/>
                </a:cubicBezTo>
                <a:cubicBezTo>
                  <a:pt x="355" y="90"/>
                  <a:pt x="358" y="88"/>
                  <a:pt x="355" y="91"/>
                </a:cubicBezTo>
                <a:cubicBezTo>
                  <a:pt x="362" y="89"/>
                  <a:pt x="362" y="89"/>
                  <a:pt x="362" y="89"/>
                </a:cubicBezTo>
                <a:cubicBezTo>
                  <a:pt x="366" y="85"/>
                  <a:pt x="366" y="85"/>
                  <a:pt x="366" y="85"/>
                </a:cubicBezTo>
                <a:cubicBezTo>
                  <a:pt x="378" y="84"/>
                  <a:pt x="378" y="84"/>
                  <a:pt x="378" y="84"/>
                </a:cubicBezTo>
                <a:cubicBezTo>
                  <a:pt x="385" y="80"/>
                  <a:pt x="385" y="80"/>
                  <a:pt x="385" y="80"/>
                </a:cubicBezTo>
                <a:cubicBezTo>
                  <a:pt x="386" y="80"/>
                  <a:pt x="386" y="80"/>
                  <a:pt x="386" y="80"/>
                </a:cubicBezTo>
                <a:cubicBezTo>
                  <a:pt x="381" y="83"/>
                  <a:pt x="381" y="83"/>
                  <a:pt x="381" y="83"/>
                </a:cubicBezTo>
                <a:cubicBezTo>
                  <a:pt x="380" y="86"/>
                  <a:pt x="380" y="86"/>
                  <a:pt x="380" y="86"/>
                </a:cubicBezTo>
                <a:cubicBezTo>
                  <a:pt x="381" y="87"/>
                  <a:pt x="381" y="87"/>
                  <a:pt x="381" y="87"/>
                </a:cubicBezTo>
                <a:cubicBezTo>
                  <a:pt x="384" y="87"/>
                  <a:pt x="386" y="84"/>
                  <a:pt x="388" y="87"/>
                </a:cubicBezTo>
                <a:cubicBezTo>
                  <a:pt x="389" y="88"/>
                  <a:pt x="387" y="86"/>
                  <a:pt x="388" y="88"/>
                </a:cubicBezTo>
                <a:cubicBezTo>
                  <a:pt x="398" y="87"/>
                  <a:pt x="398" y="87"/>
                  <a:pt x="398" y="87"/>
                </a:cubicBezTo>
                <a:cubicBezTo>
                  <a:pt x="404" y="89"/>
                  <a:pt x="404" y="89"/>
                  <a:pt x="404" y="89"/>
                </a:cubicBezTo>
                <a:cubicBezTo>
                  <a:pt x="404" y="89"/>
                  <a:pt x="404" y="89"/>
                  <a:pt x="404" y="89"/>
                </a:cubicBezTo>
                <a:cubicBezTo>
                  <a:pt x="401" y="92"/>
                  <a:pt x="401" y="92"/>
                  <a:pt x="401" y="92"/>
                </a:cubicBezTo>
                <a:cubicBezTo>
                  <a:pt x="406" y="96"/>
                  <a:pt x="406" y="96"/>
                  <a:pt x="406" y="96"/>
                </a:cubicBezTo>
                <a:cubicBezTo>
                  <a:pt x="399" y="93"/>
                  <a:pt x="399" y="93"/>
                  <a:pt x="399" y="93"/>
                </a:cubicBezTo>
                <a:cubicBezTo>
                  <a:pt x="398" y="92"/>
                  <a:pt x="403" y="92"/>
                  <a:pt x="397" y="92"/>
                </a:cubicBezTo>
                <a:cubicBezTo>
                  <a:pt x="397" y="93"/>
                  <a:pt x="397" y="93"/>
                  <a:pt x="397" y="93"/>
                </a:cubicBezTo>
                <a:cubicBezTo>
                  <a:pt x="398" y="94"/>
                  <a:pt x="402" y="86"/>
                  <a:pt x="398" y="96"/>
                </a:cubicBezTo>
                <a:cubicBezTo>
                  <a:pt x="397" y="98"/>
                  <a:pt x="397" y="98"/>
                  <a:pt x="397" y="98"/>
                </a:cubicBezTo>
                <a:cubicBezTo>
                  <a:pt x="400" y="99"/>
                  <a:pt x="400" y="99"/>
                  <a:pt x="400" y="99"/>
                </a:cubicBezTo>
                <a:cubicBezTo>
                  <a:pt x="400" y="104"/>
                  <a:pt x="400" y="104"/>
                  <a:pt x="400" y="104"/>
                </a:cubicBezTo>
                <a:cubicBezTo>
                  <a:pt x="392" y="106"/>
                  <a:pt x="392" y="106"/>
                  <a:pt x="392" y="106"/>
                </a:cubicBezTo>
                <a:cubicBezTo>
                  <a:pt x="390" y="105"/>
                  <a:pt x="400" y="103"/>
                  <a:pt x="388" y="110"/>
                </a:cubicBezTo>
                <a:cubicBezTo>
                  <a:pt x="384" y="108"/>
                  <a:pt x="384" y="108"/>
                  <a:pt x="384" y="108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80" y="113"/>
                  <a:pt x="382" y="110"/>
                  <a:pt x="384" y="111"/>
                </a:cubicBezTo>
                <a:cubicBezTo>
                  <a:pt x="382" y="114"/>
                  <a:pt x="382" y="114"/>
                  <a:pt x="382" y="114"/>
                </a:cubicBezTo>
                <a:cubicBezTo>
                  <a:pt x="385" y="114"/>
                  <a:pt x="385" y="114"/>
                  <a:pt x="385" y="114"/>
                </a:cubicBezTo>
                <a:cubicBezTo>
                  <a:pt x="386" y="111"/>
                  <a:pt x="386" y="111"/>
                  <a:pt x="386" y="111"/>
                </a:cubicBezTo>
                <a:cubicBezTo>
                  <a:pt x="391" y="112"/>
                  <a:pt x="391" y="112"/>
                  <a:pt x="391" y="112"/>
                </a:cubicBezTo>
                <a:cubicBezTo>
                  <a:pt x="391" y="114"/>
                  <a:pt x="391" y="114"/>
                  <a:pt x="391" y="114"/>
                </a:cubicBezTo>
                <a:cubicBezTo>
                  <a:pt x="397" y="117"/>
                  <a:pt x="397" y="117"/>
                  <a:pt x="397" y="117"/>
                </a:cubicBezTo>
                <a:cubicBezTo>
                  <a:pt x="397" y="118"/>
                  <a:pt x="397" y="118"/>
                  <a:pt x="397" y="118"/>
                </a:cubicBezTo>
                <a:cubicBezTo>
                  <a:pt x="400" y="118"/>
                  <a:pt x="400" y="118"/>
                  <a:pt x="400" y="118"/>
                </a:cubicBezTo>
                <a:cubicBezTo>
                  <a:pt x="400" y="122"/>
                  <a:pt x="400" y="122"/>
                  <a:pt x="400" y="122"/>
                </a:cubicBezTo>
                <a:cubicBezTo>
                  <a:pt x="405" y="119"/>
                  <a:pt x="405" y="119"/>
                  <a:pt x="405" y="119"/>
                </a:cubicBezTo>
                <a:cubicBezTo>
                  <a:pt x="408" y="119"/>
                  <a:pt x="408" y="119"/>
                  <a:pt x="408" y="119"/>
                </a:cubicBezTo>
                <a:cubicBezTo>
                  <a:pt x="412" y="121"/>
                  <a:pt x="412" y="116"/>
                  <a:pt x="416" y="117"/>
                </a:cubicBezTo>
                <a:cubicBezTo>
                  <a:pt x="418" y="116"/>
                  <a:pt x="424" y="116"/>
                  <a:pt x="418" y="112"/>
                </a:cubicBezTo>
                <a:cubicBezTo>
                  <a:pt x="425" y="112"/>
                  <a:pt x="425" y="112"/>
                  <a:pt x="425" y="112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28" y="104"/>
                  <a:pt x="428" y="104"/>
                  <a:pt x="428" y="104"/>
                </a:cubicBezTo>
                <a:cubicBezTo>
                  <a:pt x="428" y="105"/>
                  <a:pt x="428" y="105"/>
                  <a:pt x="428" y="105"/>
                </a:cubicBezTo>
                <a:cubicBezTo>
                  <a:pt x="434" y="107"/>
                  <a:pt x="434" y="107"/>
                  <a:pt x="434" y="107"/>
                </a:cubicBezTo>
                <a:cubicBezTo>
                  <a:pt x="435" y="107"/>
                  <a:pt x="428" y="110"/>
                  <a:pt x="437" y="107"/>
                </a:cubicBezTo>
                <a:cubicBezTo>
                  <a:pt x="434" y="105"/>
                  <a:pt x="434" y="105"/>
                  <a:pt x="434" y="105"/>
                </a:cubicBezTo>
                <a:cubicBezTo>
                  <a:pt x="438" y="102"/>
                  <a:pt x="438" y="102"/>
                  <a:pt x="438" y="102"/>
                </a:cubicBezTo>
                <a:cubicBezTo>
                  <a:pt x="443" y="105"/>
                  <a:pt x="443" y="105"/>
                  <a:pt x="443" y="105"/>
                </a:cubicBezTo>
                <a:cubicBezTo>
                  <a:pt x="449" y="104"/>
                  <a:pt x="449" y="104"/>
                  <a:pt x="449" y="104"/>
                </a:cubicBezTo>
                <a:cubicBezTo>
                  <a:pt x="450" y="104"/>
                  <a:pt x="450" y="104"/>
                  <a:pt x="450" y="104"/>
                </a:cubicBezTo>
                <a:cubicBezTo>
                  <a:pt x="453" y="103"/>
                  <a:pt x="432" y="110"/>
                  <a:pt x="456" y="101"/>
                </a:cubicBezTo>
                <a:cubicBezTo>
                  <a:pt x="471" y="92"/>
                  <a:pt x="471" y="92"/>
                  <a:pt x="471" y="92"/>
                </a:cubicBezTo>
                <a:cubicBezTo>
                  <a:pt x="469" y="91"/>
                  <a:pt x="468" y="91"/>
                  <a:pt x="469" y="88"/>
                </a:cubicBezTo>
                <a:cubicBezTo>
                  <a:pt x="471" y="88"/>
                  <a:pt x="471" y="88"/>
                  <a:pt x="471" y="88"/>
                </a:cubicBezTo>
                <a:cubicBezTo>
                  <a:pt x="478" y="87"/>
                  <a:pt x="478" y="87"/>
                  <a:pt x="478" y="87"/>
                </a:cubicBezTo>
                <a:cubicBezTo>
                  <a:pt x="477" y="88"/>
                  <a:pt x="476" y="86"/>
                  <a:pt x="475" y="89"/>
                </a:cubicBezTo>
                <a:cubicBezTo>
                  <a:pt x="475" y="91"/>
                  <a:pt x="475" y="91"/>
                  <a:pt x="475" y="91"/>
                </a:cubicBezTo>
                <a:cubicBezTo>
                  <a:pt x="475" y="93"/>
                  <a:pt x="475" y="93"/>
                  <a:pt x="475" y="93"/>
                </a:cubicBezTo>
                <a:cubicBezTo>
                  <a:pt x="478" y="94"/>
                  <a:pt x="478" y="94"/>
                  <a:pt x="478" y="94"/>
                </a:cubicBezTo>
                <a:cubicBezTo>
                  <a:pt x="481" y="86"/>
                  <a:pt x="481" y="86"/>
                  <a:pt x="481" y="86"/>
                </a:cubicBezTo>
                <a:cubicBezTo>
                  <a:pt x="482" y="85"/>
                  <a:pt x="482" y="85"/>
                  <a:pt x="482" y="85"/>
                </a:cubicBezTo>
                <a:cubicBezTo>
                  <a:pt x="484" y="89"/>
                  <a:pt x="484" y="89"/>
                  <a:pt x="484" y="89"/>
                </a:cubicBezTo>
                <a:cubicBezTo>
                  <a:pt x="489" y="86"/>
                  <a:pt x="489" y="86"/>
                  <a:pt x="489" y="86"/>
                </a:cubicBezTo>
                <a:cubicBezTo>
                  <a:pt x="492" y="88"/>
                  <a:pt x="492" y="88"/>
                  <a:pt x="492" y="88"/>
                </a:cubicBezTo>
                <a:cubicBezTo>
                  <a:pt x="496" y="85"/>
                  <a:pt x="496" y="85"/>
                  <a:pt x="496" y="85"/>
                </a:cubicBezTo>
                <a:cubicBezTo>
                  <a:pt x="497" y="87"/>
                  <a:pt x="488" y="83"/>
                  <a:pt x="498" y="87"/>
                </a:cubicBezTo>
                <a:cubicBezTo>
                  <a:pt x="502" y="83"/>
                  <a:pt x="502" y="83"/>
                  <a:pt x="502" y="83"/>
                </a:cubicBezTo>
                <a:cubicBezTo>
                  <a:pt x="508" y="82"/>
                  <a:pt x="508" y="82"/>
                  <a:pt x="508" y="82"/>
                </a:cubicBezTo>
                <a:cubicBezTo>
                  <a:pt x="513" y="78"/>
                  <a:pt x="513" y="78"/>
                  <a:pt x="513" y="78"/>
                </a:cubicBezTo>
                <a:cubicBezTo>
                  <a:pt x="513" y="75"/>
                  <a:pt x="513" y="75"/>
                  <a:pt x="513" y="75"/>
                </a:cubicBezTo>
                <a:cubicBezTo>
                  <a:pt x="515" y="74"/>
                  <a:pt x="515" y="74"/>
                  <a:pt x="515" y="74"/>
                </a:cubicBezTo>
                <a:cubicBezTo>
                  <a:pt x="518" y="76"/>
                  <a:pt x="518" y="76"/>
                  <a:pt x="518" y="76"/>
                </a:cubicBezTo>
                <a:cubicBezTo>
                  <a:pt x="521" y="73"/>
                  <a:pt x="521" y="73"/>
                  <a:pt x="521" y="73"/>
                </a:cubicBezTo>
                <a:cubicBezTo>
                  <a:pt x="522" y="75"/>
                  <a:pt x="522" y="75"/>
                  <a:pt x="522" y="75"/>
                </a:cubicBezTo>
                <a:cubicBezTo>
                  <a:pt x="527" y="72"/>
                  <a:pt x="527" y="72"/>
                  <a:pt x="527" y="72"/>
                </a:cubicBezTo>
                <a:cubicBezTo>
                  <a:pt x="532" y="71"/>
                  <a:pt x="532" y="71"/>
                  <a:pt x="532" y="71"/>
                </a:cubicBezTo>
                <a:cubicBezTo>
                  <a:pt x="533" y="71"/>
                  <a:pt x="527" y="75"/>
                  <a:pt x="534" y="69"/>
                </a:cubicBezTo>
                <a:cubicBezTo>
                  <a:pt x="535" y="70"/>
                  <a:pt x="535" y="70"/>
                  <a:pt x="535" y="70"/>
                </a:cubicBezTo>
                <a:cubicBezTo>
                  <a:pt x="538" y="65"/>
                  <a:pt x="538" y="65"/>
                  <a:pt x="538" y="65"/>
                </a:cubicBezTo>
                <a:cubicBezTo>
                  <a:pt x="545" y="65"/>
                  <a:pt x="545" y="65"/>
                  <a:pt x="545" y="65"/>
                </a:cubicBezTo>
                <a:cubicBezTo>
                  <a:pt x="546" y="64"/>
                  <a:pt x="546" y="64"/>
                  <a:pt x="546" y="64"/>
                </a:cubicBezTo>
                <a:cubicBezTo>
                  <a:pt x="541" y="67"/>
                  <a:pt x="548" y="61"/>
                  <a:pt x="540" y="62"/>
                </a:cubicBezTo>
                <a:cubicBezTo>
                  <a:pt x="544" y="61"/>
                  <a:pt x="544" y="61"/>
                  <a:pt x="544" y="61"/>
                </a:cubicBezTo>
                <a:cubicBezTo>
                  <a:pt x="545" y="62"/>
                  <a:pt x="545" y="62"/>
                  <a:pt x="545" y="62"/>
                </a:cubicBezTo>
                <a:cubicBezTo>
                  <a:pt x="548" y="60"/>
                  <a:pt x="548" y="60"/>
                  <a:pt x="548" y="60"/>
                </a:cubicBezTo>
                <a:cubicBezTo>
                  <a:pt x="551" y="62"/>
                  <a:pt x="551" y="62"/>
                  <a:pt x="551" y="62"/>
                </a:cubicBezTo>
                <a:cubicBezTo>
                  <a:pt x="555" y="60"/>
                  <a:pt x="555" y="60"/>
                  <a:pt x="555" y="60"/>
                </a:cubicBezTo>
                <a:cubicBezTo>
                  <a:pt x="561" y="59"/>
                  <a:pt x="561" y="59"/>
                  <a:pt x="561" y="59"/>
                </a:cubicBezTo>
                <a:cubicBezTo>
                  <a:pt x="562" y="60"/>
                  <a:pt x="562" y="60"/>
                  <a:pt x="562" y="60"/>
                </a:cubicBezTo>
                <a:cubicBezTo>
                  <a:pt x="568" y="57"/>
                  <a:pt x="568" y="57"/>
                  <a:pt x="568" y="57"/>
                </a:cubicBezTo>
                <a:cubicBezTo>
                  <a:pt x="568" y="56"/>
                  <a:pt x="562" y="58"/>
                  <a:pt x="570" y="57"/>
                </a:cubicBezTo>
                <a:cubicBezTo>
                  <a:pt x="571" y="53"/>
                  <a:pt x="571" y="53"/>
                  <a:pt x="571" y="53"/>
                </a:cubicBezTo>
                <a:cubicBezTo>
                  <a:pt x="580" y="52"/>
                  <a:pt x="580" y="52"/>
                  <a:pt x="580" y="52"/>
                </a:cubicBezTo>
                <a:cubicBezTo>
                  <a:pt x="582" y="50"/>
                  <a:pt x="582" y="50"/>
                  <a:pt x="582" y="50"/>
                </a:cubicBezTo>
                <a:cubicBezTo>
                  <a:pt x="586" y="50"/>
                  <a:pt x="586" y="50"/>
                  <a:pt x="586" y="50"/>
                </a:cubicBezTo>
                <a:cubicBezTo>
                  <a:pt x="589" y="46"/>
                  <a:pt x="589" y="46"/>
                  <a:pt x="589" y="46"/>
                </a:cubicBezTo>
                <a:cubicBezTo>
                  <a:pt x="595" y="44"/>
                  <a:pt x="595" y="44"/>
                  <a:pt x="595" y="44"/>
                </a:cubicBezTo>
                <a:cubicBezTo>
                  <a:pt x="598" y="40"/>
                  <a:pt x="598" y="40"/>
                  <a:pt x="598" y="40"/>
                </a:cubicBezTo>
                <a:cubicBezTo>
                  <a:pt x="605" y="36"/>
                  <a:pt x="605" y="36"/>
                  <a:pt x="605" y="36"/>
                </a:cubicBezTo>
                <a:cubicBezTo>
                  <a:pt x="607" y="38"/>
                  <a:pt x="607" y="38"/>
                  <a:pt x="607" y="38"/>
                </a:cubicBezTo>
                <a:cubicBezTo>
                  <a:pt x="610" y="38"/>
                  <a:pt x="610" y="38"/>
                  <a:pt x="610" y="38"/>
                </a:cubicBezTo>
                <a:cubicBezTo>
                  <a:pt x="613" y="35"/>
                  <a:pt x="613" y="35"/>
                  <a:pt x="613" y="35"/>
                </a:cubicBezTo>
                <a:cubicBezTo>
                  <a:pt x="621" y="34"/>
                  <a:pt x="621" y="34"/>
                  <a:pt x="621" y="34"/>
                </a:cubicBezTo>
                <a:cubicBezTo>
                  <a:pt x="619" y="32"/>
                  <a:pt x="620" y="33"/>
                  <a:pt x="626" y="31"/>
                </a:cubicBezTo>
                <a:cubicBezTo>
                  <a:pt x="622" y="28"/>
                  <a:pt x="622" y="28"/>
                  <a:pt x="622" y="28"/>
                </a:cubicBezTo>
                <a:cubicBezTo>
                  <a:pt x="618" y="28"/>
                  <a:pt x="618" y="28"/>
                  <a:pt x="618" y="28"/>
                </a:cubicBezTo>
                <a:cubicBezTo>
                  <a:pt x="622" y="27"/>
                  <a:pt x="622" y="27"/>
                  <a:pt x="622" y="27"/>
                </a:cubicBezTo>
                <a:cubicBezTo>
                  <a:pt x="627" y="29"/>
                  <a:pt x="627" y="29"/>
                  <a:pt x="627" y="29"/>
                </a:cubicBezTo>
                <a:cubicBezTo>
                  <a:pt x="628" y="30"/>
                  <a:pt x="620" y="26"/>
                  <a:pt x="628" y="32"/>
                </a:cubicBezTo>
                <a:cubicBezTo>
                  <a:pt x="633" y="30"/>
                  <a:pt x="633" y="30"/>
                  <a:pt x="633" y="30"/>
                </a:cubicBezTo>
                <a:cubicBezTo>
                  <a:pt x="633" y="27"/>
                  <a:pt x="633" y="27"/>
                  <a:pt x="633" y="27"/>
                </a:cubicBezTo>
                <a:cubicBezTo>
                  <a:pt x="638" y="27"/>
                  <a:pt x="638" y="27"/>
                  <a:pt x="638" y="27"/>
                </a:cubicBezTo>
                <a:cubicBezTo>
                  <a:pt x="639" y="23"/>
                  <a:pt x="639" y="23"/>
                  <a:pt x="639" y="23"/>
                </a:cubicBezTo>
                <a:cubicBezTo>
                  <a:pt x="640" y="25"/>
                  <a:pt x="640" y="25"/>
                  <a:pt x="640" y="25"/>
                </a:cubicBezTo>
                <a:cubicBezTo>
                  <a:pt x="640" y="24"/>
                  <a:pt x="645" y="25"/>
                  <a:pt x="646" y="20"/>
                </a:cubicBezTo>
                <a:cubicBezTo>
                  <a:pt x="644" y="19"/>
                  <a:pt x="644" y="19"/>
                  <a:pt x="644" y="19"/>
                </a:cubicBezTo>
                <a:cubicBezTo>
                  <a:pt x="649" y="17"/>
                  <a:pt x="649" y="17"/>
                  <a:pt x="649" y="17"/>
                </a:cubicBezTo>
                <a:cubicBezTo>
                  <a:pt x="654" y="19"/>
                  <a:pt x="654" y="19"/>
                  <a:pt x="654" y="19"/>
                </a:cubicBezTo>
                <a:cubicBezTo>
                  <a:pt x="657" y="15"/>
                  <a:pt x="657" y="15"/>
                  <a:pt x="657" y="15"/>
                </a:cubicBezTo>
                <a:cubicBezTo>
                  <a:pt x="656" y="14"/>
                  <a:pt x="656" y="14"/>
                  <a:pt x="656" y="14"/>
                </a:cubicBezTo>
                <a:cubicBezTo>
                  <a:pt x="649" y="11"/>
                  <a:pt x="649" y="11"/>
                  <a:pt x="649" y="11"/>
                </a:cubicBezTo>
                <a:cubicBezTo>
                  <a:pt x="644" y="11"/>
                  <a:pt x="644" y="11"/>
                  <a:pt x="644" y="11"/>
                </a:cubicBezTo>
                <a:cubicBezTo>
                  <a:pt x="641" y="10"/>
                  <a:pt x="644" y="16"/>
                  <a:pt x="640" y="11"/>
                </a:cubicBezTo>
                <a:cubicBezTo>
                  <a:pt x="644" y="8"/>
                  <a:pt x="644" y="8"/>
                  <a:pt x="644" y="8"/>
                </a:cubicBezTo>
                <a:cubicBezTo>
                  <a:pt x="663" y="5"/>
                  <a:pt x="663" y="5"/>
                  <a:pt x="663" y="5"/>
                </a:cubicBezTo>
                <a:cubicBezTo>
                  <a:pt x="664" y="3"/>
                  <a:pt x="664" y="3"/>
                  <a:pt x="664" y="3"/>
                </a:cubicBezTo>
                <a:cubicBezTo>
                  <a:pt x="663" y="2"/>
                  <a:pt x="663" y="2"/>
                  <a:pt x="663" y="2"/>
                </a:cubicBezTo>
                <a:cubicBezTo>
                  <a:pt x="667" y="4"/>
                  <a:pt x="667" y="4"/>
                  <a:pt x="667" y="4"/>
                </a:cubicBezTo>
                <a:cubicBezTo>
                  <a:pt x="667" y="5"/>
                  <a:pt x="667" y="5"/>
                  <a:pt x="667" y="5"/>
                </a:cubicBezTo>
                <a:cubicBezTo>
                  <a:pt x="668" y="6"/>
                  <a:pt x="668" y="6"/>
                  <a:pt x="668" y="6"/>
                </a:cubicBezTo>
                <a:cubicBezTo>
                  <a:pt x="671" y="5"/>
                  <a:pt x="674" y="6"/>
                  <a:pt x="676" y="5"/>
                </a:cubicBezTo>
                <a:cubicBezTo>
                  <a:pt x="677" y="8"/>
                  <a:pt x="677" y="8"/>
                  <a:pt x="677" y="8"/>
                </a:cubicBezTo>
                <a:cubicBezTo>
                  <a:pt x="676" y="10"/>
                  <a:pt x="676" y="10"/>
                  <a:pt x="676" y="10"/>
                </a:cubicBezTo>
                <a:cubicBezTo>
                  <a:pt x="678" y="13"/>
                  <a:pt x="678" y="13"/>
                  <a:pt x="678" y="13"/>
                </a:cubicBezTo>
                <a:cubicBezTo>
                  <a:pt x="679" y="12"/>
                  <a:pt x="679" y="12"/>
                  <a:pt x="679" y="12"/>
                </a:cubicBezTo>
                <a:cubicBezTo>
                  <a:pt x="678" y="14"/>
                  <a:pt x="678" y="14"/>
                  <a:pt x="678" y="14"/>
                </a:cubicBezTo>
                <a:cubicBezTo>
                  <a:pt x="671" y="15"/>
                  <a:pt x="671" y="15"/>
                  <a:pt x="671" y="15"/>
                </a:cubicBezTo>
                <a:cubicBezTo>
                  <a:pt x="668" y="19"/>
                  <a:pt x="668" y="19"/>
                  <a:pt x="668" y="19"/>
                </a:cubicBezTo>
                <a:cubicBezTo>
                  <a:pt x="674" y="20"/>
                  <a:pt x="674" y="20"/>
                  <a:pt x="674" y="20"/>
                </a:cubicBezTo>
                <a:cubicBezTo>
                  <a:pt x="677" y="17"/>
                  <a:pt x="677" y="17"/>
                  <a:pt x="677" y="17"/>
                </a:cubicBezTo>
                <a:cubicBezTo>
                  <a:pt x="702" y="19"/>
                  <a:pt x="702" y="19"/>
                  <a:pt x="702" y="19"/>
                </a:cubicBezTo>
                <a:cubicBezTo>
                  <a:pt x="704" y="16"/>
                  <a:pt x="706" y="17"/>
                  <a:pt x="708" y="18"/>
                </a:cubicBezTo>
                <a:cubicBezTo>
                  <a:pt x="708" y="20"/>
                  <a:pt x="708" y="20"/>
                  <a:pt x="708" y="20"/>
                </a:cubicBezTo>
                <a:cubicBezTo>
                  <a:pt x="706" y="19"/>
                  <a:pt x="706" y="19"/>
                  <a:pt x="706" y="19"/>
                </a:cubicBezTo>
                <a:cubicBezTo>
                  <a:pt x="705" y="20"/>
                  <a:pt x="705" y="20"/>
                  <a:pt x="705" y="20"/>
                </a:cubicBezTo>
                <a:cubicBezTo>
                  <a:pt x="702" y="20"/>
                  <a:pt x="706" y="14"/>
                  <a:pt x="705" y="23"/>
                </a:cubicBezTo>
                <a:cubicBezTo>
                  <a:pt x="702" y="23"/>
                  <a:pt x="702" y="23"/>
                  <a:pt x="702" y="23"/>
                </a:cubicBezTo>
                <a:cubicBezTo>
                  <a:pt x="702" y="27"/>
                  <a:pt x="695" y="28"/>
                  <a:pt x="690" y="27"/>
                </a:cubicBezTo>
                <a:cubicBezTo>
                  <a:pt x="688" y="27"/>
                  <a:pt x="703" y="28"/>
                  <a:pt x="685" y="28"/>
                </a:cubicBezTo>
                <a:cubicBezTo>
                  <a:pt x="684" y="28"/>
                  <a:pt x="689" y="25"/>
                  <a:pt x="683" y="29"/>
                </a:cubicBezTo>
                <a:cubicBezTo>
                  <a:pt x="683" y="30"/>
                  <a:pt x="683" y="30"/>
                  <a:pt x="683" y="30"/>
                </a:cubicBezTo>
                <a:cubicBezTo>
                  <a:pt x="685" y="28"/>
                  <a:pt x="683" y="27"/>
                  <a:pt x="687" y="32"/>
                </a:cubicBezTo>
                <a:cubicBezTo>
                  <a:pt x="687" y="32"/>
                  <a:pt x="687" y="32"/>
                  <a:pt x="687" y="32"/>
                </a:cubicBezTo>
                <a:cubicBezTo>
                  <a:pt x="688" y="33"/>
                  <a:pt x="688" y="33"/>
                  <a:pt x="688" y="33"/>
                </a:cubicBezTo>
                <a:cubicBezTo>
                  <a:pt x="690" y="32"/>
                  <a:pt x="690" y="32"/>
                  <a:pt x="690" y="32"/>
                </a:cubicBezTo>
                <a:cubicBezTo>
                  <a:pt x="692" y="29"/>
                  <a:pt x="694" y="37"/>
                  <a:pt x="694" y="29"/>
                </a:cubicBezTo>
                <a:cubicBezTo>
                  <a:pt x="702" y="29"/>
                  <a:pt x="702" y="29"/>
                  <a:pt x="702" y="29"/>
                </a:cubicBezTo>
                <a:cubicBezTo>
                  <a:pt x="707" y="27"/>
                  <a:pt x="707" y="27"/>
                  <a:pt x="707" y="27"/>
                </a:cubicBezTo>
                <a:cubicBezTo>
                  <a:pt x="705" y="32"/>
                  <a:pt x="705" y="32"/>
                  <a:pt x="705" y="32"/>
                </a:cubicBezTo>
                <a:cubicBezTo>
                  <a:pt x="699" y="32"/>
                  <a:pt x="699" y="32"/>
                  <a:pt x="699" y="32"/>
                </a:cubicBezTo>
                <a:cubicBezTo>
                  <a:pt x="698" y="33"/>
                  <a:pt x="698" y="33"/>
                  <a:pt x="698" y="33"/>
                </a:cubicBezTo>
                <a:cubicBezTo>
                  <a:pt x="697" y="32"/>
                  <a:pt x="697" y="32"/>
                  <a:pt x="697" y="32"/>
                </a:cubicBezTo>
                <a:cubicBezTo>
                  <a:pt x="694" y="37"/>
                  <a:pt x="694" y="37"/>
                  <a:pt x="694" y="37"/>
                </a:cubicBezTo>
                <a:cubicBezTo>
                  <a:pt x="682" y="43"/>
                  <a:pt x="682" y="43"/>
                  <a:pt x="682" y="43"/>
                </a:cubicBezTo>
                <a:cubicBezTo>
                  <a:pt x="682" y="44"/>
                  <a:pt x="682" y="44"/>
                  <a:pt x="682" y="44"/>
                </a:cubicBezTo>
                <a:cubicBezTo>
                  <a:pt x="685" y="41"/>
                  <a:pt x="688" y="47"/>
                  <a:pt x="690" y="42"/>
                </a:cubicBezTo>
                <a:cubicBezTo>
                  <a:pt x="696" y="40"/>
                  <a:pt x="693" y="41"/>
                  <a:pt x="699" y="43"/>
                </a:cubicBezTo>
                <a:cubicBezTo>
                  <a:pt x="700" y="40"/>
                  <a:pt x="700" y="40"/>
                  <a:pt x="700" y="40"/>
                </a:cubicBezTo>
                <a:cubicBezTo>
                  <a:pt x="702" y="41"/>
                  <a:pt x="705" y="42"/>
                  <a:pt x="706" y="38"/>
                </a:cubicBezTo>
                <a:cubicBezTo>
                  <a:pt x="708" y="38"/>
                  <a:pt x="710" y="38"/>
                  <a:pt x="711" y="37"/>
                </a:cubicBezTo>
                <a:cubicBezTo>
                  <a:pt x="712" y="41"/>
                  <a:pt x="712" y="41"/>
                  <a:pt x="712" y="41"/>
                </a:cubicBezTo>
                <a:cubicBezTo>
                  <a:pt x="718" y="39"/>
                  <a:pt x="718" y="39"/>
                  <a:pt x="718" y="39"/>
                </a:cubicBezTo>
                <a:cubicBezTo>
                  <a:pt x="722" y="41"/>
                  <a:pt x="722" y="41"/>
                  <a:pt x="722" y="41"/>
                </a:cubicBezTo>
                <a:cubicBezTo>
                  <a:pt x="724" y="41"/>
                  <a:pt x="724" y="41"/>
                  <a:pt x="724" y="41"/>
                </a:cubicBezTo>
                <a:cubicBezTo>
                  <a:pt x="727" y="36"/>
                  <a:pt x="727" y="36"/>
                  <a:pt x="727" y="36"/>
                </a:cubicBezTo>
                <a:cubicBezTo>
                  <a:pt x="728" y="38"/>
                  <a:pt x="729" y="35"/>
                  <a:pt x="730" y="37"/>
                </a:cubicBezTo>
                <a:cubicBezTo>
                  <a:pt x="729" y="34"/>
                  <a:pt x="729" y="34"/>
                  <a:pt x="729" y="34"/>
                </a:cubicBezTo>
                <a:cubicBezTo>
                  <a:pt x="730" y="35"/>
                  <a:pt x="730" y="35"/>
                  <a:pt x="730" y="35"/>
                </a:cubicBezTo>
                <a:cubicBezTo>
                  <a:pt x="734" y="33"/>
                  <a:pt x="728" y="40"/>
                  <a:pt x="733" y="33"/>
                </a:cubicBezTo>
                <a:cubicBezTo>
                  <a:pt x="728" y="30"/>
                  <a:pt x="728" y="30"/>
                  <a:pt x="728" y="30"/>
                </a:cubicBezTo>
                <a:cubicBezTo>
                  <a:pt x="724" y="31"/>
                  <a:pt x="724" y="31"/>
                  <a:pt x="724" y="31"/>
                </a:cubicBezTo>
                <a:cubicBezTo>
                  <a:pt x="724" y="29"/>
                  <a:pt x="724" y="29"/>
                  <a:pt x="724" y="29"/>
                </a:cubicBezTo>
                <a:cubicBezTo>
                  <a:pt x="724" y="27"/>
                  <a:pt x="724" y="27"/>
                  <a:pt x="724" y="27"/>
                </a:cubicBezTo>
                <a:cubicBezTo>
                  <a:pt x="722" y="26"/>
                  <a:pt x="722" y="26"/>
                  <a:pt x="722" y="26"/>
                </a:cubicBezTo>
                <a:cubicBezTo>
                  <a:pt x="721" y="25"/>
                  <a:pt x="718" y="29"/>
                  <a:pt x="718" y="24"/>
                </a:cubicBezTo>
                <a:cubicBezTo>
                  <a:pt x="718" y="24"/>
                  <a:pt x="716" y="26"/>
                  <a:pt x="719" y="23"/>
                </a:cubicBezTo>
                <a:cubicBezTo>
                  <a:pt x="724" y="26"/>
                  <a:pt x="724" y="26"/>
                  <a:pt x="724" y="26"/>
                </a:cubicBezTo>
                <a:cubicBezTo>
                  <a:pt x="726" y="26"/>
                  <a:pt x="726" y="26"/>
                  <a:pt x="726" y="26"/>
                </a:cubicBezTo>
                <a:cubicBezTo>
                  <a:pt x="726" y="24"/>
                  <a:pt x="726" y="24"/>
                  <a:pt x="726" y="24"/>
                </a:cubicBezTo>
                <a:cubicBezTo>
                  <a:pt x="724" y="22"/>
                  <a:pt x="724" y="22"/>
                  <a:pt x="724" y="22"/>
                </a:cubicBezTo>
                <a:cubicBezTo>
                  <a:pt x="718" y="22"/>
                  <a:pt x="718" y="22"/>
                  <a:pt x="718" y="22"/>
                </a:cubicBezTo>
                <a:cubicBezTo>
                  <a:pt x="715" y="25"/>
                  <a:pt x="715" y="25"/>
                  <a:pt x="715" y="25"/>
                </a:cubicBezTo>
                <a:cubicBezTo>
                  <a:pt x="712" y="25"/>
                  <a:pt x="712" y="25"/>
                  <a:pt x="712" y="25"/>
                </a:cubicBezTo>
                <a:cubicBezTo>
                  <a:pt x="709" y="26"/>
                  <a:pt x="709" y="26"/>
                  <a:pt x="709" y="26"/>
                </a:cubicBezTo>
                <a:cubicBezTo>
                  <a:pt x="706" y="24"/>
                  <a:pt x="706" y="24"/>
                  <a:pt x="706" y="24"/>
                </a:cubicBezTo>
                <a:cubicBezTo>
                  <a:pt x="709" y="23"/>
                  <a:pt x="709" y="23"/>
                  <a:pt x="709" y="23"/>
                </a:cubicBezTo>
                <a:cubicBezTo>
                  <a:pt x="708" y="22"/>
                  <a:pt x="710" y="28"/>
                  <a:pt x="715" y="21"/>
                </a:cubicBezTo>
                <a:cubicBezTo>
                  <a:pt x="715" y="20"/>
                  <a:pt x="715" y="20"/>
                  <a:pt x="715" y="20"/>
                </a:cubicBezTo>
                <a:cubicBezTo>
                  <a:pt x="711" y="20"/>
                  <a:pt x="711" y="20"/>
                  <a:pt x="711" y="20"/>
                </a:cubicBezTo>
                <a:cubicBezTo>
                  <a:pt x="710" y="19"/>
                  <a:pt x="710" y="19"/>
                  <a:pt x="710" y="19"/>
                </a:cubicBezTo>
                <a:cubicBezTo>
                  <a:pt x="711" y="18"/>
                  <a:pt x="711" y="18"/>
                  <a:pt x="711" y="18"/>
                </a:cubicBezTo>
                <a:cubicBezTo>
                  <a:pt x="720" y="19"/>
                  <a:pt x="720" y="19"/>
                  <a:pt x="720" y="19"/>
                </a:cubicBezTo>
                <a:cubicBezTo>
                  <a:pt x="723" y="21"/>
                  <a:pt x="721" y="16"/>
                  <a:pt x="725" y="16"/>
                </a:cubicBezTo>
                <a:cubicBezTo>
                  <a:pt x="725" y="20"/>
                  <a:pt x="725" y="20"/>
                  <a:pt x="725" y="20"/>
                </a:cubicBezTo>
                <a:cubicBezTo>
                  <a:pt x="732" y="17"/>
                  <a:pt x="732" y="17"/>
                  <a:pt x="732" y="17"/>
                </a:cubicBezTo>
                <a:cubicBezTo>
                  <a:pt x="739" y="18"/>
                  <a:pt x="739" y="18"/>
                  <a:pt x="739" y="18"/>
                </a:cubicBezTo>
                <a:cubicBezTo>
                  <a:pt x="740" y="20"/>
                  <a:pt x="740" y="20"/>
                  <a:pt x="740" y="20"/>
                </a:cubicBezTo>
                <a:cubicBezTo>
                  <a:pt x="744" y="18"/>
                  <a:pt x="744" y="18"/>
                  <a:pt x="744" y="18"/>
                </a:cubicBezTo>
                <a:cubicBezTo>
                  <a:pt x="747" y="16"/>
                  <a:pt x="747" y="16"/>
                  <a:pt x="747" y="16"/>
                </a:cubicBezTo>
                <a:cubicBezTo>
                  <a:pt x="744" y="20"/>
                  <a:pt x="744" y="20"/>
                  <a:pt x="744" y="20"/>
                </a:cubicBezTo>
                <a:cubicBezTo>
                  <a:pt x="743" y="23"/>
                  <a:pt x="743" y="23"/>
                  <a:pt x="743" y="23"/>
                </a:cubicBezTo>
                <a:cubicBezTo>
                  <a:pt x="744" y="24"/>
                  <a:pt x="744" y="24"/>
                  <a:pt x="744" y="24"/>
                </a:cubicBezTo>
                <a:cubicBezTo>
                  <a:pt x="738" y="26"/>
                  <a:pt x="738" y="26"/>
                  <a:pt x="738" y="26"/>
                </a:cubicBezTo>
                <a:cubicBezTo>
                  <a:pt x="740" y="27"/>
                  <a:pt x="740" y="27"/>
                  <a:pt x="740" y="27"/>
                </a:cubicBezTo>
                <a:cubicBezTo>
                  <a:pt x="738" y="28"/>
                  <a:pt x="738" y="28"/>
                  <a:pt x="738" y="28"/>
                </a:cubicBezTo>
                <a:cubicBezTo>
                  <a:pt x="737" y="29"/>
                  <a:pt x="749" y="24"/>
                  <a:pt x="733" y="28"/>
                </a:cubicBezTo>
                <a:cubicBezTo>
                  <a:pt x="734" y="33"/>
                  <a:pt x="734" y="33"/>
                  <a:pt x="734" y="33"/>
                </a:cubicBezTo>
                <a:cubicBezTo>
                  <a:pt x="736" y="34"/>
                  <a:pt x="736" y="34"/>
                  <a:pt x="736" y="34"/>
                </a:cubicBezTo>
                <a:cubicBezTo>
                  <a:pt x="736" y="33"/>
                  <a:pt x="737" y="35"/>
                  <a:pt x="737" y="33"/>
                </a:cubicBezTo>
                <a:cubicBezTo>
                  <a:pt x="737" y="35"/>
                  <a:pt x="737" y="35"/>
                  <a:pt x="737" y="35"/>
                </a:cubicBezTo>
                <a:cubicBezTo>
                  <a:pt x="737" y="35"/>
                  <a:pt x="737" y="35"/>
                  <a:pt x="737" y="35"/>
                </a:cubicBezTo>
                <a:cubicBezTo>
                  <a:pt x="732" y="33"/>
                  <a:pt x="735" y="38"/>
                  <a:pt x="732" y="38"/>
                </a:cubicBezTo>
                <a:cubicBezTo>
                  <a:pt x="731" y="38"/>
                  <a:pt x="731" y="38"/>
                  <a:pt x="731" y="38"/>
                </a:cubicBezTo>
                <a:cubicBezTo>
                  <a:pt x="729" y="39"/>
                  <a:pt x="729" y="39"/>
                  <a:pt x="729" y="39"/>
                </a:cubicBezTo>
                <a:cubicBezTo>
                  <a:pt x="730" y="40"/>
                  <a:pt x="730" y="40"/>
                  <a:pt x="730" y="40"/>
                </a:cubicBezTo>
                <a:cubicBezTo>
                  <a:pt x="726" y="43"/>
                  <a:pt x="726" y="43"/>
                  <a:pt x="726" y="43"/>
                </a:cubicBezTo>
                <a:cubicBezTo>
                  <a:pt x="726" y="44"/>
                  <a:pt x="726" y="44"/>
                  <a:pt x="726" y="44"/>
                </a:cubicBezTo>
                <a:cubicBezTo>
                  <a:pt x="722" y="43"/>
                  <a:pt x="722" y="43"/>
                  <a:pt x="722" y="43"/>
                </a:cubicBezTo>
                <a:cubicBezTo>
                  <a:pt x="720" y="47"/>
                  <a:pt x="720" y="47"/>
                  <a:pt x="720" y="47"/>
                </a:cubicBezTo>
                <a:cubicBezTo>
                  <a:pt x="716" y="47"/>
                  <a:pt x="716" y="47"/>
                  <a:pt x="716" y="47"/>
                </a:cubicBezTo>
                <a:cubicBezTo>
                  <a:pt x="723" y="48"/>
                  <a:pt x="723" y="48"/>
                  <a:pt x="723" y="48"/>
                </a:cubicBezTo>
                <a:cubicBezTo>
                  <a:pt x="723" y="51"/>
                  <a:pt x="723" y="51"/>
                  <a:pt x="723" y="51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7" y="52"/>
                  <a:pt x="734" y="49"/>
                  <a:pt x="714" y="53"/>
                </a:cubicBezTo>
                <a:cubicBezTo>
                  <a:pt x="718" y="54"/>
                  <a:pt x="718" y="54"/>
                  <a:pt x="718" y="54"/>
                </a:cubicBezTo>
                <a:cubicBezTo>
                  <a:pt x="714" y="55"/>
                  <a:pt x="714" y="55"/>
                  <a:pt x="714" y="55"/>
                </a:cubicBezTo>
                <a:cubicBezTo>
                  <a:pt x="713" y="58"/>
                  <a:pt x="721" y="52"/>
                  <a:pt x="711" y="58"/>
                </a:cubicBezTo>
                <a:cubicBezTo>
                  <a:pt x="711" y="59"/>
                  <a:pt x="717" y="58"/>
                  <a:pt x="709" y="57"/>
                </a:cubicBezTo>
                <a:cubicBezTo>
                  <a:pt x="709" y="58"/>
                  <a:pt x="713" y="55"/>
                  <a:pt x="708" y="59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1" y="63"/>
                  <a:pt x="711" y="63"/>
                  <a:pt x="711" y="63"/>
                </a:cubicBezTo>
                <a:cubicBezTo>
                  <a:pt x="711" y="65"/>
                  <a:pt x="711" y="65"/>
                  <a:pt x="711" y="65"/>
                </a:cubicBezTo>
                <a:cubicBezTo>
                  <a:pt x="723" y="64"/>
                  <a:pt x="723" y="64"/>
                  <a:pt x="723" y="64"/>
                </a:cubicBezTo>
                <a:cubicBezTo>
                  <a:pt x="728" y="66"/>
                  <a:pt x="728" y="66"/>
                  <a:pt x="728" y="66"/>
                </a:cubicBezTo>
                <a:cubicBezTo>
                  <a:pt x="724" y="67"/>
                  <a:pt x="724" y="67"/>
                  <a:pt x="724" y="67"/>
                </a:cubicBezTo>
                <a:cubicBezTo>
                  <a:pt x="724" y="68"/>
                  <a:pt x="725" y="69"/>
                  <a:pt x="726" y="68"/>
                </a:cubicBezTo>
                <a:cubicBezTo>
                  <a:pt x="718" y="68"/>
                  <a:pt x="718" y="68"/>
                  <a:pt x="718" y="68"/>
                </a:cubicBezTo>
                <a:cubicBezTo>
                  <a:pt x="720" y="70"/>
                  <a:pt x="720" y="70"/>
                  <a:pt x="720" y="70"/>
                </a:cubicBezTo>
                <a:cubicBezTo>
                  <a:pt x="719" y="71"/>
                  <a:pt x="719" y="71"/>
                  <a:pt x="719" y="71"/>
                </a:cubicBezTo>
                <a:cubicBezTo>
                  <a:pt x="716" y="67"/>
                  <a:pt x="716" y="67"/>
                  <a:pt x="716" y="67"/>
                </a:cubicBezTo>
                <a:cubicBezTo>
                  <a:pt x="708" y="68"/>
                  <a:pt x="708" y="68"/>
                  <a:pt x="708" y="68"/>
                </a:cubicBezTo>
                <a:cubicBezTo>
                  <a:pt x="708" y="71"/>
                  <a:pt x="708" y="71"/>
                  <a:pt x="708" y="71"/>
                </a:cubicBezTo>
                <a:cubicBezTo>
                  <a:pt x="705" y="71"/>
                  <a:pt x="705" y="71"/>
                  <a:pt x="705" y="71"/>
                </a:cubicBezTo>
                <a:cubicBezTo>
                  <a:pt x="705" y="71"/>
                  <a:pt x="703" y="70"/>
                  <a:pt x="705" y="69"/>
                </a:cubicBezTo>
                <a:cubicBezTo>
                  <a:pt x="697" y="72"/>
                  <a:pt x="697" y="72"/>
                  <a:pt x="697" y="72"/>
                </a:cubicBezTo>
                <a:cubicBezTo>
                  <a:pt x="697" y="73"/>
                  <a:pt x="697" y="73"/>
                  <a:pt x="697" y="73"/>
                </a:cubicBezTo>
                <a:cubicBezTo>
                  <a:pt x="706" y="72"/>
                  <a:pt x="691" y="78"/>
                  <a:pt x="705" y="75"/>
                </a:cubicBezTo>
                <a:cubicBezTo>
                  <a:pt x="697" y="76"/>
                  <a:pt x="697" y="76"/>
                  <a:pt x="697" y="76"/>
                </a:cubicBezTo>
                <a:cubicBezTo>
                  <a:pt x="699" y="79"/>
                  <a:pt x="699" y="79"/>
                  <a:pt x="699" y="79"/>
                </a:cubicBezTo>
                <a:cubicBezTo>
                  <a:pt x="699" y="77"/>
                  <a:pt x="698" y="78"/>
                  <a:pt x="701" y="79"/>
                </a:cubicBezTo>
                <a:cubicBezTo>
                  <a:pt x="698" y="79"/>
                  <a:pt x="698" y="79"/>
                  <a:pt x="698" y="79"/>
                </a:cubicBezTo>
                <a:cubicBezTo>
                  <a:pt x="696" y="79"/>
                  <a:pt x="696" y="79"/>
                  <a:pt x="696" y="79"/>
                </a:cubicBezTo>
                <a:cubicBezTo>
                  <a:pt x="694" y="76"/>
                  <a:pt x="706" y="81"/>
                  <a:pt x="692" y="76"/>
                </a:cubicBezTo>
                <a:cubicBezTo>
                  <a:pt x="692" y="81"/>
                  <a:pt x="692" y="81"/>
                  <a:pt x="692" y="81"/>
                </a:cubicBezTo>
                <a:cubicBezTo>
                  <a:pt x="690" y="80"/>
                  <a:pt x="690" y="80"/>
                  <a:pt x="690" y="80"/>
                </a:cubicBezTo>
                <a:cubicBezTo>
                  <a:pt x="688" y="76"/>
                  <a:pt x="688" y="76"/>
                  <a:pt x="688" y="76"/>
                </a:cubicBezTo>
                <a:cubicBezTo>
                  <a:pt x="685" y="79"/>
                  <a:pt x="707" y="79"/>
                  <a:pt x="678" y="79"/>
                </a:cubicBezTo>
                <a:cubicBezTo>
                  <a:pt x="676" y="80"/>
                  <a:pt x="679" y="82"/>
                  <a:pt x="679" y="83"/>
                </a:cubicBezTo>
                <a:cubicBezTo>
                  <a:pt x="680" y="82"/>
                  <a:pt x="681" y="84"/>
                  <a:pt x="676" y="84"/>
                </a:cubicBezTo>
                <a:cubicBezTo>
                  <a:pt x="676" y="85"/>
                  <a:pt x="676" y="85"/>
                  <a:pt x="676" y="85"/>
                </a:cubicBezTo>
                <a:cubicBezTo>
                  <a:pt x="678" y="88"/>
                  <a:pt x="681" y="87"/>
                  <a:pt x="687" y="81"/>
                </a:cubicBezTo>
                <a:cubicBezTo>
                  <a:pt x="688" y="81"/>
                  <a:pt x="688" y="81"/>
                  <a:pt x="688" y="81"/>
                </a:cubicBezTo>
                <a:cubicBezTo>
                  <a:pt x="687" y="83"/>
                  <a:pt x="687" y="83"/>
                  <a:pt x="687" y="83"/>
                </a:cubicBezTo>
                <a:cubicBezTo>
                  <a:pt x="690" y="85"/>
                  <a:pt x="690" y="85"/>
                  <a:pt x="690" y="85"/>
                </a:cubicBezTo>
                <a:cubicBezTo>
                  <a:pt x="693" y="84"/>
                  <a:pt x="693" y="84"/>
                  <a:pt x="693" y="84"/>
                </a:cubicBezTo>
                <a:cubicBezTo>
                  <a:pt x="695" y="82"/>
                  <a:pt x="695" y="82"/>
                  <a:pt x="695" y="82"/>
                </a:cubicBezTo>
                <a:cubicBezTo>
                  <a:pt x="697" y="84"/>
                  <a:pt x="697" y="84"/>
                  <a:pt x="697" y="84"/>
                </a:cubicBezTo>
                <a:cubicBezTo>
                  <a:pt x="702" y="83"/>
                  <a:pt x="702" y="83"/>
                  <a:pt x="702" y="83"/>
                </a:cubicBezTo>
                <a:cubicBezTo>
                  <a:pt x="701" y="82"/>
                  <a:pt x="701" y="87"/>
                  <a:pt x="702" y="81"/>
                </a:cubicBezTo>
                <a:cubicBezTo>
                  <a:pt x="708" y="81"/>
                  <a:pt x="708" y="81"/>
                  <a:pt x="708" y="81"/>
                </a:cubicBezTo>
                <a:cubicBezTo>
                  <a:pt x="719" y="76"/>
                  <a:pt x="719" y="76"/>
                  <a:pt x="719" y="76"/>
                </a:cubicBezTo>
                <a:cubicBezTo>
                  <a:pt x="718" y="75"/>
                  <a:pt x="716" y="83"/>
                  <a:pt x="719" y="73"/>
                </a:cubicBezTo>
                <a:cubicBezTo>
                  <a:pt x="725" y="75"/>
                  <a:pt x="725" y="75"/>
                  <a:pt x="725" y="75"/>
                </a:cubicBezTo>
                <a:cubicBezTo>
                  <a:pt x="729" y="72"/>
                  <a:pt x="729" y="72"/>
                  <a:pt x="729" y="72"/>
                </a:cubicBezTo>
                <a:cubicBezTo>
                  <a:pt x="729" y="73"/>
                  <a:pt x="729" y="73"/>
                  <a:pt x="729" y="73"/>
                </a:cubicBezTo>
                <a:cubicBezTo>
                  <a:pt x="730" y="72"/>
                  <a:pt x="730" y="72"/>
                  <a:pt x="730" y="72"/>
                </a:cubicBezTo>
                <a:cubicBezTo>
                  <a:pt x="729" y="68"/>
                  <a:pt x="729" y="68"/>
                  <a:pt x="729" y="68"/>
                </a:cubicBezTo>
                <a:cubicBezTo>
                  <a:pt x="732" y="68"/>
                  <a:pt x="732" y="68"/>
                  <a:pt x="732" y="68"/>
                </a:cubicBezTo>
                <a:cubicBezTo>
                  <a:pt x="733" y="68"/>
                  <a:pt x="733" y="68"/>
                  <a:pt x="733" y="68"/>
                </a:cubicBezTo>
                <a:cubicBezTo>
                  <a:pt x="732" y="70"/>
                  <a:pt x="732" y="70"/>
                  <a:pt x="732" y="70"/>
                </a:cubicBezTo>
                <a:cubicBezTo>
                  <a:pt x="737" y="70"/>
                  <a:pt x="725" y="72"/>
                  <a:pt x="738" y="72"/>
                </a:cubicBezTo>
                <a:cubicBezTo>
                  <a:pt x="739" y="73"/>
                  <a:pt x="739" y="73"/>
                  <a:pt x="739" y="73"/>
                </a:cubicBezTo>
                <a:cubicBezTo>
                  <a:pt x="743" y="72"/>
                  <a:pt x="743" y="72"/>
                  <a:pt x="743" y="72"/>
                </a:cubicBezTo>
                <a:cubicBezTo>
                  <a:pt x="748" y="68"/>
                  <a:pt x="748" y="68"/>
                  <a:pt x="748" y="68"/>
                </a:cubicBezTo>
                <a:cubicBezTo>
                  <a:pt x="750" y="68"/>
                  <a:pt x="750" y="68"/>
                  <a:pt x="750" y="68"/>
                </a:cubicBezTo>
                <a:cubicBezTo>
                  <a:pt x="752" y="66"/>
                  <a:pt x="752" y="66"/>
                  <a:pt x="752" y="66"/>
                </a:cubicBezTo>
                <a:cubicBezTo>
                  <a:pt x="757" y="68"/>
                  <a:pt x="757" y="68"/>
                  <a:pt x="757" y="68"/>
                </a:cubicBezTo>
                <a:cubicBezTo>
                  <a:pt x="760" y="68"/>
                  <a:pt x="760" y="68"/>
                  <a:pt x="760" y="68"/>
                </a:cubicBezTo>
                <a:cubicBezTo>
                  <a:pt x="764" y="64"/>
                  <a:pt x="764" y="64"/>
                  <a:pt x="764" y="64"/>
                </a:cubicBezTo>
                <a:cubicBezTo>
                  <a:pt x="764" y="63"/>
                  <a:pt x="764" y="63"/>
                  <a:pt x="764" y="63"/>
                </a:cubicBezTo>
                <a:cubicBezTo>
                  <a:pt x="767" y="62"/>
                  <a:pt x="767" y="62"/>
                  <a:pt x="767" y="62"/>
                </a:cubicBezTo>
                <a:cubicBezTo>
                  <a:pt x="767" y="61"/>
                  <a:pt x="770" y="67"/>
                  <a:pt x="766" y="60"/>
                </a:cubicBezTo>
                <a:cubicBezTo>
                  <a:pt x="769" y="59"/>
                  <a:pt x="769" y="59"/>
                  <a:pt x="769" y="59"/>
                </a:cubicBezTo>
                <a:cubicBezTo>
                  <a:pt x="774" y="55"/>
                  <a:pt x="774" y="55"/>
                  <a:pt x="774" y="55"/>
                </a:cubicBezTo>
                <a:cubicBezTo>
                  <a:pt x="779" y="54"/>
                  <a:pt x="779" y="54"/>
                  <a:pt x="779" y="54"/>
                </a:cubicBezTo>
                <a:cubicBezTo>
                  <a:pt x="781" y="50"/>
                  <a:pt x="781" y="50"/>
                  <a:pt x="781" y="50"/>
                </a:cubicBezTo>
                <a:cubicBezTo>
                  <a:pt x="783" y="48"/>
                  <a:pt x="782" y="51"/>
                  <a:pt x="784" y="49"/>
                </a:cubicBezTo>
                <a:cubicBezTo>
                  <a:pt x="784" y="53"/>
                  <a:pt x="784" y="53"/>
                  <a:pt x="784" y="53"/>
                </a:cubicBezTo>
                <a:cubicBezTo>
                  <a:pt x="783" y="53"/>
                  <a:pt x="786" y="49"/>
                  <a:pt x="781" y="54"/>
                </a:cubicBezTo>
                <a:cubicBezTo>
                  <a:pt x="785" y="56"/>
                  <a:pt x="785" y="56"/>
                  <a:pt x="785" y="56"/>
                </a:cubicBezTo>
                <a:cubicBezTo>
                  <a:pt x="790" y="54"/>
                  <a:pt x="790" y="54"/>
                  <a:pt x="790" y="54"/>
                </a:cubicBezTo>
                <a:cubicBezTo>
                  <a:pt x="789" y="55"/>
                  <a:pt x="789" y="55"/>
                  <a:pt x="789" y="55"/>
                </a:cubicBezTo>
                <a:cubicBezTo>
                  <a:pt x="793" y="60"/>
                  <a:pt x="793" y="60"/>
                  <a:pt x="793" y="60"/>
                </a:cubicBezTo>
                <a:cubicBezTo>
                  <a:pt x="794" y="62"/>
                  <a:pt x="798" y="56"/>
                  <a:pt x="797" y="62"/>
                </a:cubicBezTo>
                <a:cubicBezTo>
                  <a:pt x="798" y="61"/>
                  <a:pt x="798" y="61"/>
                  <a:pt x="798" y="61"/>
                </a:cubicBezTo>
                <a:cubicBezTo>
                  <a:pt x="800" y="63"/>
                  <a:pt x="800" y="63"/>
                  <a:pt x="800" y="63"/>
                </a:cubicBezTo>
                <a:cubicBezTo>
                  <a:pt x="803" y="60"/>
                  <a:pt x="803" y="60"/>
                  <a:pt x="803" y="60"/>
                </a:cubicBezTo>
                <a:cubicBezTo>
                  <a:pt x="803" y="56"/>
                  <a:pt x="803" y="56"/>
                  <a:pt x="803" y="56"/>
                </a:cubicBezTo>
                <a:cubicBezTo>
                  <a:pt x="799" y="56"/>
                  <a:pt x="799" y="56"/>
                  <a:pt x="799" y="56"/>
                </a:cubicBezTo>
                <a:cubicBezTo>
                  <a:pt x="801" y="54"/>
                  <a:pt x="801" y="54"/>
                  <a:pt x="801" y="54"/>
                </a:cubicBezTo>
                <a:cubicBezTo>
                  <a:pt x="794" y="53"/>
                  <a:pt x="794" y="53"/>
                  <a:pt x="794" y="53"/>
                </a:cubicBezTo>
                <a:cubicBezTo>
                  <a:pt x="793" y="52"/>
                  <a:pt x="793" y="52"/>
                  <a:pt x="793" y="52"/>
                </a:cubicBezTo>
                <a:cubicBezTo>
                  <a:pt x="793" y="50"/>
                  <a:pt x="793" y="50"/>
                  <a:pt x="793" y="50"/>
                </a:cubicBezTo>
                <a:cubicBezTo>
                  <a:pt x="798" y="48"/>
                  <a:pt x="798" y="48"/>
                  <a:pt x="798" y="48"/>
                </a:cubicBezTo>
                <a:cubicBezTo>
                  <a:pt x="800" y="44"/>
                  <a:pt x="800" y="44"/>
                  <a:pt x="800" y="44"/>
                </a:cubicBezTo>
                <a:cubicBezTo>
                  <a:pt x="802" y="44"/>
                  <a:pt x="802" y="44"/>
                  <a:pt x="802" y="44"/>
                </a:cubicBezTo>
                <a:cubicBezTo>
                  <a:pt x="801" y="47"/>
                  <a:pt x="801" y="47"/>
                  <a:pt x="801" y="47"/>
                </a:cubicBezTo>
                <a:cubicBezTo>
                  <a:pt x="802" y="47"/>
                  <a:pt x="802" y="47"/>
                  <a:pt x="802" y="47"/>
                </a:cubicBezTo>
                <a:cubicBezTo>
                  <a:pt x="805" y="43"/>
                  <a:pt x="805" y="43"/>
                  <a:pt x="805" y="43"/>
                </a:cubicBezTo>
                <a:cubicBezTo>
                  <a:pt x="808" y="43"/>
                  <a:pt x="808" y="43"/>
                  <a:pt x="808" y="43"/>
                </a:cubicBezTo>
                <a:cubicBezTo>
                  <a:pt x="810" y="38"/>
                  <a:pt x="780" y="61"/>
                  <a:pt x="817" y="32"/>
                </a:cubicBezTo>
                <a:cubicBezTo>
                  <a:pt x="827" y="25"/>
                  <a:pt x="827" y="25"/>
                  <a:pt x="827" y="25"/>
                </a:cubicBezTo>
                <a:cubicBezTo>
                  <a:pt x="828" y="26"/>
                  <a:pt x="828" y="26"/>
                  <a:pt x="828" y="26"/>
                </a:cubicBezTo>
                <a:cubicBezTo>
                  <a:pt x="825" y="29"/>
                  <a:pt x="825" y="29"/>
                  <a:pt x="825" y="29"/>
                </a:cubicBezTo>
                <a:cubicBezTo>
                  <a:pt x="823" y="30"/>
                  <a:pt x="823" y="30"/>
                  <a:pt x="823" y="30"/>
                </a:cubicBezTo>
                <a:cubicBezTo>
                  <a:pt x="828" y="28"/>
                  <a:pt x="820" y="34"/>
                  <a:pt x="828" y="30"/>
                </a:cubicBezTo>
                <a:cubicBezTo>
                  <a:pt x="829" y="30"/>
                  <a:pt x="830" y="29"/>
                  <a:pt x="830" y="30"/>
                </a:cubicBezTo>
                <a:cubicBezTo>
                  <a:pt x="830" y="28"/>
                  <a:pt x="830" y="28"/>
                  <a:pt x="830" y="28"/>
                </a:cubicBezTo>
                <a:cubicBezTo>
                  <a:pt x="836" y="28"/>
                  <a:pt x="836" y="28"/>
                  <a:pt x="836" y="28"/>
                </a:cubicBezTo>
                <a:cubicBezTo>
                  <a:pt x="835" y="27"/>
                  <a:pt x="835" y="27"/>
                  <a:pt x="835" y="27"/>
                </a:cubicBezTo>
                <a:cubicBezTo>
                  <a:pt x="834" y="25"/>
                  <a:pt x="834" y="25"/>
                  <a:pt x="834" y="25"/>
                </a:cubicBezTo>
                <a:cubicBezTo>
                  <a:pt x="838" y="25"/>
                  <a:pt x="831" y="22"/>
                  <a:pt x="843" y="20"/>
                </a:cubicBezTo>
                <a:cubicBezTo>
                  <a:pt x="843" y="17"/>
                  <a:pt x="843" y="17"/>
                  <a:pt x="843" y="17"/>
                </a:cubicBezTo>
                <a:cubicBezTo>
                  <a:pt x="848" y="15"/>
                  <a:pt x="848" y="15"/>
                  <a:pt x="848" y="15"/>
                </a:cubicBezTo>
                <a:cubicBezTo>
                  <a:pt x="849" y="13"/>
                  <a:pt x="849" y="13"/>
                  <a:pt x="849" y="13"/>
                </a:cubicBezTo>
                <a:cubicBezTo>
                  <a:pt x="863" y="5"/>
                  <a:pt x="863" y="5"/>
                  <a:pt x="863" y="5"/>
                </a:cubicBezTo>
                <a:cubicBezTo>
                  <a:pt x="864" y="5"/>
                  <a:pt x="864" y="5"/>
                  <a:pt x="864" y="5"/>
                </a:cubicBezTo>
                <a:cubicBezTo>
                  <a:pt x="873" y="0"/>
                  <a:pt x="873" y="0"/>
                  <a:pt x="873" y="0"/>
                </a:cubicBezTo>
                <a:cubicBezTo>
                  <a:pt x="873" y="5"/>
                  <a:pt x="873" y="5"/>
                  <a:pt x="873" y="5"/>
                </a:cubicBezTo>
                <a:lnTo>
                  <a:pt x="876" y="9"/>
                </a:lnTo>
                <a:close/>
              </a:path>
            </a:pathLst>
          </a:custGeom>
          <a:blipFill>
            <a:blip r:embed="rId2"/>
            <a:srcRect/>
            <a:stretch>
              <a:fillRect t="-30539" b="3287"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19267" y="4233216"/>
            <a:ext cx="3930311" cy="803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7" name="出自【趣你的PPT】(微信:qunideppt)：最优质的PPT资源库"/>
          <p:cNvSpPr txBox="1">
            <a:spLocks/>
          </p:cNvSpPr>
          <p:nvPr/>
        </p:nvSpPr>
        <p:spPr>
          <a:xfrm>
            <a:off x="2014505" y="3865535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19267" y="5559942"/>
            <a:ext cx="3930311" cy="803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9" name="出自【趣你的PPT】(微信:qunideppt)：最优质的PPT资源库"/>
          <p:cNvSpPr txBox="1">
            <a:spLocks/>
          </p:cNvSpPr>
          <p:nvPr/>
        </p:nvSpPr>
        <p:spPr>
          <a:xfrm>
            <a:off x="2014505" y="5192261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2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9598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99713" y="3023774"/>
            <a:ext cx="3186079" cy="1158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88097" y="2425551"/>
            <a:ext cx="2720325" cy="516370"/>
          </a:xfrm>
          <a:custGeom>
            <a:avLst/>
            <a:gdLst>
              <a:gd name="T0" fmla="*/ 3 w 406"/>
              <a:gd name="T1" fmla="*/ 135 h 149"/>
              <a:gd name="T2" fmla="*/ 6 w 406"/>
              <a:gd name="T3" fmla="*/ 139 h 149"/>
              <a:gd name="T4" fmla="*/ 6 w 406"/>
              <a:gd name="T5" fmla="*/ 142 h 149"/>
              <a:gd name="T6" fmla="*/ 192 w 406"/>
              <a:gd name="T7" fmla="*/ 143 h 149"/>
              <a:gd name="T8" fmla="*/ 244 w 406"/>
              <a:gd name="T9" fmla="*/ 145 h 149"/>
              <a:gd name="T10" fmla="*/ 400 w 406"/>
              <a:gd name="T11" fmla="*/ 135 h 149"/>
              <a:gd name="T12" fmla="*/ 404 w 406"/>
              <a:gd name="T13" fmla="*/ 125 h 149"/>
              <a:gd name="T14" fmla="*/ 399 w 406"/>
              <a:gd name="T15" fmla="*/ 102 h 149"/>
              <a:gd name="T16" fmla="*/ 396 w 406"/>
              <a:gd name="T17" fmla="*/ 93 h 149"/>
              <a:gd name="T18" fmla="*/ 398 w 406"/>
              <a:gd name="T19" fmla="*/ 83 h 149"/>
              <a:gd name="T20" fmla="*/ 395 w 406"/>
              <a:gd name="T21" fmla="*/ 74 h 149"/>
              <a:gd name="T22" fmla="*/ 341 w 406"/>
              <a:gd name="T23" fmla="*/ 55 h 149"/>
              <a:gd name="T24" fmla="*/ 368 w 406"/>
              <a:gd name="T25" fmla="*/ 51 h 149"/>
              <a:gd name="T26" fmla="*/ 396 w 406"/>
              <a:gd name="T27" fmla="*/ 46 h 149"/>
              <a:gd name="T28" fmla="*/ 343 w 406"/>
              <a:gd name="T29" fmla="*/ 45 h 149"/>
              <a:gd name="T30" fmla="*/ 394 w 406"/>
              <a:gd name="T31" fmla="*/ 40 h 149"/>
              <a:gd name="T32" fmla="*/ 395 w 406"/>
              <a:gd name="T33" fmla="*/ 30 h 149"/>
              <a:gd name="T34" fmla="*/ 352 w 406"/>
              <a:gd name="T35" fmla="*/ 25 h 149"/>
              <a:gd name="T36" fmla="*/ 352 w 406"/>
              <a:gd name="T37" fmla="*/ 25 h 149"/>
              <a:gd name="T38" fmla="*/ 349 w 406"/>
              <a:gd name="T39" fmla="*/ 23 h 149"/>
              <a:gd name="T40" fmla="*/ 401 w 406"/>
              <a:gd name="T41" fmla="*/ 24 h 149"/>
              <a:gd name="T42" fmla="*/ 401 w 406"/>
              <a:gd name="T43" fmla="*/ 18 h 149"/>
              <a:gd name="T44" fmla="*/ 388 w 406"/>
              <a:gd name="T45" fmla="*/ 13 h 149"/>
              <a:gd name="T46" fmla="*/ 387 w 406"/>
              <a:gd name="T47" fmla="*/ 8 h 149"/>
              <a:gd name="T48" fmla="*/ 233 w 406"/>
              <a:gd name="T49" fmla="*/ 13 h 149"/>
              <a:gd name="T50" fmla="*/ 374 w 406"/>
              <a:gd name="T51" fmla="*/ 4 h 149"/>
              <a:gd name="T52" fmla="*/ 370 w 406"/>
              <a:gd name="T53" fmla="*/ 0 h 149"/>
              <a:gd name="T54" fmla="*/ 200 w 406"/>
              <a:gd name="T55" fmla="*/ 6 h 149"/>
              <a:gd name="T56" fmla="*/ 64 w 406"/>
              <a:gd name="T57" fmla="*/ 7 h 149"/>
              <a:gd name="T58" fmla="*/ 64 w 406"/>
              <a:gd name="T59" fmla="*/ 12 h 149"/>
              <a:gd name="T60" fmla="*/ 42 w 406"/>
              <a:gd name="T61" fmla="*/ 13 h 149"/>
              <a:gd name="T62" fmla="*/ 48 w 406"/>
              <a:gd name="T63" fmla="*/ 16 h 149"/>
              <a:gd name="T64" fmla="*/ 23 w 406"/>
              <a:gd name="T65" fmla="*/ 23 h 149"/>
              <a:gd name="T66" fmla="*/ 13 w 406"/>
              <a:gd name="T67" fmla="*/ 25 h 149"/>
              <a:gd name="T68" fmla="*/ 19 w 406"/>
              <a:gd name="T69" fmla="*/ 37 h 149"/>
              <a:gd name="T70" fmla="*/ 19 w 406"/>
              <a:gd name="T71" fmla="*/ 46 h 149"/>
              <a:gd name="T72" fmla="*/ 14 w 406"/>
              <a:gd name="T73" fmla="*/ 55 h 149"/>
              <a:gd name="T74" fmla="*/ 14 w 406"/>
              <a:gd name="T75" fmla="*/ 60 h 149"/>
              <a:gd name="T76" fmla="*/ 13 w 406"/>
              <a:gd name="T77" fmla="*/ 67 h 149"/>
              <a:gd name="T78" fmla="*/ 18 w 406"/>
              <a:gd name="T79" fmla="*/ 71 h 149"/>
              <a:gd name="T80" fmla="*/ 17 w 406"/>
              <a:gd name="T81" fmla="*/ 77 h 149"/>
              <a:gd name="T82" fmla="*/ 13 w 406"/>
              <a:gd name="T83" fmla="*/ 84 h 149"/>
              <a:gd name="T84" fmla="*/ 13 w 406"/>
              <a:gd name="T85" fmla="*/ 88 h 149"/>
              <a:gd name="T86" fmla="*/ 13 w 406"/>
              <a:gd name="T87" fmla="*/ 99 h 149"/>
              <a:gd name="T88" fmla="*/ 10 w 406"/>
              <a:gd name="T89" fmla="*/ 99 h 149"/>
              <a:gd name="T90" fmla="*/ 16 w 406"/>
              <a:gd name="T91" fmla="*/ 110 h 149"/>
              <a:gd name="T92" fmla="*/ 2 w 406"/>
              <a:gd name="T93" fmla="*/ 117 h 149"/>
              <a:gd name="T94" fmla="*/ 10 w 406"/>
              <a:gd name="T95" fmla="*/ 122 h 149"/>
              <a:gd name="T96" fmla="*/ 389 w 406"/>
              <a:gd name="T97" fmla="*/ 85 h 149"/>
              <a:gd name="T98" fmla="*/ 392 w 406"/>
              <a:gd name="T99" fmla="*/ 85 h 149"/>
              <a:gd name="T100" fmla="*/ 78 w 406"/>
              <a:gd name="T101" fmla="*/ 139 h 149"/>
              <a:gd name="T102" fmla="*/ 105 w 406"/>
              <a:gd name="T103" fmla="*/ 138 h 149"/>
              <a:gd name="T104" fmla="*/ 277 w 406"/>
              <a:gd name="T105" fmla="*/ 138 h 149"/>
              <a:gd name="T106" fmla="*/ 322 w 406"/>
              <a:gd name="T107" fmla="*/ 138 h 149"/>
              <a:gd name="T108" fmla="*/ 168 w 406"/>
              <a:gd name="T109" fmla="*/ 141 h 149"/>
              <a:gd name="T110" fmla="*/ 95 w 406"/>
              <a:gd name="T111" fmla="*/ 139 h 149"/>
              <a:gd name="T112" fmla="*/ 18 w 406"/>
              <a:gd name="T113" fmla="*/ 75 h 149"/>
              <a:gd name="T114" fmla="*/ 18 w 406"/>
              <a:gd name="T115" fmla="*/ 7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6" h="149">
                <a:moveTo>
                  <a:pt x="4" y="129"/>
                </a:moveTo>
                <a:cubicBezTo>
                  <a:pt x="4" y="130"/>
                  <a:pt x="2" y="129"/>
                  <a:pt x="2" y="130"/>
                </a:cubicBezTo>
                <a:cubicBezTo>
                  <a:pt x="2" y="132"/>
                  <a:pt x="5" y="133"/>
                  <a:pt x="3" y="135"/>
                </a:cubicBezTo>
                <a:cubicBezTo>
                  <a:pt x="4" y="136"/>
                  <a:pt x="4" y="136"/>
                  <a:pt x="5" y="137"/>
                </a:cubicBezTo>
                <a:cubicBezTo>
                  <a:pt x="2" y="138"/>
                  <a:pt x="2" y="138"/>
                  <a:pt x="2" y="138"/>
                </a:cubicBezTo>
                <a:cubicBezTo>
                  <a:pt x="3" y="139"/>
                  <a:pt x="4" y="139"/>
                  <a:pt x="6" y="139"/>
                </a:cubicBezTo>
                <a:cubicBezTo>
                  <a:pt x="6" y="139"/>
                  <a:pt x="6" y="139"/>
                  <a:pt x="6" y="139"/>
                </a:cubicBezTo>
                <a:cubicBezTo>
                  <a:pt x="7" y="139"/>
                  <a:pt x="10" y="139"/>
                  <a:pt x="11" y="141"/>
                </a:cubicBezTo>
                <a:cubicBezTo>
                  <a:pt x="6" y="142"/>
                  <a:pt x="6" y="142"/>
                  <a:pt x="6" y="142"/>
                </a:cubicBezTo>
                <a:cubicBezTo>
                  <a:pt x="32" y="149"/>
                  <a:pt x="59" y="143"/>
                  <a:pt x="85" y="142"/>
                </a:cubicBezTo>
                <a:cubicBezTo>
                  <a:pt x="108" y="141"/>
                  <a:pt x="108" y="141"/>
                  <a:pt x="108" y="141"/>
                </a:cubicBezTo>
                <a:cubicBezTo>
                  <a:pt x="192" y="143"/>
                  <a:pt x="192" y="143"/>
                  <a:pt x="192" y="143"/>
                </a:cubicBezTo>
                <a:cubicBezTo>
                  <a:pt x="253" y="142"/>
                  <a:pt x="253" y="142"/>
                  <a:pt x="253" y="142"/>
                </a:cubicBezTo>
                <a:cubicBezTo>
                  <a:pt x="253" y="143"/>
                  <a:pt x="253" y="143"/>
                  <a:pt x="253" y="143"/>
                </a:cubicBezTo>
                <a:cubicBezTo>
                  <a:pt x="250" y="144"/>
                  <a:pt x="246" y="142"/>
                  <a:pt x="244" y="145"/>
                </a:cubicBezTo>
                <a:cubicBezTo>
                  <a:pt x="270" y="146"/>
                  <a:pt x="297" y="144"/>
                  <a:pt x="322" y="144"/>
                </a:cubicBezTo>
                <a:cubicBezTo>
                  <a:pt x="323" y="145"/>
                  <a:pt x="323" y="145"/>
                  <a:pt x="323" y="145"/>
                </a:cubicBezTo>
                <a:cubicBezTo>
                  <a:pt x="350" y="144"/>
                  <a:pt x="375" y="141"/>
                  <a:pt x="400" y="135"/>
                </a:cubicBezTo>
                <a:cubicBezTo>
                  <a:pt x="398" y="131"/>
                  <a:pt x="403" y="133"/>
                  <a:pt x="404" y="131"/>
                </a:cubicBezTo>
                <a:cubicBezTo>
                  <a:pt x="401" y="129"/>
                  <a:pt x="401" y="129"/>
                  <a:pt x="401" y="129"/>
                </a:cubicBezTo>
                <a:cubicBezTo>
                  <a:pt x="402" y="127"/>
                  <a:pt x="406" y="128"/>
                  <a:pt x="404" y="125"/>
                </a:cubicBezTo>
                <a:cubicBezTo>
                  <a:pt x="405" y="124"/>
                  <a:pt x="405" y="123"/>
                  <a:pt x="405" y="122"/>
                </a:cubicBezTo>
                <a:cubicBezTo>
                  <a:pt x="401" y="116"/>
                  <a:pt x="403" y="106"/>
                  <a:pt x="397" y="103"/>
                </a:cubicBezTo>
                <a:cubicBezTo>
                  <a:pt x="397" y="102"/>
                  <a:pt x="398" y="102"/>
                  <a:pt x="399" y="102"/>
                </a:cubicBezTo>
                <a:cubicBezTo>
                  <a:pt x="398" y="101"/>
                  <a:pt x="398" y="100"/>
                  <a:pt x="398" y="98"/>
                </a:cubicBezTo>
                <a:cubicBezTo>
                  <a:pt x="399" y="96"/>
                  <a:pt x="399" y="96"/>
                  <a:pt x="399" y="96"/>
                </a:cubicBezTo>
                <a:cubicBezTo>
                  <a:pt x="399" y="95"/>
                  <a:pt x="397" y="96"/>
                  <a:pt x="396" y="93"/>
                </a:cubicBezTo>
                <a:cubicBezTo>
                  <a:pt x="397" y="91"/>
                  <a:pt x="397" y="90"/>
                  <a:pt x="398" y="88"/>
                </a:cubicBezTo>
                <a:cubicBezTo>
                  <a:pt x="397" y="86"/>
                  <a:pt x="394" y="87"/>
                  <a:pt x="393" y="86"/>
                </a:cubicBezTo>
                <a:cubicBezTo>
                  <a:pt x="398" y="83"/>
                  <a:pt x="398" y="83"/>
                  <a:pt x="398" y="83"/>
                </a:cubicBezTo>
                <a:cubicBezTo>
                  <a:pt x="396" y="83"/>
                  <a:pt x="399" y="80"/>
                  <a:pt x="397" y="78"/>
                </a:cubicBezTo>
                <a:cubicBezTo>
                  <a:pt x="398" y="76"/>
                  <a:pt x="398" y="76"/>
                  <a:pt x="398" y="76"/>
                </a:cubicBezTo>
                <a:cubicBezTo>
                  <a:pt x="397" y="75"/>
                  <a:pt x="395" y="77"/>
                  <a:pt x="395" y="74"/>
                </a:cubicBezTo>
                <a:cubicBezTo>
                  <a:pt x="395" y="71"/>
                  <a:pt x="398" y="72"/>
                  <a:pt x="398" y="70"/>
                </a:cubicBezTo>
                <a:cubicBezTo>
                  <a:pt x="396" y="65"/>
                  <a:pt x="401" y="59"/>
                  <a:pt x="395" y="56"/>
                </a:cubicBezTo>
                <a:cubicBezTo>
                  <a:pt x="378" y="56"/>
                  <a:pt x="359" y="56"/>
                  <a:pt x="341" y="55"/>
                </a:cubicBezTo>
                <a:cubicBezTo>
                  <a:pt x="341" y="54"/>
                  <a:pt x="341" y="54"/>
                  <a:pt x="341" y="54"/>
                </a:cubicBezTo>
                <a:cubicBezTo>
                  <a:pt x="347" y="54"/>
                  <a:pt x="353" y="49"/>
                  <a:pt x="358" y="54"/>
                </a:cubicBezTo>
                <a:cubicBezTo>
                  <a:pt x="361" y="54"/>
                  <a:pt x="365" y="52"/>
                  <a:pt x="368" y="51"/>
                </a:cubicBezTo>
                <a:cubicBezTo>
                  <a:pt x="377" y="49"/>
                  <a:pt x="385" y="49"/>
                  <a:pt x="394" y="47"/>
                </a:cubicBezTo>
                <a:cubicBezTo>
                  <a:pt x="397" y="47"/>
                  <a:pt x="397" y="47"/>
                  <a:pt x="397" y="47"/>
                </a:cubicBezTo>
                <a:cubicBezTo>
                  <a:pt x="396" y="46"/>
                  <a:pt x="396" y="46"/>
                  <a:pt x="396" y="46"/>
                </a:cubicBezTo>
                <a:cubicBezTo>
                  <a:pt x="378" y="44"/>
                  <a:pt x="362" y="46"/>
                  <a:pt x="344" y="48"/>
                </a:cubicBezTo>
                <a:cubicBezTo>
                  <a:pt x="342" y="47"/>
                  <a:pt x="342" y="47"/>
                  <a:pt x="342" y="47"/>
                </a:cubicBezTo>
                <a:cubicBezTo>
                  <a:pt x="343" y="45"/>
                  <a:pt x="343" y="45"/>
                  <a:pt x="343" y="45"/>
                </a:cubicBezTo>
                <a:cubicBezTo>
                  <a:pt x="361" y="42"/>
                  <a:pt x="379" y="44"/>
                  <a:pt x="397" y="42"/>
                </a:cubicBezTo>
                <a:cubicBezTo>
                  <a:pt x="395" y="41"/>
                  <a:pt x="392" y="42"/>
                  <a:pt x="390" y="40"/>
                </a:cubicBezTo>
                <a:cubicBezTo>
                  <a:pt x="391" y="39"/>
                  <a:pt x="393" y="40"/>
                  <a:pt x="394" y="40"/>
                </a:cubicBezTo>
                <a:cubicBezTo>
                  <a:pt x="393" y="39"/>
                  <a:pt x="391" y="39"/>
                  <a:pt x="390" y="38"/>
                </a:cubicBezTo>
                <a:cubicBezTo>
                  <a:pt x="394" y="35"/>
                  <a:pt x="399" y="38"/>
                  <a:pt x="402" y="34"/>
                </a:cubicBezTo>
                <a:cubicBezTo>
                  <a:pt x="399" y="33"/>
                  <a:pt x="395" y="35"/>
                  <a:pt x="395" y="30"/>
                </a:cubicBezTo>
                <a:cubicBezTo>
                  <a:pt x="396" y="26"/>
                  <a:pt x="399" y="30"/>
                  <a:pt x="401" y="28"/>
                </a:cubicBezTo>
                <a:cubicBezTo>
                  <a:pt x="397" y="28"/>
                  <a:pt x="393" y="26"/>
                  <a:pt x="389" y="25"/>
                </a:cubicBezTo>
                <a:cubicBezTo>
                  <a:pt x="377" y="24"/>
                  <a:pt x="363" y="25"/>
                  <a:pt x="352" y="25"/>
                </a:cubicBezTo>
                <a:cubicBezTo>
                  <a:pt x="352" y="24"/>
                  <a:pt x="352" y="24"/>
                  <a:pt x="352" y="24"/>
                </a:cubicBezTo>
                <a:cubicBezTo>
                  <a:pt x="351" y="24"/>
                  <a:pt x="351" y="24"/>
                  <a:pt x="351" y="24"/>
                </a:cubicBezTo>
                <a:cubicBezTo>
                  <a:pt x="352" y="25"/>
                  <a:pt x="352" y="25"/>
                  <a:pt x="352" y="25"/>
                </a:cubicBezTo>
                <a:cubicBezTo>
                  <a:pt x="341" y="27"/>
                  <a:pt x="328" y="27"/>
                  <a:pt x="317" y="26"/>
                </a:cubicBezTo>
                <a:cubicBezTo>
                  <a:pt x="317" y="26"/>
                  <a:pt x="317" y="26"/>
                  <a:pt x="317" y="26"/>
                </a:cubicBezTo>
                <a:cubicBezTo>
                  <a:pt x="327" y="23"/>
                  <a:pt x="338" y="24"/>
                  <a:pt x="349" y="23"/>
                </a:cubicBezTo>
                <a:cubicBezTo>
                  <a:pt x="350" y="24"/>
                  <a:pt x="350" y="24"/>
                  <a:pt x="350" y="24"/>
                </a:cubicBezTo>
                <a:cubicBezTo>
                  <a:pt x="350" y="24"/>
                  <a:pt x="350" y="24"/>
                  <a:pt x="350" y="24"/>
                </a:cubicBezTo>
                <a:cubicBezTo>
                  <a:pt x="366" y="22"/>
                  <a:pt x="384" y="22"/>
                  <a:pt x="401" y="24"/>
                </a:cubicBezTo>
                <a:cubicBezTo>
                  <a:pt x="400" y="22"/>
                  <a:pt x="402" y="22"/>
                  <a:pt x="403" y="22"/>
                </a:cubicBezTo>
                <a:cubicBezTo>
                  <a:pt x="404" y="22"/>
                  <a:pt x="404" y="22"/>
                  <a:pt x="404" y="22"/>
                </a:cubicBezTo>
                <a:cubicBezTo>
                  <a:pt x="404" y="20"/>
                  <a:pt x="402" y="19"/>
                  <a:pt x="401" y="18"/>
                </a:cubicBezTo>
                <a:cubicBezTo>
                  <a:pt x="396" y="18"/>
                  <a:pt x="391" y="17"/>
                  <a:pt x="387" y="15"/>
                </a:cubicBezTo>
                <a:cubicBezTo>
                  <a:pt x="387" y="13"/>
                  <a:pt x="389" y="15"/>
                  <a:pt x="389" y="14"/>
                </a:cubicBezTo>
                <a:cubicBezTo>
                  <a:pt x="389" y="14"/>
                  <a:pt x="388" y="13"/>
                  <a:pt x="388" y="13"/>
                </a:cubicBezTo>
                <a:cubicBezTo>
                  <a:pt x="388" y="12"/>
                  <a:pt x="389" y="12"/>
                  <a:pt x="389" y="11"/>
                </a:cubicBezTo>
                <a:cubicBezTo>
                  <a:pt x="394" y="11"/>
                  <a:pt x="397" y="13"/>
                  <a:pt x="401" y="13"/>
                </a:cubicBezTo>
                <a:cubicBezTo>
                  <a:pt x="397" y="9"/>
                  <a:pt x="391" y="11"/>
                  <a:pt x="387" y="8"/>
                </a:cubicBezTo>
                <a:cubicBezTo>
                  <a:pt x="371" y="4"/>
                  <a:pt x="353" y="9"/>
                  <a:pt x="337" y="8"/>
                </a:cubicBezTo>
                <a:cubicBezTo>
                  <a:pt x="334" y="10"/>
                  <a:pt x="334" y="10"/>
                  <a:pt x="334" y="10"/>
                </a:cubicBez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2" y="13"/>
                  <a:pt x="232" y="12"/>
                </a:cubicBezTo>
                <a:cubicBezTo>
                  <a:pt x="232" y="11"/>
                  <a:pt x="232" y="11"/>
                  <a:pt x="232" y="11"/>
                </a:cubicBezTo>
                <a:cubicBezTo>
                  <a:pt x="374" y="4"/>
                  <a:pt x="374" y="4"/>
                  <a:pt x="374" y="4"/>
                </a:cubicBezTo>
                <a:cubicBezTo>
                  <a:pt x="373" y="4"/>
                  <a:pt x="372" y="4"/>
                  <a:pt x="371" y="3"/>
                </a:cubicBezTo>
                <a:cubicBezTo>
                  <a:pt x="372" y="2"/>
                  <a:pt x="372" y="2"/>
                  <a:pt x="372" y="2"/>
                </a:cubicBezTo>
                <a:cubicBezTo>
                  <a:pt x="370" y="0"/>
                  <a:pt x="370" y="0"/>
                  <a:pt x="370" y="0"/>
                </a:cubicBezTo>
                <a:cubicBezTo>
                  <a:pt x="345" y="1"/>
                  <a:pt x="318" y="3"/>
                  <a:pt x="292" y="3"/>
                </a:cubicBezTo>
                <a:cubicBezTo>
                  <a:pt x="296" y="4"/>
                  <a:pt x="296" y="4"/>
                  <a:pt x="296" y="4"/>
                </a:cubicBezTo>
                <a:cubicBezTo>
                  <a:pt x="264" y="7"/>
                  <a:pt x="232" y="4"/>
                  <a:pt x="200" y="6"/>
                </a:cubicBezTo>
                <a:cubicBezTo>
                  <a:pt x="177" y="5"/>
                  <a:pt x="152" y="4"/>
                  <a:pt x="129" y="6"/>
                </a:cubicBezTo>
                <a:cubicBezTo>
                  <a:pt x="128" y="7"/>
                  <a:pt x="128" y="7"/>
                  <a:pt x="128" y="7"/>
                </a:cubicBezTo>
                <a:cubicBezTo>
                  <a:pt x="107" y="6"/>
                  <a:pt x="85" y="5"/>
                  <a:pt x="64" y="7"/>
                </a:cubicBezTo>
                <a:cubicBezTo>
                  <a:pt x="59" y="9"/>
                  <a:pt x="59" y="9"/>
                  <a:pt x="59" y="9"/>
                </a:cubicBezTo>
                <a:cubicBezTo>
                  <a:pt x="58" y="10"/>
                  <a:pt x="58" y="10"/>
                  <a:pt x="58" y="10"/>
                </a:cubicBezTo>
                <a:cubicBezTo>
                  <a:pt x="60" y="12"/>
                  <a:pt x="62" y="10"/>
                  <a:pt x="64" y="12"/>
                </a:cubicBezTo>
                <a:cubicBezTo>
                  <a:pt x="59" y="12"/>
                  <a:pt x="55" y="15"/>
                  <a:pt x="51" y="16"/>
                </a:cubicBezTo>
                <a:cubicBezTo>
                  <a:pt x="49" y="13"/>
                  <a:pt x="44" y="17"/>
                  <a:pt x="42" y="15"/>
                </a:cubicBezTo>
                <a:cubicBezTo>
                  <a:pt x="42" y="13"/>
                  <a:pt x="42" y="13"/>
                  <a:pt x="42" y="13"/>
                </a:cubicBezTo>
                <a:cubicBezTo>
                  <a:pt x="38" y="12"/>
                  <a:pt x="36" y="15"/>
                  <a:pt x="33" y="16"/>
                </a:cubicBezTo>
                <a:cubicBezTo>
                  <a:pt x="33" y="19"/>
                  <a:pt x="36" y="16"/>
                  <a:pt x="37" y="18"/>
                </a:cubicBezTo>
                <a:cubicBezTo>
                  <a:pt x="42" y="19"/>
                  <a:pt x="45" y="14"/>
                  <a:pt x="48" y="16"/>
                </a:cubicBezTo>
                <a:cubicBezTo>
                  <a:pt x="49" y="17"/>
                  <a:pt x="49" y="16"/>
                  <a:pt x="50" y="17"/>
                </a:cubicBezTo>
                <a:cubicBezTo>
                  <a:pt x="43" y="21"/>
                  <a:pt x="35" y="18"/>
                  <a:pt x="28" y="23"/>
                </a:cubicBezTo>
                <a:cubicBezTo>
                  <a:pt x="26" y="22"/>
                  <a:pt x="24" y="23"/>
                  <a:pt x="23" y="23"/>
                </a:cubicBezTo>
                <a:cubicBezTo>
                  <a:pt x="23" y="21"/>
                  <a:pt x="25" y="21"/>
                  <a:pt x="26" y="21"/>
                </a:cubicBezTo>
                <a:cubicBezTo>
                  <a:pt x="22" y="20"/>
                  <a:pt x="19" y="25"/>
                  <a:pt x="14" y="24"/>
                </a:cubicBezTo>
                <a:cubicBezTo>
                  <a:pt x="13" y="25"/>
                  <a:pt x="13" y="25"/>
                  <a:pt x="13" y="25"/>
                </a:cubicBezTo>
                <a:cubicBezTo>
                  <a:pt x="16" y="26"/>
                  <a:pt x="20" y="24"/>
                  <a:pt x="23" y="24"/>
                </a:cubicBezTo>
                <a:cubicBezTo>
                  <a:pt x="21" y="30"/>
                  <a:pt x="11" y="26"/>
                  <a:pt x="16" y="34"/>
                </a:cubicBezTo>
                <a:cubicBezTo>
                  <a:pt x="17" y="35"/>
                  <a:pt x="19" y="34"/>
                  <a:pt x="19" y="37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2"/>
                  <a:pt x="16" y="46"/>
                  <a:pt x="19" y="46"/>
                </a:cubicBezTo>
                <a:cubicBezTo>
                  <a:pt x="17" y="46"/>
                  <a:pt x="14" y="46"/>
                  <a:pt x="14" y="49"/>
                </a:cubicBezTo>
                <a:cubicBezTo>
                  <a:pt x="15" y="50"/>
                  <a:pt x="18" y="46"/>
                  <a:pt x="18" y="50"/>
                </a:cubicBezTo>
                <a:cubicBezTo>
                  <a:pt x="16" y="51"/>
                  <a:pt x="17" y="55"/>
                  <a:pt x="14" y="55"/>
                </a:cubicBezTo>
                <a:cubicBezTo>
                  <a:pt x="13" y="57"/>
                  <a:pt x="13" y="57"/>
                  <a:pt x="13" y="57"/>
                </a:cubicBezTo>
                <a:cubicBezTo>
                  <a:pt x="15" y="58"/>
                  <a:pt x="17" y="55"/>
                  <a:pt x="17" y="58"/>
                </a:cubicBezTo>
                <a:cubicBezTo>
                  <a:pt x="16" y="58"/>
                  <a:pt x="15" y="60"/>
                  <a:pt x="14" y="60"/>
                </a:cubicBezTo>
                <a:cubicBezTo>
                  <a:pt x="16" y="61"/>
                  <a:pt x="18" y="59"/>
                  <a:pt x="20" y="61"/>
                </a:cubicBezTo>
                <a:cubicBezTo>
                  <a:pt x="19" y="64"/>
                  <a:pt x="11" y="59"/>
                  <a:pt x="15" y="66"/>
                </a:cubicBezTo>
                <a:cubicBezTo>
                  <a:pt x="13" y="67"/>
                  <a:pt x="13" y="67"/>
                  <a:pt x="13" y="67"/>
                </a:cubicBezTo>
                <a:cubicBezTo>
                  <a:pt x="18" y="67"/>
                  <a:pt x="18" y="67"/>
                  <a:pt x="18" y="67"/>
                </a:cubicBezTo>
                <a:cubicBezTo>
                  <a:pt x="18" y="68"/>
                  <a:pt x="17" y="69"/>
                  <a:pt x="16" y="69"/>
                </a:cubicBezTo>
                <a:cubicBezTo>
                  <a:pt x="16" y="71"/>
                  <a:pt x="17" y="70"/>
                  <a:pt x="18" y="71"/>
                </a:cubicBezTo>
                <a:cubicBezTo>
                  <a:pt x="14" y="73"/>
                  <a:pt x="14" y="73"/>
                  <a:pt x="14" y="73"/>
                </a:cubicBezTo>
                <a:cubicBezTo>
                  <a:pt x="15" y="74"/>
                  <a:pt x="16" y="76"/>
                  <a:pt x="18" y="76"/>
                </a:cubicBezTo>
                <a:cubicBezTo>
                  <a:pt x="17" y="77"/>
                  <a:pt x="17" y="77"/>
                  <a:pt x="17" y="77"/>
                </a:cubicBezTo>
                <a:cubicBezTo>
                  <a:pt x="17" y="78"/>
                  <a:pt x="18" y="78"/>
                  <a:pt x="18" y="78"/>
                </a:cubicBezTo>
                <a:cubicBezTo>
                  <a:pt x="18" y="80"/>
                  <a:pt x="17" y="82"/>
                  <a:pt x="16" y="83"/>
                </a:cubicBezTo>
                <a:cubicBezTo>
                  <a:pt x="15" y="82"/>
                  <a:pt x="14" y="83"/>
                  <a:pt x="13" y="84"/>
                </a:cubicBezTo>
                <a:cubicBezTo>
                  <a:pt x="15" y="86"/>
                  <a:pt x="15" y="86"/>
                  <a:pt x="15" y="86"/>
                </a:cubicBezTo>
                <a:cubicBezTo>
                  <a:pt x="12" y="87"/>
                  <a:pt x="12" y="87"/>
                  <a:pt x="12" y="87"/>
                </a:cubicBezTo>
                <a:cubicBezTo>
                  <a:pt x="13" y="88"/>
                  <a:pt x="13" y="88"/>
                  <a:pt x="13" y="88"/>
                </a:cubicBezTo>
                <a:cubicBezTo>
                  <a:pt x="13" y="89"/>
                  <a:pt x="11" y="88"/>
                  <a:pt x="11" y="90"/>
                </a:cubicBezTo>
                <a:cubicBezTo>
                  <a:pt x="13" y="92"/>
                  <a:pt x="9" y="96"/>
                  <a:pt x="13" y="97"/>
                </a:cubicBezTo>
                <a:cubicBezTo>
                  <a:pt x="12" y="97"/>
                  <a:pt x="13" y="98"/>
                  <a:pt x="13" y="99"/>
                </a:cubicBezTo>
                <a:cubicBezTo>
                  <a:pt x="13" y="99"/>
                  <a:pt x="14" y="98"/>
                  <a:pt x="14" y="99"/>
                </a:cubicBezTo>
                <a:cubicBezTo>
                  <a:pt x="14" y="100"/>
                  <a:pt x="14" y="100"/>
                  <a:pt x="14" y="100"/>
                </a:cubicBezTo>
                <a:cubicBezTo>
                  <a:pt x="13" y="101"/>
                  <a:pt x="12" y="99"/>
                  <a:pt x="10" y="99"/>
                </a:cubicBezTo>
                <a:cubicBezTo>
                  <a:pt x="10" y="101"/>
                  <a:pt x="13" y="100"/>
                  <a:pt x="13" y="102"/>
                </a:cubicBezTo>
                <a:cubicBezTo>
                  <a:pt x="12" y="103"/>
                  <a:pt x="9" y="104"/>
                  <a:pt x="11" y="106"/>
                </a:cubicBezTo>
                <a:cubicBezTo>
                  <a:pt x="12" y="109"/>
                  <a:pt x="16" y="106"/>
                  <a:pt x="16" y="110"/>
                </a:cubicBezTo>
                <a:cubicBezTo>
                  <a:pt x="13" y="116"/>
                  <a:pt x="6" y="110"/>
                  <a:pt x="1" y="114"/>
                </a:cubicBezTo>
                <a:cubicBezTo>
                  <a:pt x="2" y="115"/>
                  <a:pt x="4" y="115"/>
                  <a:pt x="5" y="117"/>
                </a:cubicBezTo>
                <a:cubicBezTo>
                  <a:pt x="4" y="117"/>
                  <a:pt x="3" y="117"/>
                  <a:pt x="2" y="117"/>
                </a:cubicBezTo>
                <a:cubicBezTo>
                  <a:pt x="1" y="120"/>
                  <a:pt x="4" y="117"/>
                  <a:pt x="4" y="120"/>
                </a:cubicBezTo>
                <a:cubicBezTo>
                  <a:pt x="3" y="121"/>
                  <a:pt x="2" y="121"/>
                  <a:pt x="0" y="122"/>
                </a:cubicBezTo>
                <a:cubicBezTo>
                  <a:pt x="4" y="122"/>
                  <a:pt x="7" y="123"/>
                  <a:pt x="10" y="122"/>
                </a:cubicBezTo>
                <a:cubicBezTo>
                  <a:pt x="11" y="128"/>
                  <a:pt x="4" y="124"/>
                  <a:pt x="2" y="126"/>
                </a:cubicBezTo>
                <a:cubicBezTo>
                  <a:pt x="2" y="128"/>
                  <a:pt x="3" y="128"/>
                  <a:pt x="4" y="129"/>
                </a:cubicBezTo>
                <a:close/>
                <a:moveTo>
                  <a:pt x="389" y="85"/>
                </a:moveTo>
                <a:cubicBezTo>
                  <a:pt x="383" y="86"/>
                  <a:pt x="383" y="86"/>
                  <a:pt x="383" y="86"/>
                </a:cubicBezTo>
                <a:cubicBezTo>
                  <a:pt x="385" y="85"/>
                  <a:pt x="387" y="85"/>
                  <a:pt x="389" y="85"/>
                </a:cubicBezTo>
                <a:cubicBezTo>
                  <a:pt x="392" y="85"/>
                  <a:pt x="392" y="85"/>
                  <a:pt x="392" y="85"/>
                </a:cubicBezTo>
                <a:cubicBezTo>
                  <a:pt x="391" y="86"/>
                  <a:pt x="390" y="86"/>
                  <a:pt x="389" y="85"/>
                </a:cubicBezTo>
                <a:close/>
                <a:moveTo>
                  <a:pt x="72" y="139"/>
                </a:moveTo>
                <a:cubicBezTo>
                  <a:pt x="78" y="139"/>
                  <a:pt x="78" y="139"/>
                  <a:pt x="78" y="139"/>
                </a:cubicBezTo>
                <a:cubicBezTo>
                  <a:pt x="81" y="139"/>
                  <a:pt x="84" y="139"/>
                  <a:pt x="88" y="139"/>
                </a:cubicBezTo>
                <a:cubicBezTo>
                  <a:pt x="95" y="139"/>
                  <a:pt x="95" y="139"/>
                  <a:pt x="95" y="139"/>
                </a:cubicBezTo>
                <a:cubicBezTo>
                  <a:pt x="99" y="139"/>
                  <a:pt x="102" y="139"/>
                  <a:pt x="105" y="138"/>
                </a:cubicBezTo>
                <a:cubicBezTo>
                  <a:pt x="120" y="137"/>
                  <a:pt x="134" y="139"/>
                  <a:pt x="149" y="140"/>
                </a:cubicBezTo>
                <a:cubicBezTo>
                  <a:pt x="168" y="141"/>
                  <a:pt x="168" y="141"/>
                  <a:pt x="168" y="141"/>
                </a:cubicBezTo>
                <a:cubicBezTo>
                  <a:pt x="277" y="138"/>
                  <a:pt x="277" y="138"/>
                  <a:pt x="277" y="138"/>
                </a:cubicBezTo>
                <a:cubicBezTo>
                  <a:pt x="343" y="136"/>
                  <a:pt x="343" y="136"/>
                  <a:pt x="343" y="136"/>
                </a:cubicBezTo>
                <a:cubicBezTo>
                  <a:pt x="358" y="132"/>
                  <a:pt x="373" y="129"/>
                  <a:pt x="389" y="130"/>
                </a:cubicBezTo>
                <a:cubicBezTo>
                  <a:pt x="368" y="135"/>
                  <a:pt x="344" y="137"/>
                  <a:pt x="322" y="138"/>
                </a:cubicBezTo>
                <a:cubicBezTo>
                  <a:pt x="239" y="140"/>
                  <a:pt x="239" y="140"/>
                  <a:pt x="239" y="140"/>
                </a:cubicBezTo>
                <a:cubicBezTo>
                  <a:pt x="193" y="141"/>
                  <a:pt x="193" y="141"/>
                  <a:pt x="193" y="141"/>
                </a:cubicBezTo>
                <a:cubicBezTo>
                  <a:pt x="168" y="141"/>
                  <a:pt x="168" y="141"/>
                  <a:pt x="168" y="141"/>
                </a:cubicBezTo>
                <a:cubicBezTo>
                  <a:pt x="167" y="141"/>
                  <a:pt x="167" y="141"/>
                  <a:pt x="167" y="141"/>
                </a:cubicBezTo>
                <a:cubicBezTo>
                  <a:pt x="160" y="141"/>
                  <a:pt x="155" y="141"/>
                  <a:pt x="149" y="140"/>
                </a:cubicBezTo>
                <a:cubicBezTo>
                  <a:pt x="95" y="139"/>
                  <a:pt x="95" y="139"/>
                  <a:pt x="95" y="139"/>
                </a:cubicBezTo>
                <a:cubicBezTo>
                  <a:pt x="93" y="139"/>
                  <a:pt x="90" y="139"/>
                  <a:pt x="88" y="139"/>
                </a:cubicBezTo>
                <a:lnTo>
                  <a:pt x="72" y="139"/>
                </a:lnTo>
                <a:close/>
                <a:moveTo>
                  <a:pt x="18" y="75"/>
                </a:moveTo>
                <a:cubicBezTo>
                  <a:pt x="18" y="74"/>
                  <a:pt x="18" y="74"/>
                  <a:pt x="18" y="74"/>
                </a:cubicBezTo>
                <a:cubicBezTo>
                  <a:pt x="18" y="73"/>
                  <a:pt x="19" y="74"/>
                  <a:pt x="20" y="74"/>
                </a:cubicBezTo>
                <a:cubicBezTo>
                  <a:pt x="20" y="76"/>
                  <a:pt x="19" y="75"/>
                  <a:pt x="18" y="75"/>
                </a:cubicBezTo>
                <a:close/>
              </a:path>
            </a:pathLst>
          </a:custGeom>
          <a:solidFill>
            <a:srgbClr val="22201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出自【趣你的PPT】(微信:qunideppt)：最优质的PPT资源库"/>
          <p:cNvSpPr txBox="1">
            <a:spLocks/>
          </p:cNvSpPr>
          <p:nvPr/>
        </p:nvSpPr>
        <p:spPr>
          <a:xfrm>
            <a:off x="2499713" y="2496594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bg1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58597" y="3023774"/>
            <a:ext cx="3186079" cy="1175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46981" y="2425551"/>
            <a:ext cx="2720325" cy="516370"/>
          </a:xfrm>
          <a:custGeom>
            <a:avLst/>
            <a:gdLst>
              <a:gd name="T0" fmla="*/ 3 w 406"/>
              <a:gd name="T1" fmla="*/ 135 h 149"/>
              <a:gd name="T2" fmla="*/ 6 w 406"/>
              <a:gd name="T3" fmla="*/ 139 h 149"/>
              <a:gd name="T4" fmla="*/ 6 w 406"/>
              <a:gd name="T5" fmla="*/ 142 h 149"/>
              <a:gd name="T6" fmla="*/ 192 w 406"/>
              <a:gd name="T7" fmla="*/ 143 h 149"/>
              <a:gd name="T8" fmla="*/ 244 w 406"/>
              <a:gd name="T9" fmla="*/ 145 h 149"/>
              <a:gd name="T10" fmla="*/ 400 w 406"/>
              <a:gd name="T11" fmla="*/ 135 h 149"/>
              <a:gd name="T12" fmla="*/ 404 w 406"/>
              <a:gd name="T13" fmla="*/ 125 h 149"/>
              <a:gd name="T14" fmla="*/ 399 w 406"/>
              <a:gd name="T15" fmla="*/ 102 h 149"/>
              <a:gd name="T16" fmla="*/ 396 w 406"/>
              <a:gd name="T17" fmla="*/ 93 h 149"/>
              <a:gd name="T18" fmla="*/ 398 w 406"/>
              <a:gd name="T19" fmla="*/ 83 h 149"/>
              <a:gd name="T20" fmla="*/ 395 w 406"/>
              <a:gd name="T21" fmla="*/ 74 h 149"/>
              <a:gd name="T22" fmla="*/ 341 w 406"/>
              <a:gd name="T23" fmla="*/ 55 h 149"/>
              <a:gd name="T24" fmla="*/ 368 w 406"/>
              <a:gd name="T25" fmla="*/ 51 h 149"/>
              <a:gd name="T26" fmla="*/ 396 w 406"/>
              <a:gd name="T27" fmla="*/ 46 h 149"/>
              <a:gd name="T28" fmla="*/ 343 w 406"/>
              <a:gd name="T29" fmla="*/ 45 h 149"/>
              <a:gd name="T30" fmla="*/ 394 w 406"/>
              <a:gd name="T31" fmla="*/ 40 h 149"/>
              <a:gd name="T32" fmla="*/ 395 w 406"/>
              <a:gd name="T33" fmla="*/ 30 h 149"/>
              <a:gd name="T34" fmla="*/ 352 w 406"/>
              <a:gd name="T35" fmla="*/ 25 h 149"/>
              <a:gd name="T36" fmla="*/ 352 w 406"/>
              <a:gd name="T37" fmla="*/ 25 h 149"/>
              <a:gd name="T38" fmla="*/ 349 w 406"/>
              <a:gd name="T39" fmla="*/ 23 h 149"/>
              <a:gd name="T40" fmla="*/ 401 w 406"/>
              <a:gd name="T41" fmla="*/ 24 h 149"/>
              <a:gd name="T42" fmla="*/ 401 w 406"/>
              <a:gd name="T43" fmla="*/ 18 h 149"/>
              <a:gd name="T44" fmla="*/ 388 w 406"/>
              <a:gd name="T45" fmla="*/ 13 h 149"/>
              <a:gd name="T46" fmla="*/ 387 w 406"/>
              <a:gd name="T47" fmla="*/ 8 h 149"/>
              <a:gd name="T48" fmla="*/ 233 w 406"/>
              <a:gd name="T49" fmla="*/ 13 h 149"/>
              <a:gd name="T50" fmla="*/ 374 w 406"/>
              <a:gd name="T51" fmla="*/ 4 h 149"/>
              <a:gd name="T52" fmla="*/ 370 w 406"/>
              <a:gd name="T53" fmla="*/ 0 h 149"/>
              <a:gd name="T54" fmla="*/ 200 w 406"/>
              <a:gd name="T55" fmla="*/ 6 h 149"/>
              <a:gd name="T56" fmla="*/ 64 w 406"/>
              <a:gd name="T57" fmla="*/ 7 h 149"/>
              <a:gd name="T58" fmla="*/ 64 w 406"/>
              <a:gd name="T59" fmla="*/ 12 h 149"/>
              <a:gd name="T60" fmla="*/ 42 w 406"/>
              <a:gd name="T61" fmla="*/ 13 h 149"/>
              <a:gd name="T62" fmla="*/ 48 w 406"/>
              <a:gd name="T63" fmla="*/ 16 h 149"/>
              <a:gd name="T64" fmla="*/ 23 w 406"/>
              <a:gd name="T65" fmla="*/ 23 h 149"/>
              <a:gd name="T66" fmla="*/ 13 w 406"/>
              <a:gd name="T67" fmla="*/ 25 h 149"/>
              <a:gd name="T68" fmla="*/ 19 w 406"/>
              <a:gd name="T69" fmla="*/ 37 h 149"/>
              <a:gd name="T70" fmla="*/ 19 w 406"/>
              <a:gd name="T71" fmla="*/ 46 h 149"/>
              <a:gd name="T72" fmla="*/ 14 w 406"/>
              <a:gd name="T73" fmla="*/ 55 h 149"/>
              <a:gd name="T74" fmla="*/ 14 w 406"/>
              <a:gd name="T75" fmla="*/ 60 h 149"/>
              <a:gd name="T76" fmla="*/ 13 w 406"/>
              <a:gd name="T77" fmla="*/ 67 h 149"/>
              <a:gd name="T78" fmla="*/ 18 w 406"/>
              <a:gd name="T79" fmla="*/ 71 h 149"/>
              <a:gd name="T80" fmla="*/ 17 w 406"/>
              <a:gd name="T81" fmla="*/ 77 h 149"/>
              <a:gd name="T82" fmla="*/ 13 w 406"/>
              <a:gd name="T83" fmla="*/ 84 h 149"/>
              <a:gd name="T84" fmla="*/ 13 w 406"/>
              <a:gd name="T85" fmla="*/ 88 h 149"/>
              <a:gd name="T86" fmla="*/ 13 w 406"/>
              <a:gd name="T87" fmla="*/ 99 h 149"/>
              <a:gd name="T88" fmla="*/ 10 w 406"/>
              <a:gd name="T89" fmla="*/ 99 h 149"/>
              <a:gd name="T90" fmla="*/ 16 w 406"/>
              <a:gd name="T91" fmla="*/ 110 h 149"/>
              <a:gd name="T92" fmla="*/ 2 w 406"/>
              <a:gd name="T93" fmla="*/ 117 h 149"/>
              <a:gd name="T94" fmla="*/ 10 w 406"/>
              <a:gd name="T95" fmla="*/ 122 h 149"/>
              <a:gd name="T96" fmla="*/ 389 w 406"/>
              <a:gd name="T97" fmla="*/ 85 h 149"/>
              <a:gd name="T98" fmla="*/ 392 w 406"/>
              <a:gd name="T99" fmla="*/ 85 h 149"/>
              <a:gd name="T100" fmla="*/ 78 w 406"/>
              <a:gd name="T101" fmla="*/ 139 h 149"/>
              <a:gd name="T102" fmla="*/ 105 w 406"/>
              <a:gd name="T103" fmla="*/ 138 h 149"/>
              <a:gd name="T104" fmla="*/ 277 w 406"/>
              <a:gd name="T105" fmla="*/ 138 h 149"/>
              <a:gd name="T106" fmla="*/ 322 w 406"/>
              <a:gd name="T107" fmla="*/ 138 h 149"/>
              <a:gd name="T108" fmla="*/ 168 w 406"/>
              <a:gd name="T109" fmla="*/ 141 h 149"/>
              <a:gd name="T110" fmla="*/ 95 w 406"/>
              <a:gd name="T111" fmla="*/ 139 h 149"/>
              <a:gd name="T112" fmla="*/ 18 w 406"/>
              <a:gd name="T113" fmla="*/ 75 h 149"/>
              <a:gd name="T114" fmla="*/ 18 w 406"/>
              <a:gd name="T115" fmla="*/ 7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6" h="149">
                <a:moveTo>
                  <a:pt x="4" y="129"/>
                </a:moveTo>
                <a:cubicBezTo>
                  <a:pt x="4" y="130"/>
                  <a:pt x="2" y="129"/>
                  <a:pt x="2" y="130"/>
                </a:cubicBezTo>
                <a:cubicBezTo>
                  <a:pt x="2" y="132"/>
                  <a:pt x="5" y="133"/>
                  <a:pt x="3" y="135"/>
                </a:cubicBezTo>
                <a:cubicBezTo>
                  <a:pt x="4" y="136"/>
                  <a:pt x="4" y="136"/>
                  <a:pt x="5" y="137"/>
                </a:cubicBezTo>
                <a:cubicBezTo>
                  <a:pt x="2" y="138"/>
                  <a:pt x="2" y="138"/>
                  <a:pt x="2" y="138"/>
                </a:cubicBezTo>
                <a:cubicBezTo>
                  <a:pt x="3" y="139"/>
                  <a:pt x="4" y="139"/>
                  <a:pt x="6" y="139"/>
                </a:cubicBezTo>
                <a:cubicBezTo>
                  <a:pt x="6" y="139"/>
                  <a:pt x="6" y="139"/>
                  <a:pt x="6" y="139"/>
                </a:cubicBezTo>
                <a:cubicBezTo>
                  <a:pt x="7" y="139"/>
                  <a:pt x="10" y="139"/>
                  <a:pt x="11" y="141"/>
                </a:cubicBezTo>
                <a:cubicBezTo>
                  <a:pt x="6" y="142"/>
                  <a:pt x="6" y="142"/>
                  <a:pt x="6" y="142"/>
                </a:cubicBezTo>
                <a:cubicBezTo>
                  <a:pt x="32" y="149"/>
                  <a:pt x="59" y="143"/>
                  <a:pt x="85" y="142"/>
                </a:cubicBezTo>
                <a:cubicBezTo>
                  <a:pt x="108" y="141"/>
                  <a:pt x="108" y="141"/>
                  <a:pt x="108" y="141"/>
                </a:cubicBezTo>
                <a:cubicBezTo>
                  <a:pt x="192" y="143"/>
                  <a:pt x="192" y="143"/>
                  <a:pt x="192" y="143"/>
                </a:cubicBezTo>
                <a:cubicBezTo>
                  <a:pt x="253" y="142"/>
                  <a:pt x="253" y="142"/>
                  <a:pt x="253" y="142"/>
                </a:cubicBezTo>
                <a:cubicBezTo>
                  <a:pt x="253" y="143"/>
                  <a:pt x="253" y="143"/>
                  <a:pt x="253" y="143"/>
                </a:cubicBezTo>
                <a:cubicBezTo>
                  <a:pt x="250" y="144"/>
                  <a:pt x="246" y="142"/>
                  <a:pt x="244" y="145"/>
                </a:cubicBezTo>
                <a:cubicBezTo>
                  <a:pt x="270" y="146"/>
                  <a:pt x="297" y="144"/>
                  <a:pt x="322" y="144"/>
                </a:cubicBezTo>
                <a:cubicBezTo>
                  <a:pt x="323" y="145"/>
                  <a:pt x="323" y="145"/>
                  <a:pt x="323" y="145"/>
                </a:cubicBezTo>
                <a:cubicBezTo>
                  <a:pt x="350" y="144"/>
                  <a:pt x="375" y="141"/>
                  <a:pt x="400" y="135"/>
                </a:cubicBezTo>
                <a:cubicBezTo>
                  <a:pt x="398" y="131"/>
                  <a:pt x="403" y="133"/>
                  <a:pt x="404" y="131"/>
                </a:cubicBezTo>
                <a:cubicBezTo>
                  <a:pt x="401" y="129"/>
                  <a:pt x="401" y="129"/>
                  <a:pt x="401" y="129"/>
                </a:cubicBezTo>
                <a:cubicBezTo>
                  <a:pt x="402" y="127"/>
                  <a:pt x="406" y="128"/>
                  <a:pt x="404" y="125"/>
                </a:cubicBezTo>
                <a:cubicBezTo>
                  <a:pt x="405" y="124"/>
                  <a:pt x="405" y="123"/>
                  <a:pt x="405" y="122"/>
                </a:cubicBezTo>
                <a:cubicBezTo>
                  <a:pt x="401" y="116"/>
                  <a:pt x="403" y="106"/>
                  <a:pt x="397" y="103"/>
                </a:cubicBezTo>
                <a:cubicBezTo>
                  <a:pt x="397" y="102"/>
                  <a:pt x="398" y="102"/>
                  <a:pt x="399" y="102"/>
                </a:cubicBezTo>
                <a:cubicBezTo>
                  <a:pt x="398" y="101"/>
                  <a:pt x="398" y="100"/>
                  <a:pt x="398" y="98"/>
                </a:cubicBezTo>
                <a:cubicBezTo>
                  <a:pt x="399" y="96"/>
                  <a:pt x="399" y="96"/>
                  <a:pt x="399" y="96"/>
                </a:cubicBezTo>
                <a:cubicBezTo>
                  <a:pt x="399" y="95"/>
                  <a:pt x="397" y="96"/>
                  <a:pt x="396" y="93"/>
                </a:cubicBezTo>
                <a:cubicBezTo>
                  <a:pt x="397" y="91"/>
                  <a:pt x="397" y="90"/>
                  <a:pt x="398" y="88"/>
                </a:cubicBezTo>
                <a:cubicBezTo>
                  <a:pt x="397" y="86"/>
                  <a:pt x="394" y="87"/>
                  <a:pt x="393" y="86"/>
                </a:cubicBezTo>
                <a:cubicBezTo>
                  <a:pt x="398" y="83"/>
                  <a:pt x="398" y="83"/>
                  <a:pt x="398" y="83"/>
                </a:cubicBezTo>
                <a:cubicBezTo>
                  <a:pt x="396" y="83"/>
                  <a:pt x="399" y="80"/>
                  <a:pt x="397" y="78"/>
                </a:cubicBezTo>
                <a:cubicBezTo>
                  <a:pt x="398" y="76"/>
                  <a:pt x="398" y="76"/>
                  <a:pt x="398" y="76"/>
                </a:cubicBezTo>
                <a:cubicBezTo>
                  <a:pt x="397" y="75"/>
                  <a:pt x="395" y="77"/>
                  <a:pt x="395" y="74"/>
                </a:cubicBezTo>
                <a:cubicBezTo>
                  <a:pt x="395" y="71"/>
                  <a:pt x="398" y="72"/>
                  <a:pt x="398" y="70"/>
                </a:cubicBezTo>
                <a:cubicBezTo>
                  <a:pt x="396" y="65"/>
                  <a:pt x="401" y="59"/>
                  <a:pt x="395" y="56"/>
                </a:cubicBezTo>
                <a:cubicBezTo>
                  <a:pt x="378" y="56"/>
                  <a:pt x="359" y="56"/>
                  <a:pt x="341" y="55"/>
                </a:cubicBezTo>
                <a:cubicBezTo>
                  <a:pt x="341" y="54"/>
                  <a:pt x="341" y="54"/>
                  <a:pt x="341" y="54"/>
                </a:cubicBezTo>
                <a:cubicBezTo>
                  <a:pt x="347" y="54"/>
                  <a:pt x="353" y="49"/>
                  <a:pt x="358" y="54"/>
                </a:cubicBezTo>
                <a:cubicBezTo>
                  <a:pt x="361" y="54"/>
                  <a:pt x="365" y="52"/>
                  <a:pt x="368" y="51"/>
                </a:cubicBezTo>
                <a:cubicBezTo>
                  <a:pt x="377" y="49"/>
                  <a:pt x="385" y="49"/>
                  <a:pt x="394" y="47"/>
                </a:cubicBezTo>
                <a:cubicBezTo>
                  <a:pt x="397" y="47"/>
                  <a:pt x="397" y="47"/>
                  <a:pt x="397" y="47"/>
                </a:cubicBezTo>
                <a:cubicBezTo>
                  <a:pt x="396" y="46"/>
                  <a:pt x="396" y="46"/>
                  <a:pt x="396" y="46"/>
                </a:cubicBezTo>
                <a:cubicBezTo>
                  <a:pt x="378" y="44"/>
                  <a:pt x="362" y="46"/>
                  <a:pt x="344" y="48"/>
                </a:cubicBezTo>
                <a:cubicBezTo>
                  <a:pt x="342" y="47"/>
                  <a:pt x="342" y="47"/>
                  <a:pt x="342" y="47"/>
                </a:cubicBezTo>
                <a:cubicBezTo>
                  <a:pt x="343" y="45"/>
                  <a:pt x="343" y="45"/>
                  <a:pt x="343" y="45"/>
                </a:cubicBezTo>
                <a:cubicBezTo>
                  <a:pt x="361" y="42"/>
                  <a:pt x="379" y="44"/>
                  <a:pt x="397" y="42"/>
                </a:cubicBezTo>
                <a:cubicBezTo>
                  <a:pt x="395" y="41"/>
                  <a:pt x="392" y="42"/>
                  <a:pt x="390" y="40"/>
                </a:cubicBezTo>
                <a:cubicBezTo>
                  <a:pt x="391" y="39"/>
                  <a:pt x="393" y="40"/>
                  <a:pt x="394" y="40"/>
                </a:cubicBezTo>
                <a:cubicBezTo>
                  <a:pt x="393" y="39"/>
                  <a:pt x="391" y="39"/>
                  <a:pt x="390" y="38"/>
                </a:cubicBezTo>
                <a:cubicBezTo>
                  <a:pt x="394" y="35"/>
                  <a:pt x="399" y="38"/>
                  <a:pt x="402" y="34"/>
                </a:cubicBezTo>
                <a:cubicBezTo>
                  <a:pt x="399" y="33"/>
                  <a:pt x="395" y="35"/>
                  <a:pt x="395" y="30"/>
                </a:cubicBezTo>
                <a:cubicBezTo>
                  <a:pt x="396" y="26"/>
                  <a:pt x="399" y="30"/>
                  <a:pt x="401" y="28"/>
                </a:cubicBezTo>
                <a:cubicBezTo>
                  <a:pt x="397" y="28"/>
                  <a:pt x="393" y="26"/>
                  <a:pt x="389" y="25"/>
                </a:cubicBezTo>
                <a:cubicBezTo>
                  <a:pt x="377" y="24"/>
                  <a:pt x="363" y="25"/>
                  <a:pt x="352" y="25"/>
                </a:cubicBezTo>
                <a:cubicBezTo>
                  <a:pt x="352" y="24"/>
                  <a:pt x="352" y="24"/>
                  <a:pt x="352" y="24"/>
                </a:cubicBezTo>
                <a:cubicBezTo>
                  <a:pt x="351" y="24"/>
                  <a:pt x="351" y="24"/>
                  <a:pt x="351" y="24"/>
                </a:cubicBezTo>
                <a:cubicBezTo>
                  <a:pt x="352" y="25"/>
                  <a:pt x="352" y="25"/>
                  <a:pt x="352" y="25"/>
                </a:cubicBezTo>
                <a:cubicBezTo>
                  <a:pt x="341" y="27"/>
                  <a:pt x="328" y="27"/>
                  <a:pt x="317" y="26"/>
                </a:cubicBezTo>
                <a:cubicBezTo>
                  <a:pt x="317" y="26"/>
                  <a:pt x="317" y="26"/>
                  <a:pt x="317" y="26"/>
                </a:cubicBezTo>
                <a:cubicBezTo>
                  <a:pt x="327" y="23"/>
                  <a:pt x="338" y="24"/>
                  <a:pt x="349" y="23"/>
                </a:cubicBezTo>
                <a:cubicBezTo>
                  <a:pt x="350" y="24"/>
                  <a:pt x="350" y="24"/>
                  <a:pt x="350" y="24"/>
                </a:cubicBezTo>
                <a:cubicBezTo>
                  <a:pt x="350" y="24"/>
                  <a:pt x="350" y="24"/>
                  <a:pt x="350" y="24"/>
                </a:cubicBezTo>
                <a:cubicBezTo>
                  <a:pt x="366" y="22"/>
                  <a:pt x="384" y="22"/>
                  <a:pt x="401" y="24"/>
                </a:cubicBezTo>
                <a:cubicBezTo>
                  <a:pt x="400" y="22"/>
                  <a:pt x="402" y="22"/>
                  <a:pt x="403" y="22"/>
                </a:cubicBezTo>
                <a:cubicBezTo>
                  <a:pt x="404" y="22"/>
                  <a:pt x="404" y="22"/>
                  <a:pt x="404" y="22"/>
                </a:cubicBezTo>
                <a:cubicBezTo>
                  <a:pt x="404" y="20"/>
                  <a:pt x="402" y="19"/>
                  <a:pt x="401" y="18"/>
                </a:cubicBezTo>
                <a:cubicBezTo>
                  <a:pt x="396" y="18"/>
                  <a:pt x="391" y="17"/>
                  <a:pt x="387" y="15"/>
                </a:cubicBezTo>
                <a:cubicBezTo>
                  <a:pt x="387" y="13"/>
                  <a:pt x="389" y="15"/>
                  <a:pt x="389" y="14"/>
                </a:cubicBezTo>
                <a:cubicBezTo>
                  <a:pt x="389" y="14"/>
                  <a:pt x="388" y="13"/>
                  <a:pt x="388" y="13"/>
                </a:cubicBezTo>
                <a:cubicBezTo>
                  <a:pt x="388" y="12"/>
                  <a:pt x="389" y="12"/>
                  <a:pt x="389" y="11"/>
                </a:cubicBezTo>
                <a:cubicBezTo>
                  <a:pt x="394" y="11"/>
                  <a:pt x="397" y="13"/>
                  <a:pt x="401" y="13"/>
                </a:cubicBezTo>
                <a:cubicBezTo>
                  <a:pt x="397" y="9"/>
                  <a:pt x="391" y="11"/>
                  <a:pt x="387" y="8"/>
                </a:cubicBezTo>
                <a:cubicBezTo>
                  <a:pt x="371" y="4"/>
                  <a:pt x="353" y="9"/>
                  <a:pt x="337" y="8"/>
                </a:cubicBezTo>
                <a:cubicBezTo>
                  <a:pt x="334" y="10"/>
                  <a:pt x="334" y="10"/>
                  <a:pt x="334" y="10"/>
                </a:cubicBez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2" y="13"/>
                  <a:pt x="232" y="12"/>
                </a:cubicBezTo>
                <a:cubicBezTo>
                  <a:pt x="232" y="11"/>
                  <a:pt x="232" y="11"/>
                  <a:pt x="232" y="11"/>
                </a:cubicBezTo>
                <a:cubicBezTo>
                  <a:pt x="374" y="4"/>
                  <a:pt x="374" y="4"/>
                  <a:pt x="374" y="4"/>
                </a:cubicBezTo>
                <a:cubicBezTo>
                  <a:pt x="373" y="4"/>
                  <a:pt x="372" y="4"/>
                  <a:pt x="371" y="3"/>
                </a:cubicBezTo>
                <a:cubicBezTo>
                  <a:pt x="372" y="2"/>
                  <a:pt x="372" y="2"/>
                  <a:pt x="372" y="2"/>
                </a:cubicBezTo>
                <a:cubicBezTo>
                  <a:pt x="370" y="0"/>
                  <a:pt x="370" y="0"/>
                  <a:pt x="370" y="0"/>
                </a:cubicBezTo>
                <a:cubicBezTo>
                  <a:pt x="345" y="1"/>
                  <a:pt x="318" y="3"/>
                  <a:pt x="292" y="3"/>
                </a:cubicBezTo>
                <a:cubicBezTo>
                  <a:pt x="296" y="4"/>
                  <a:pt x="296" y="4"/>
                  <a:pt x="296" y="4"/>
                </a:cubicBezTo>
                <a:cubicBezTo>
                  <a:pt x="264" y="7"/>
                  <a:pt x="232" y="4"/>
                  <a:pt x="200" y="6"/>
                </a:cubicBezTo>
                <a:cubicBezTo>
                  <a:pt x="177" y="5"/>
                  <a:pt x="152" y="4"/>
                  <a:pt x="129" y="6"/>
                </a:cubicBezTo>
                <a:cubicBezTo>
                  <a:pt x="128" y="7"/>
                  <a:pt x="128" y="7"/>
                  <a:pt x="128" y="7"/>
                </a:cubicBezTo>
                <a:cubicBezTo>
                  <a:pt x="107" y="6"/>
                  <a:pt x="85" y="5"/>
                  <a:pt x="64" y="7"/>
                </a:cubicBezTo>
                <a:cubicBezTo>
                  <a:pt x="59" y="9"/>
                  <a:pt x="59" y="9"/>
                  <a:pt x="59" y="9"/>
                </a:cubicBezTo>
                <a:cubicBezTo>
                  <a:pt x="58" y="10"/>
                  <a:pt x="58" y="10"/>
                  <a:pt x="58" y="10"/>
                </a:cubicBezTo>
                <a:cubicBezTo>
                  <a:pt x="60" y="12"/>
                  <a:pt x="62" y="10"/>
                  <a:pt x="64" y="12"/>
                </a:cubicBezTo>
                <a:cubicBezTo>
                  <a:pt x="59" y="12"/>
                  <a:pt x="55" y="15"/>
                  <a:pt x="51" y="16"/>
                </a:cubicBezTo>
                <a:cubicBezTo>
                  <a:pt x="49" y="13"/>
                  <a:pt x="44" y="17"/>
                  <a:pt x="42" y="15"/>
                </a:cubicBezTo>
                <a:cubicBezTo>
                  <a:pt x="42" y="13"/>
                  <a:pt x="42" y="13"/>
                  <a:pt x="42" y="13"/>
                </a:cubicBezTo>
                <a:cubicBezTo>
                  <a:pt x="38" y="12"/>
                  <a:pt x="36" y="15"/>
                  <a:pt x="33" y="16"/>
                </a:cubicBezTo>
                <a:cubicBezTo>
                  <a:pt x="33" y="19"/>
                  <a:pt x="36" y="16"/>
                  <a:pt x="37" y="18"/>
                </a:cubicBezTo>
                <a:cubicBezTo>
                  <a:pt x="42" y="19"/>
                  <a:pt x="45" y="14"/>
                  <a:pt x="48" y="16"/>
                </a:cubicBezTo>
                <a:cubicBezTo>
                  <a:pt x="49" y="17"/>
                  <a:pt x="49" y="16"/>
                  <a:pt x="50" y="17"/>
                </a:cubicBezTo>
                <a:cubicBezTo>
                  <a:pt x="43" y="21"/>
                  <a:pt x="35" y="18"/>
                  <a:pt x="28" y="23"/>
                </a:cubicBezTo>
                <a:cubicBezTo>
                  <a:pt x="26" y="22"/>
                  <a:pt x="24" y="23"/>
                  <a:pt x="23" y="23"/>
                </a:cubicBezTo>
                <a:cubicBezTo>
                  <a:pt x="23" y="21"/>
                  <a:pt x="25" y="21"/>
                  <a:pt x="26" y="21"/>
                </a:cubicBezTo>
                <a:cubicBezTo>
                  <a:pt x="22" y="20"/>
                  <a:pt x="19" y="25"/>
                  <a:pt x="14" y="24"/>
                </a:cubicBezTo>
                <a:cubicBezTo>
                  <a:pt x="13" y="25"/>
                  <a:pt x="13" y="25"/>
                  <a:pt x="13" y="25"/>
                </a:cubicBezTo>
                <a:cubicBezTo>
                  <a:pt x="16" y="26"/>
                  <a:pt x="20" y="24"/>
                  <a:pt x="23" y="24"/>
                </a:cubicBezTo>
                <a:cubicBezTo>
                  <a:pt x="21" y="30"/>
                  <a:pt x="11" y="26"/>
                  <a:pt x="16" y="34"/>
                </a:cubicBezTo>
                <a:cubicBezTo>
                  <a:pt x="17" y="35"/>
                  <a:pt x="19" y="34"/>
                  <a:pt x="19" y="37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2"/>
                  <a:pt x="16" y="46"/>
                  <a:pt x="19" y="46"/>
                </a:cubicBezTo>
                <a:cubicBezTo>
                  <a:pt x="17" y="46"/>
                  <a:pt x="14" y="46"/>
                  <a:pt x="14" y="49"/>
                </a:cubicBezTo>
                <a:cubicBezTo>
                  <a:pt x="15" y="50"/>
                  <a:pt x="18" y="46"/>
                  <a:pt x="18" y="50"/>
                </a:cubicBezTo>
                <a:cubicBezTo>
                  <a:pt x="16" y="51"/>
                  <a:pt x="17" y="55"/>
                  <a:pt x="14" y="55"/>
                </a:cubicBezTo>
                <a:cubicBezTo>
                  <a:pt x="13" y="57"/>
                  <a:pt x="13" y="57"/>
                  <a:pt x="13" y="57"/>
                </a:cubicBezTo>
                <a:cubicBezTo>
                  <a:pt x="15" y="58"/>
                  <a:pt x="17" y="55"/>
                  <a:pt x="17" y="58"/>
                </a:cubicBezTo>
                <a:cubicBezTo>
                  <a:pt x="16" y="58"/>
                  <a:pt x="15" y="60"/>
                  <a:pt x="14" y="60"/>
                </a:cubicBezTo>
                <a:cubicBezTo>
                  <a:pt x="16" y="61"/>
                  <a:pt x="18" y="59"/>
                  <a:pt x="20" y="61"/>
                </a:cubicBezTo>
                <a:cubicBezTo>
                  <a:pt x="19" y="64"/>
                  <a:pt x="11" y="59"/>
                  <a:pt x="15" y="66"/>
                </a:cubicBezTo>
                <a:cubicBezTo>
                  <a:pt x="13" y="67"/>
                  <a:pt x="13" y="67"/>
                  <a:pt x="13" y="67"/>
                </a:cubicBezTo>
                <a:cubicBezTo>
                  <a:pt x="18" y="67"/>
                  <a:pt x="18" y="67"/>
                  <a:pt x="18" y="67"/>
                </a:cubicBezTo>
                <a:cubicBezTo>
                  <a:pt x="18" y="68"/>
                  <a:pt x="17" y="69"/>
                  <a:pt x="16" y="69"/>
                </a:cubicBezTo>
                <a:cubicBezTo>
                  <a:pt x="16" y="71"/>
                  <a:pt x="17" y="70"/>
                  <a:pt x="18" y="71"/>
                </a:cubicBezTo>
                <a:cubicBezTo>
                  <a:pt x="14" y="73"/>
                  <a:pt x="14" y="73"/>
                  <a:pt x="14" y="73"/>
                </a:cubicBezTo>
                <a:cubicBezTo>
                  <a:pt x="15" y="74"/>
                  <a:pt x="16" y="76"/>
                  <a:pt x="18" y="76"/>
                </a:cubicBezTo>
                <a:cubicBezTo>
                  <a:pt x="17" y="77"/>
                  <a:pt x="17" y="77"/>
                  <a:pt x="17" y="77"/>
                </a:cubicBezTo>
                <a:cubicBezTo>
                  <a:pt x="17" y="78"/>
                  <a:pt x="18" y="78"/>
                  <a:pt x="18" y="78"/>
                </a:cubicBezTo>
                <a:cubicBezTo>
                  <a:pt x="18" y="80"/>
                  <a:pt x="17" y="82"/>
                  <a:pt x="16" y="83"/>
                </a:cubicBezTo>
                <a:cubicBezTo>
                  <a:pt x="15" y="82"/>
                  <a:pt x="14" y="83"/>
                  <a:pt x="13" y="84"/>
                </a:cubicBezTo>
                <a:cubicBezTo>
                  <a:pt x="15" y="86"/>
                  <a:pt x="15" y="86"/>
                  <a:pt x="15" y="86"/>
                </a:cubicBezTo>
                <a:cubicBezTo>
                  <a:pt x="12" y="87"/>
                  <a:pt x="12" y="87"/>
                  <a:pt x="12" y="87"/>
                </a:cubicBezTo>
                <a:cubicBezTo>
                  <a:pt x="13" y="88"/>
                  <a:pt x="13" y="88"/>
                  <a:pt x="13" y="88"/>
                </a:cubicBezTo>
                <a:cubicBezTo>
                  <a:pt x="13" y="89"/>
                  <a:pt x="11" y="88"/>
                  <a:pt x="11" y="90"/>
                </a:cubicBezTo>
                <a:cubicBezTo>
                  <a:pt x="13" y="92"/>
                  <a:pt x="9" y="96"/>
                  <a:pt x="13" y="97"/>
                </a:cubicBezTo>
                <a:cubicBezTo>
                  <a:pt x="12" y="97"/>
                  <a:pt x="13" y="98"/>
                  <a:pt x="13" y="99"/>
                </a:cubicBezTo>
                <a:cubicBezTo>
                  <a:pt x="13" y="99"/>
                  <a:pt x="14" y="98"/>
                  <a:pt x="14" y="99"/>
                </a:cubicBezTo>
                <a:cubicBezTo>
                  <a:pt x="14" y="100"/>
                  <a:pt x="14" y="100"/>
                  <a:pt x="14" y="100"/>
                </a:cubicBezTo>
                <a:cubicBezTo>
                  <a:pt x="13" y="101"/>
                  <a:pt x="12" y="99"/>
                  <a:pt x="10" y="99"/>
                </a:cubicBezTo>
                <a:cubicBezTo>
                  <a:pt x="10" y="101"/>
                  <a:pt x="13" y="100"/>
                  <a:pt x="13" y="102"/>
                </a:cubicBezTo>
                <a:cubicBezTo>
                  <a:pt x="12" y="103"/>
                  <a:pt x="9" y="104"/>
                  <a:pt x="11" y="106"/>
                </a:cubicBezTo>
                <a:cubicBezTo>
                  <a:pt x="12" y="109"/>
                  <a:pt x="16" y="106"/>
                  <a:pt x="16" y="110"/>
                </a:cubicBezTo>
                <a:cubicBezTo>
                  <a:pt x="13" y="116"/>
                  <a:pt x="6" y="110"/>
                  <a:pt x="1" y="114"/>
                </a:cubicBezTo>
                <a:cubicBezTo>
                  <a:pt x="2" y="115"/>
                  <a:pt x="4" y="115"/>
                  <a:pt x="5" y="117"/>
                </a:cubicBezTo>
                <a:cubicBezTo>
                  <a:pt x="4" y="117"/>
                  <a:pt x="3" y="117"/>
                  <a:pt x="2" y="117"/>
                </a:cubicBezTo>
                <a:cubicBezTo>
                  <a:pt x="1" y="120"/>
                  <a:pt x="4" y="117"/>
                  <a:pt x="4" y="120"/>
                </a:cubicBezTo>
                <a:cubicBezTo>
                  <a:pt x="3" y="121"/>
                  <a:pt x="2" y="121"/>
                  <a:pt x="0" y="122"/>
                </a:cubicBezTo>
                <a:cubicBezTo>
                  <a:pt x="4" y="122"/>
                  <a:pt x="7" y="123"/>
                  <a:pt x="10" y="122"/>
                </a:cubicBezTo>
                <a:cubicBezTo>
                  <a:pt x="11" y="128"/>
                  <a:pt x="4" y="124"/>
                  <a:pt x="2" y="126"/>
                </a:cubicBezTo>
                <a:cubicBezTo>
                  <a:pt x="2" y="128"/>
                  <a:pt x="3" y="128"/>
                  <a:pt x="4" y="129"/>
                </a:cubicBezTo>
                <a:close/>
                <a:moveTo>
                  <a:pt x="389" y="85"/>
                </a:moveTo>
                <a:cubicBezTo>
                  <a:pt x="383" y="86"/>
                  <a:pt x="383" y="86"/>
                  <a:pt x="383" y="86"/>
                </a:cubicBezTo>
                <a:cubicBezTo>
                  <a:pt x="385" y="85"/>
                  <a:pt x="387" y="85"/>
                  <a:pt x="389" y="85"/>
                </a:cubicBezTo>
                <a:cubicBezTo>
                  <a:pt x="392" y="85"/>
                  <a:pt x="392" y="85"/>
                  <a:pt x="392" y="85"/>
                </a:cubicBezTo>
                <a:cubicBezTo>
                  <a:pt x="391" y="86"/>
                  <a:pt x="390" y="86"/>
                  <a:pt x="389" y="85"/>
                </a:cubicBezTo>
                <a:close/>
                <a:moveTo>
                  <a:pt x="72" y="139"/>
                </a:moveTo>
                <a:cubicBezTo>
                  <a:pt x="78" y="139"/>
                  <a:pt x="78" y="139"/>
                  <a:pt x="78" y="139"/>
                </a:cubicBezTo>
                <a:cubicBezTo>
                  <a:pt x="81" y="139"/>
                  <a:pt x="84" y="139"/>
                  <a:pt x="88" y="139"/>
                </a:cubicBezTo>
                <a:cubicBezTo>
                  <a:pt x="95" y="139"/>
                  <a:pt x="95" y="139"/>
                  <a:pt x="95" y="139"/>
                </a:cubicBezTo>
                <a:cubicBezTo>
                  <a:pt x="99" y="139"/>
                  <a:pt x="102" y="139"/>
                  <a:pt x="105" y="138"/>
                </a:cubicBezTo>
                <a:cubicBezTo>
                  <a:pt x="120" y="137"/>
                  <a:pt x="134" y="139"/>
                  <a:pt x="149" y="140"/>
                </a:cubicBezTo>
                <a:cubicBezTo>
                  <a:pt x="168" y="141"/>
                  <a:pt x="168" y="141"/>
                  <a:pt x="168" y="141"/>
                </a:cubicBezTo>
                <a:cubicBezTo>
                  <a:pt x="277" y="138"/>
                  <a:pt x="277" y="138"/>
                  <a:pt x="277" y="138"/>
                </a:cubicBezTo>
                <a:cubicBezTo>
                  <a:pt x="343" y="136"/>
                  <a:pt x="343" y="136"/>
                  <a:pt x="343" y="136"/>
                </a:cubicBezTo>
                <a:cubicBezTo>
                  <a:pt x="358" y="132"/>
                  <a:pt x="373" y="129"/>
                  <a:pt x="389" y="130"/>
                </a:cubicBezTo>
                <a:cubicBezTo>
                  <a:pt x="368" y="135"/>
                  <a:pt x="344" y="137"/>
                  <a:pt x="322" y="138"/>
                </a:cubicBezTo>
                <a:cubicBezTo>
                  <a:pt x="239" y="140"/>
                  <a:pt x="239" y="140"/>
                  <a:pt x="239" y="140"/>
                </a:cubicBezTo>
                <a:cubicBezTo>
                  <a:pt x="193" y="141"/>
                  <a:pt x="193" y="141"/>
                  <a:pt x="193" y="141"/>
                </a:cubicBezTo>
                <a:cubicBezTo>
                  <a:pt x="168" y="141"/>
                  <a:pt x="168" y="141"/>
                  <a:pt x="168" y="141"/>
                </a:cubicBezTo>
                <a:cubicBezTo>
                  <a:pt x="167" y="141"/>
                  <a:pt x="167" y="141"/>
                  <a:pt x="167" y="141"/>
                </a:cubicBezTo>
                <a:cubicBezTo>
                  <a:pt x="160" y="141"/>
                  <a:pt x="155" y="141"/>
                  <a:pt x="149" y="140"/>
                </a:cubicBezTo>
                <a:cubicBezTo>
                  <a:pt x="95" y="139"/>
                  <a:pt x="95" y="139"/>
                  <a:pt x="95" y="139"/>
                </a:cubicBezTo>
                <a:cubicBezTo>
                  <a:pt x="93" y="139"/>
                  <a:pt x="90" y="139"/>
                  <a:pt x="88" y="139"/>
                </a:cubicBezTo>
                <a:lnTo>
                  <a:pt x="72" y="139"/>
                </a:lnTo>
                <a:close/>
                <a:moveTo>
                  <a:pt x="18" y="75"/>
                </a:moveTo>
                <a:cubicBezTo>
                  <a:pt x="18" y="74"/>
                  <a:pt x="18" y="74"/>
                  <a:pt x="18" y="74"/>
                </a:cubicBezTo>
                <a:cubicBezTo>
                  <a:pt x="18" y="73"/>
                  <a:pt x="19" y="74"/>
                  <a:pt x="20" y="74"/>
                </a:cubicBezTo>
                <a:cubicBezTo>
                  <a:pt x="20" y="76"/>
                  <a:pt x="19" y="75"/>
                  <a:pt x="18" y="75"/>
                </a:cubicBezTo>
                <a:close/>
              </a:path>
            </a:pathLst>
          </a:custGeom>
          <a:solidFill>
            <a:srgbClr val="22201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出自【趣你的PPT】(微信:qunideppt)：最优质的PPT资源库"/>
          <p:cNvSpPr txBox="1">
            <a:spLocks/>
          </p:cNvSpPr>
          <p:nvPr/>
        </p:nvSpPr>
        <p:spPr>
          <a:xfrm>
            <a:off x="7558597" y="2496594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bg1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99713" y="5037147"/>
            <a:ext cx="3186079" cy="1175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88097" y="4438924"/>
            <a:ext cx="2720325" cy="516370"/>
          </a:xfrm>
          <a:custGeom>
            <a:avLst/>
            <a:gdLst>
              <a:gd name="T0" fmla="*/ 3 w 406"/>
              <a:gd name="T1" fmla="*/ 135 h 149"/>
              <a:gd name="T2" fmla="*/ 6 w 406"/>
              <a:gd name="T3" fmla="*/ 139 h 149"/>
              <a:gd name="T4" fmla="*/ 6 w 406"/>
              <a:gd name="T5" fmla="*/ 142 h 149"/>
              <a:gd name="T6" fmla="*/ 192 w 406"/>
              <a:gd name="T7" fmla="*/ 143 h 149"/>
              <a:gd name="T8" fmla="*/ 244 w 406"/>
              <a:gd name="T9" fmla="*/ 145 h 149"/>
              <a:gd name="T10" fmla="*/ 400 w 406"/>
              <a:gd name="T11" fmla="*/ 135 h 149"/>
              <a:gd name="T12" fmla="*/ 404 w 406"/>
              <a:gd name="T13" fmla="*/ 125 h 149"/>
              <a:gd name="T14" fmla="*/ 399 w 406"/>
              <a:gd name="T15" fmla="*/ 102 h 149"/>
              <a:gd name="T16" fmla="*/ 396 w 406"/>
              <a:gd name="T17" fmla="*/ 93 h 149"/>
              <a:gd name="T18" fmla="*/ 398 w 406"/>
              <a:gd name="T19" fmla="*/ 83 h 149"/>
              <a:gd name="T20" fmla="*/ 395 w 406"/>
              <a:gd name="T21" fmla="*/ 74 h 149"/>
              <a:gd name="T22" fmla="*/ 341 w 406"/>
              <a:gd name="T23" fmla="*/ 55 h 149"/>
              <a:gd name="T24" fmla="*/ 368 w 406"/>
              <a:gd name="T25" fmla="*/ 51 h 149"/>
              <a:gd name="T26" fmla="*/ 396 w 406"/>
              <a:gd name="T27" fmla="*/ 46 h 149"/>
              <a:gd name="T28" fmla="*/ 343 w 406"/>
              <a:gd name="T29" fmla="*/ 45 h 149"/>
              <a:gd name="T30" fmla="*/ 394 w 406"/>
              <a:gd name="T31" fmla="*/ 40 h 149"/>
              <a:gd name="T32" fmla="*/ 395 w 406"/>
              <a:gd name="T33" fmla="*/ 30 h 149"/>
              <a:gd name="T34" fmla="*/ 352 w 406"/>
              <a:gd name="T35" fmla="*/ 25 h 149"/>
              <a:gd name="T36" fmla="*/ 352 w 406"/>
              <a:gd name="T37" fmla="*/ 25 h 149"/>
              <a:gd name="T38" fmla="*/ 349 w 406"/>
              <a:gd name="T39" fmla="*/ 23 h 149"/>
              <a:gd name="T40" fmla="*/ 401 w 406"/>
              <a:gd name="T41" fmla="*/ 24 h 149"/>
              <a:gd name="T42" fmla="*/ 401 w 406"/>
              <a:gd name="T43" fmla="*/ 18 h 149"/>
              <a:gd name="T44" fmla="*/ 388 w 406"/>
              <a:gd name="T45" fmla="*/ 13 h 149"/>
              <a:gd name="T46" fmla="*/ 387 w 406"/>
              <a:gd name="T47" fmla="*/ 8 h 149"/>
              <a:gd name="T48" fmla="*/ 233 w 406"/>
              <a:gd name="T49" fmla="*/ 13 h 149"/>
              <a:gd name="T50" fmla="*/ 374 w 406"/>
              <a:gd name="T51" fmla="*/ 4 h 149"/>
              <a:gd name="T52" fmla="*/ 370 w 406"/>
              <a:gd name="T53" fmla="*/ 0 h 149"/>
              <a:gd name="T54" fmla="*/ 200 w 406"/>
              <a:gd name="T55" fmla="*/ 6 h 149"/>
              <a:gd name="T56" fmla="*/ 64 w 406"/>
              <a:gd name="T57" fmla="*/ 7 h 149"/>
              <a:gd name="T58" fmla="*/ 64 w 406"/>
              <a:gd name="T59" fmla="*/ 12 h 149"/>
              <a:gd name="T60" fmla="*/ 42 w 406"/>
              <a:gd name="T61" fmla="*/ 13 h 149"/>
              <a:gd name="T62" fmla="*/ 48 w 406"/>
              <a:gd name="T63" fmla="*/ 16 h 149"/>
              <a:gd name="T64" fmla="*/ 23 w 406"/>
              <a:gd name="T65" fmla="*/ 23 h 149"/>
              <a:gd name="T66" fmla="*/ 13 w 406"/>
              <a:gd name="T67" fmla="*/ 25 h 149"/>
              <a:gd name="T68" fmla="*/ 19 w 406"/>
              <a:gd name="T69" fmla="*/ 37 h 149"/>
              <a:gd name="T70" fmla="*/ 19 w 406"/>
              <a:gd name="T71" fmla="*/ 46 h 149"/>
              <a:gd name="T72" fmla="*/ 14 w 406"/>
              <a:gd name="T73" fmla="*/ 55 h 149"/>
              <a:gd name="T74" fmla="*/ 14 w 406"/>
              <a:gd name="T75" fmla="*/ 60 h 149"/>
              <a:gd name="T76" fmla="*/ 13 w 406"/>
              <a:gd name="T77" fmla="*/ 67 h 149"/>
              <a:gd name="T78" fmla="*/ 18 w 406"/>
              <a:gd name="T79" fmla="*/ 71 h 149"/>
              <a:gd name="T80" fmla="*/ 17 w 406"/>
              <a:gd name="T81" fmla="*/ 77 h 149"/>
              <a:gd name="T82" fmla="*/ 13 w 406"/>
              <a:gd name="T83" fmla="*/ 84 h 149"/>
              <a:gd name="T84" fmla="*/ 13 w 406"/>
              <a:gd name="T85" fmla="*/ 88 h 149"/>
              <a:gd name="T86" fmla="*/ 13 w 406"/>
              <a:gd name="T87" fmla="*/ 99 h 149"/>
              <a:gd name="T88" fmla="*/ 10 w 406"/>
              <a:gd name="T89" fmla="*/ 99 h 149"/>
              <a:gd name="T90" fmla="*/ 16 w 406"/>
              <a:gd name="T91" fmla="*/ 110 h 149"/>
              <a:gd name="T92" fmla="*/ 2 w 406"/>
              <a:gd name="T93" fmla="*/ 117 h 149"/>
              <a:gd name="T94" fmla="*/ 10 w 406"/>
              <a:gd name="T95" fmla="*/ 122 h 149"/>
              <a:gd name="T96" fmla="*/ 389 w 406"/>
              <a:gd name="T97" fmla="*/ 85 h 149"/>
              <a:gd name="T98" fmla="*/ 392 w 406"/>
              <a:gd name="T99" fmla="*/ 85 h 149"/>
              <a:gd name="T100" fmla="*/ 78 w 406"/>
              <a:gd name="T101" fmla="*/ 139 h 149"/>
              <a:gd name="T102" fmla="*/ 105 w 406"/>
              <a:gd name="T103" fmla="*/ 138 h 149"/>
              <a:gd name="T104" fmla="*/ 277 w 406"/>
              <a:gd name="T105" fmla="*/ 138 h 149"/>
              <a:gd name="T106" fmla="*/ 322 w 406"/>
              <a:gd name="T107" fmla="*/ 138 h 149"/>
              <a:gd name="T108" fmla="*/ 168 w 406"/>
              <a:gd name="T109" fmla="*/ 141 h 149"/>
              <a:gd name="T110" fmla="*/ 95 w 406"/>
              <a:gd name="T111" fmla="*/ 139 h 149"/>
              <a:gd name="T112" fmla="*/ 18 w 406"/>
              <a:gd name="T113" fmla="*/ 75 h 149"/>
              <a:gd name="T114" fmla="*/ 18 w 406"/>
              <a:gd name="T115" fmla="*/ 7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6" h="149">
                <a:moveTo>
                  <a:pt x="4" y="129"/>
                </a:moveTo>
                <a:cubicBezTo>
                  <a:pt x="4" y="130"/>
                  <a:pt x="2" y="129"/>
                  <a:pt x="2" y="130"/>
                </a:cubicBezTo>
                <a:cubicBezTo>
                  <a:pt x="2" y="132"/>
                  <a:pt x="5" y="133"/>
                  <a:pt x="3" y="135"/>
                </a:cubicBezTo>
                <a:cubicBezTo>
                  <a:pt x="4" y="136"/>
                  <a:pt x="4" y="136"/>
                  <a:pt x="5" y="137"/>
                </a:cubicBezTo>
                <a:cubicBezTo>
                  <a:pt x="2" y="138"/>
                  <a:pt x="2" y="138"/>
                  <a:pt x="2" y="138"/>
                </a:cubicBezTo>
                <a:cubicBezTo>
                  <a:pt x="3" y="139"/>
                  <a:pt x="4" y="139"/>
                  <a:pt x="6" y="139"/>
                </a:cubicBezTo>
                <a:cubicBezTo>
                  <a:pt x="6" y="139"/>
                  <a:pt x="6" y="139"/>
                  <a:pt x="6" y="139"/>
                </a:cubicBezTo>
                <a:cubicBezTo>
                  <a:pt x="7" y="139"/>
                  <a:pt x="10" y="139"/>
                  <a:pt x="11" y="141"/>
                </a:cubicBezTo>
                <a:cubicBezTo>
                  <a:pt x="6" y="142"/>
                  <a:pt x="6" y="142"/>
                  <a:pt x="6" y="142"/>
                </a:cubicBezTo>
                <a:cubicBezTo>
                  <a:pt x="32" y="149"/>
                  <a:pt x="59" y="143"/>
                  <a:pt x="85" y="142"/>
                </a:cubicBezTo>
                <a:cubicBezTo>
                  <a:pt x="108" y="141"/>
                  <a:pt x="108" y="141"/>
                  <a:pt x="108" y="141"/>
                </a:cubicBezTo>
                <a:cubicBezTo>
                  <a:pt x="192" y="143"/>
                  <a:pt x="192" y="143"/>
                  <a:pt x="192" y="143"/>
                </a:cubicBezTo>
                <a:cubicBezTo>
                  <a:pt x="253" y="142"/>
                  <a:pt x="253" y="142"/>
                  <a:pt x="253" y="142"/>
                </a:cubicBezTo>
                <a:cubicBezTo>
                  <a:pt x="253" y="143"/>
                  <a:pt x="253" y="143"/>
                  <a:pt x="253" y="143"/>
                </a:cubicBezTo>
                <a:cubicBezTo>
                  <a:pt x="250" y="144"/>
                  <a:pt x="246" y="142"/>
                  <a:pt x="244" y="145"/>
                </a:cubicBezTo>
                <a:cubicBezTo>
                  <a:pt x="270" y="146"/>
                  <a:pt x="297" y="144"/>
                  <a:pt x="322" y="144"/>
                </a:cubicBezTo>
                <a:cubicBezTo>
                  <a:pt x="323" y="145"/>
                  <a:pt x="323" y="145"/>
                  <a:pt x="323" y="145"/>
                </a:cubicBezTo>
                <a:cubicBezTo>
                  <a:pt x="350" y="144"/>
                  <a:pt x="375" y="141"/>
                  <a:pt x="400" y="135"/>
                </a:cubicBezTo>
                <a:cubicBezTo>
                  <a:pt x="398" y="131"/>
                  <a:pt x="403" y="133"/>
                  <a:pt x="404" y="131"/>
                </a:cubicBezTo>
                <a:cubicBezTo>
                  <a:pt x="401" y="129"/>
                  <a:pt x="401" y="129"/>
                  <a:pt x="401" y="129"/>
                </a:cubicBezTo>
                <a:cubicBezTo>
                  <a:pt x="402" y="127"/>
                  <a:pt x="406" y="128"/>
                  <a:pt x="404" y="125"/>
                </a:cubicBezTo>
                <a:cubicBezTo>
                  <a:pt x="405" y="124"/>
                  <a:pt x="405" y="123"/>
                  <a:pt x="405" y="122"/>
                </a:cubicBezTo>
                <a:cubicBezTo>
                  <a:pt x="401" y="116"/>
                  <a:pt x="403" y="106"/>
                  <a:pt x="397" y="103"/>
                </a:cubicBezTo>
                <a:cubicBezTo>
                  <a:pt x="397" y="102"/>
                  <a:pt x="398" y="102"/>
                  <a:pt x="399" y="102"/>
                </a:cubicBezTo>
                <a:cubicBezTo>
                  <a:pt x="398" y="101"/>
                  <a:pt x="398" y="100"/>
                  <a:pt x="398" y="98"/>
                </a:cubicBezTo>
                <a:cubicBezTo>
                  <a:pt x="399" y="96"/>
                  <a:pt x="399" y="96"/>
                  <a:pt x="399" y="96"/>
                </a:cubicBezTo>
                <a:cubicBezTo>
                  <a:pt x="399" y="95"/>
                  <a:pt x="397" y="96"/>
                  <a:pt x="396" y="93"/>
                </a:cubicBezTo>
                <a:cubicBezTo>
                  <a:pt x="397" y="91"/>
                  <a:pt x="397" y="90"/>
                  <a:pt x="398" y="88"/>
                </a:cubicBezTo>
                <a:cubicBezTo>
                  <a:pt x="397" y="86"/>
                  <a:pt x="394" y="87"/>
                  <a:pt x="393" y="86"/>
                </a:cubicBezTo>
                <a:cubicBezTo>
                  <a:pt x="398" y="83"/>
                  <a:pt x="398" y="83"/>
                  <a:pt x="398" y="83"/>
                </a:cubicBezTo>
                <a:cubicBezTo>
                  <a:pt x="396" y="83"/>
                  <a:pt x="399" y="80"/>
                  <a:pt x="397" y="78"/>
                </a:cubicBezTo>
                <a:cubicBezTo>
                  <a:pt x="398" y="76"/>
                  <a:pt x="398" y="76"/>
                  <a:pt x="398" y="76"/>
                </a:cubicBezTo>
                <a:cubicBezTo>
                  <a:pt x="397" y="75"/>
                  <a:pt x="395" y="77"/>
                  <a:pt x="395" y="74"/>
                </a:cubicBezTo>
                <a:cubicBezTo>
                  <a:pt x="395" y="71"/>
                  <a:pt x="398" y="72"/>
                  <a:pt x="398" y="70"/>
                </a:cubicBezTo>
                <a:cubicBezTo>
                  <a:pt x="396" y="65"/>
                  <a:pt x="401" y="59"/>
                  <a:pt x="395" y="56"/>
                </a:cubicBezTo>
                <a:cubicBezTo>
                  <a:pt x="378" y="56"/>
                  <a:pt x="359" y="56"/>
                  <a:pt x="341" y="55"/>
                </a:cubicBezTo>
                <a:cubicBezTo>
                  <a:pt x="341" y="54"/>
                  <a:pt x="341" y="54"/>
                  <a:pt x="341" y="54"/>
                </a:cubicBezTo>
                <a:cubicBezTo>
                  <a:pt x="347" y="54"/>
                  <a:pt x="353" y="49"/>
                  <a:pt x="358" y="54"/>
                </a:cubicBezTo>
                <a:cubicBezTo>
                  <a:pt x="361" y="54"/>
                  <a:pt x="365" y="52"/>
                  <a:pt x="368" y="51"/>
                </a:cubicBezTo>
                <a:cubicBezTo>
                  <a:pt x="377" y="49"/>
                  <a:pt x="385" y="49"/>
                  <a:pt x="394" y="47"/>
                </a:cubicBezTo>
                <a:cubicBezTo>
                  <a:pt x="397" y="47"/>
                  <a:pt x="397" y="47"/>
                  <a:pt x="397" y="47"/>
                </a:cubicBezTo>
                <a:cubicBezTo>
                  <a:pt x="396" y="46"/>
                  <a:pt x="396" y="46"/>
                  <a:pt x="396" y="46"/>
                </a:cubicBezTo>
                <a:cubicBezTo>
                  <a:pt x="378" y="44"/>
                  <a:pt x="362" y="46"/>
                  <a:pt x="344" y="48"/>
                </a:cubicBezTo>
                <a:cubicBezTo>
                  <a:pt x="342" y="47"/>
                  <a:pt x="342" y="47"/>
                  <a:pt x="342" y="47"/>
                </a:cubicBezTo>
                <a:cubicBezTo>
                  <a:pt x="343" y="45"/>
                  <a:pt x="343" y="45"/>
                  <a:pt x="343" y="45"/>
                </a:cubicBezTo>
                <a:cubicBezTo>
                  <a:pt x="361" y="42"/>
                  <a:pt x="379" y="44"/>
                  <a:pt x="397" y="42"/>
                </a:cubicBezTo>
                <a:cubicBezTo>
                  <a:pt x="395" y="41"/>
                  <a:pt x="392" y="42"/>
                  <a:pt x="390" y="40"/>
                </a:cubicBezTo>
                <a:cubicBezTo>
                  <a:pt x="391" y="39"/>
                  <a:pt x="393" y="40"/>
                  <a:pt x="394" y="40"/>
                </a:cubicBezTo>
                <a:cubicBezTo>
                  <a:pt x="393" y="39"/>
                  <a:pt x="391" y="39"/>
                  <a:pt x="390" y="38"/>
                </a:cubicBezTo>
                <a:cubicBezTo>
                  <a:pt x="394" y="35"/>
                  <a:pt x="399" y="38"/>
                  <a:pt x="402" y="34"/>
                </a:cubicBezTo>
                <a:cubicBezTo>
                  <a:pt x="399" y="33"/>
                  <a:pt x="395" y="35"/>
                  <a:pt x="395" y="30"/>
                </a:cubicBezTo>
                <a:cubicBezTo>
                  <a:pt x="396" y="26"/>
                  <a:pt x="399" y="30"/>
                  <a:pt x="401" y="28"/>
                </a:cubicBezTo>
                <a:cubicBezTo>
                  <a:pt x="397" y="28"/>
                  <a:pt x="393" y="26"/>
                  <a:pt x="389" y="25"/>
                </a:cubicBezTo>
                <a:cubicBezTo>
                  <a:pt x="377" y="24"/>
                  <a:pt x="363" y="25"/>
                  <a:pt x="352" y="25"/>
                </a:cubicBezTo>
                <a:cubicBezTo>
                  <a:pt x="352" y="24"/>
                  <a:pt x="352" y="24"/>
                  <a:pt x="352" y="24"/>
                </a:cubicBezTo>
                <a:cubicBezTo>
                  <a:pt x="351" y="24"/>
                  <a:pt x="351" y="24"/>
                  <a:pt x="351" y="24"/>
                </a:cubicBezTo>
                <a:cubicBezTo>
                  <a:pt x="352" y="25"/>
                  <a:pt x="352" y="25"/>
                  <a:pt x="352" y="25"/>
                </a:cubicBezTo>
                <a:cubicBezTo>
                  <a:pt x="341" y="27"/>
                  <a:pt x="328" y="27"/>
                  <a:pt x="317" y="26"/>
                </a:cubicBezTo>
                <a:cubicBezTo>
                  <a:pt x="317" y="26"/>
                  <a:pt x="317" y="26"/>
                  <a:pt x="317" y="26"/>
                </a:cubicBezTo>
                <a:cubicBezTo>
                  <a:pt x="327" y="23"/>
                  <a:pt x="338" y="24"/>
                  <a:pt x="349" y="23"/>
                </a:cubicBezTo>
                <a:cubicBezTo>
                  <a:pt x="350" y="24"/>
                  <a:pt x="350" y="24"/>
                  <a:pt x="350" y="24"/>
                </a:cubicBezTo>
                <a:cubicBezTo>
                  <a:pt x="350" y="24"/>
                  <a:pt x="350" y="24"/>
                  <a:pt x="350" y="24"/>
                </a:cubicBezTo>
                <a:cubicBezTo>
                  <a:pt x="366" y="22"/>
                  <a:pt x="384" y="22"/>
                  <a:pt x="401" y="24"/>
                </a:cubicBezTo>
                <a:cubicBezTo>
                  <a:pt x="400" y="22"/>
                  <a:pt x="402" y="22"/>
                  <a:pt x="403" y="22"/>
                </a:cubicBezTo>
                <a:cubicBezTo>
                  <a:pt x="404" y="22"/>
                  <a:pt x="404" y="22"/>
                  <a:pt x="404" y="22"/>
                </a:cubicBezTo>
                <a:cubicBezTo>
                  <a:pt x="404" y="20"/>
                  <a:pt x="402" y="19"/>
                  <a:pt x="401" y="18"/>
                </a:cubicBezTo>
                <a:cubicBezTo>
                  <a:pt x="396" y="18"/>
                  <a:pt x="391" y="17"/>
                  <a:pt x="387" y="15"/>
                </a:cubicBezTo>
                <a:cubicBezTo>
                  <a:pt x="387" y="13"/>
                  <a:pt x="389" y="15"/>
                  <a:pt x="389" y="14"/>
                </a:cubicBezTo>
                <a:cubicBezTo>
                  <a:pt x="389" y="14"/>
                  <a:pt x="388" y="13"/>
                  <a:pt x="388" y="13"/>
                </a:cubicBezTo>
                <a:cubicBezTo>
                  <a:pt x="388" y="12"/>
                  <a:pt x="389" y="12"/>
                  <a:pt x="389" y="11"/>
                </a:cubicBezTo>
                <a:cubicBezTo>
                  <a:pt x="394" y="11"/>
                  <a:pt x="397" y="13"/>
                  <a:pt x="401" y="13"/>
                </a:cubicBezTo>
                <a:cubicBezTo>
                  <a:pt x="397" y="9"/>
                  <a:pt x="391" y="11"/>
                  <a:pt x="387" y="8"/>
                </a:cubicBezTo>
                <a:cubicBezTo>
                  <a:pt x="371" y="4"/>
                  <a:pt x="353" y="9"/>
                  <a:pt x="337" y="8"/>
                </a:cubicBezTo>
                <a:cubicBezTo>
                  <a:pt x="334" y="10"/>
                  <a:pt x="334" y="10"/>
                  <a:pt x="334" y="10"/>
                </a:cubicBez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2" y="13"/>
                  <a:pt x="232" y="12"/>
                </a:cubicBezTo>
                <a:cubicBezTo>
                  <a:pt x="232" y="11"/>
                  <a:pt x="232" y="11"/>
                  <a:pt x="232" y="11"/>
                </a:cubicBezTo>
                <a:cubicBezTo>
                  <a:pt x="374" y="4"/>
                  <a:pt x="374" y="4"/>
                  <a:pt x="374" y="4"/>
                </a:cubicBezTo>
                <a:cubicBezTo>
                  <a:pt x="373" y="4"/>
                  <a:pt x="372" y="4"/>
                  <a:pt x="371" y="3"/>
                </a:cubicBezTo>
                <a:cubicBezTo>
                  <a:pt x="372" y="2"/>
                  <a:pt x="372" y="2"/>
                  <a:pt x="372" y="2"/>
                </a:cubicBezTo>
                <a:cubicBezTo>
                  <a:pt x="370" y="0"/>
                  <a:pt x="370" y="0"/>
                  <a:pt x="370" y="0"/>
                </a:cubicBezTo>
                <a:cubicBezTo>
                  <a:pt x="345" y="1"/>
                  <a:pt x="318" y="3"/>
                  <a:pt x="292" y="3"/>
                </a:cubicBezTo>
                <a:cubicBezTo>
                  <a:pt x="296" y="4"/>
                  <a:pt x="296" y="4"/>
                  <a:pt x="296" y="4"/>
                </a:cubicBezTo>
                <a:cubicBezTo>
                  <a:pt x="264" y="7"/>
                  <a:pt x="232" y="4"/>
                  <a:pt x="200" y="6"/>
                </a:cubicBezTo>
                <a:cubicBezTo>
                  <a:pt x="177" y="5"/>
                  <a:pt x="152" y="4"/>
                  <a:pt x="129" y="6"/>
                </a:cubicBezTo>
                <a:cubicBezTo>
                  <a:pt x="128" y="7"/>
                  <a:pt x="128" y="7"/>
                  <a:pt x="128" y="7"/>
                </a:cubicBezTo>
                <a:cubicBezTo>
                  <a:pt x="107" y="6"/>
                  <a:pt x="85" y="5"/>
                  <a:pt x="64" y="7"/>
                </a:cubicBezTo>
                <a:cubicBezTo>
                  <a:pt x="59" y="9"/>
                  <a:pt x="59" y="9"/>
                  <a:pt x="59" y="9"/>
                </a:cubicBezTo>
                <a:cubicBezTo>
                  <a:pt x="58" y="10"/>
                  <a:pt x="58" y="10"/>
                  <a:pt x="58" y="10"/>
                </a:cubicBezTo>
                <a:cubicBezTo>
                  <a:pt x="60" y="12"/>
                  <a:pt x="62" y="10"/>
                  <a:pt x="64" y="12"/>
                </a:cubicBezTo>
                <a:cubicBezTo>
                  <a:pt x="59" y="12"/>
                  <a:pt x="55" y="15"/>
                  <a:pt x="51" y="16"/>
                </a:cubicBezTo>
                <a:cubicBezTo>
                  <a:pt x="49" y="13"/>
                  <a:pt x="44" y="17"/>
                  <a:pt x="42" y="15"/>
                </a:cubicBezTo>
                <a:cubicBezTo>
                  <a:pt x="42" y="13"/>
                  <a:pt x="42" y="13"/>
                  <a:pt x="42" y="13"/>
                </a:cubicBezTo>
                <a:cubicBezTo>
                  <a:pt x="38" y="12"/>
                  <a:pt x="36" y="15"/>
                  <a:pt x="33" y="16"/>
                </a:cubicBezTo>
                <a:cubicBezTo>
                  <a:pt x="33" y="19"/>
                  <a:pt x="36" y="16"/>
                  <a:pt x="37" y="18"/>
                </a:cubicBezTo>
                <a:cubicBezTo>
                  <a:pt x="42" y="19"/>
                  <a:pt x="45" y="14"/>
                  <a:pt x="48" y="16"/>
                </a:cubicBezTo>
                <a:cubicBezTo>
                  <a:pt x="49" y="17"/>
                  <a:pt x="49" y="16"/>
                  <a:pt x="50" y="17"/>
                </a:cubicBezTo>
                <a:cubicBezTo>
                  <a:pt x="43" y="21"/>
                  <a:pt x="35" y="18"/>
                  <a:pt x="28" y="23"/>
                </a:cubicBezTo>
                <a:cubicBezTo>
                  <a:pt x="26" y="22"/>
                  <a:pt x="24" y="23"/>
                  <a:pt x="23" y="23"/>
                </a:cubicBezTo>
                <a:cubicBezTo>
                  <a:pt x="23" y="21"/>
                  <a:pt x="25" y="21"/>
                  <a:pt x="26" y="21"/>
                </a:cubicBezTo>
                <a:cubicBezTo>
                  <a:pt x="22" y="20"/>
                  <a:pt x="19" y="25"/>
                  <a:pt x="14" y="24"/>
                </a:cubicBezTo>
                <a:cubicBezTo>
                  <a:pt x="13" y="25"/>
                  <a:pt x="13" y="25"/>
                  <a:pt x="13" y="25"/>
                </a:cubicBezTo>
                <a:cubicBezTo>
                  <a:pt x="16" y="26"/>
                  <a:pt x="20" y="24"/>
                  <a:pt x="23" y="24"/>
                </a:cubicBezTo>
                <a:cubicBezTo>
                  <a:pt x="21" y="30"/>
                  <a:pt x="11" y="26"/>
                  <a:pt x="16" y="34"/>
                </a:cubicBezTo>
                <a:cubicBezTo>
                  <a:pt x="17" y="35"/>
                  <a:pt x="19" y="34"/>
                  <a:pt x="19" y="37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2"/>
                  <a:pt x="16" y="46"/>
                  <a:pt x="19" y="46"/>
                </a:cubicBezTo>
                <a:cubicBezTo>
                  <a:pt x="17" y="46"/>
                  <a:pt x="14" y="46"/>
                  <a:pt x="14" y="49"/>
                </a:cubicBezTo>
                <a:cubicBezTo>
                  <a:pt x="15" y="50"/>
                  <a:pt x="18" y="46"/>
                  <a:pt x="18" y="50"/>
                </a:cubicBezTo>
                <a:cubicBezTo>
                  <a:pt x="16" y="51"/>
                  <a:pt x="17" y="55"/>
                  <a:pt x="14" y="55"/>
                </a:cubicBezTo>
                <a:cubicBezTo>
                  <a:pt x="13" y="57"/>
                  <a:pt x="13" y="57"/>
                  <a:pt x="13" y="57"/>
                </a:cubicBezTo>
                <a:cubicBezTo>
                  <a:pt x="15" y="58"/>
                  <a:pt x="17" y="55"/>
                  <a:pt x="17" y="58"/>
                </a:cubicBezTo>
                <a:cubicBezTo>
                  <a:pt x="16" y="58"/>
                  <a:pt x="15" y="60"/>
                  <a:pt x="14" y="60"/>
                </a:cubicBezTo>
                <a:cubicBezTo>
                  <a:pt x="16" y="61"/>
                  <a:pt x="18" y="59"/>
                  <a:pt x="20" y="61"/>
                </a:cubicBezTo>
                <a:cubicBezTo>
                  <a:pt x="19" y="64"/>
                  <a:pt x="11" y="59"/>
                  <a:pt x="15" y="66"/>
                </a:cubicBezTo>
                <a:cubicBezTo>
                  <a:pt x="13" y="67"/>
                  <a:pt x="13" y="67"/>
                  <a:pt x="13" y="67"/>
                </a:cubicBezTo>
                <a:cubicBezTo>
                  <a:pt x="18" y="67"/>
                  <a:pt x="18" y="67"/>
                  <a:pt x="18" y="67"/>
                </a:cubicBezTo>
                <a:cubicBezTo>
                  <a:pt x="18" y="68"/>
                  <a:pt x="17" y="69"/>
                  <a:pt x="16" y="69"/>
                </a:cubicBezTo>
                <a:cubicBezTo>
                  <a:pt x="16" y="71"/>
                  <a:pt x="17" y="70"/>
                  <a:pt x="18" y="71"/>
                </a:cubicBezTo>
                <a:cubicBezTo>
                  <a:pt x="14" y="73"/>
                  <a:pt x="14" y="73"/>
                  <a:pt x="14" y="73"/>
                </a:cubicBezTo>
                <a:cubicBezTo>
                  <a:pt x="15" y="74"/>
                  <a:pt x="16" y="76"/>
                  <a:pt x="18" y="76"/>
                </a:cubicBezTo>
                <a:cubicBezTo>
                  <a:pt x="17" y="77"/>
                  <a:pt x="17" y="77"/>
                  <a:pt x="17" y="77"/>
                </a:cubicBezTo>
                <a:cubicBezTo>
                  <a:pt x="17" y="78"/>
                  <a:pt x="18" y="78"/>
                  <a:pt x="18" y="78"/>
                </a:cubicBezTo>
                <a:cubicBezTo>
                  <a:pt x="18" y="80"/>
                  <a:pt x="17" y="82"/>
                  <a:pt x="16" y="83"/>
                </a:cubicBezTo>
                <a:cubicBezTo>
                  <a:pt x="15" y="82"/>
                  <a:pt x="14" y="83"/>
                  <a:pt x="13" y="84"/>
                </a:cubicBezTo>
                <a:cubicBezTo>
                  <a:pt x="15" y="86"/>
                  <a:pt x="15" y="86"/>
                  <a:pt x="15" y="86"/>
                </a:cubicBezTo>
                <a:cubicBezTo>
                  <a:pt x="12" y="87"/>
                  <a:pt x="12" y="87"/>
                  <a:pt x="12" y="87"/>
                </a:cubicBezTo>
                <a:cubicBezTo>
                  <a:pt x="13" y="88"/>
                  <a:pt x="13" y="88"/>
                  <a:pt x="13" y="88"/>
                </a:cubicBezTo>
                <a:cubicBezTo>
                  <a:pt x="13" y="89"/>
                  <a:pt x="11" y="88"/>
                  <a:pt x="11" y="90"/>
                </a:cubicBezTo>
                <a:cubicBezTo>
                  <a:pt x="13" y="92"/>
                  <a:pt x="9" y="96"/>
                  <a:pt x="13" y="97"/>
                </a:cubicBezTo>
                <a:cubicBezTo>
                  <a:pt x="12" y="97"/>
                  <a:pt x="13" y="98"/>
                  <a:pt x="13" y="99"/>
                </a:cubicBezTo>
                <a:cubicBezTo>
                  <a:pt x="13" y="99"/>
                  <a:pt x="14" y="98"/>
                  <a:pt x="14" y="99"/>
                </a:cubicBezTo>
                <a:cubicBezTo>
                  <a:pt x="14" y="100"/>
                  <a:pt x="14" y="100"/>
                  <a:pt x="14" y="100"/>
                </a:cubicBezTo>
                <a:cubicBezTo>
                  <a:pt x="13" y="101"/>
                  <a:pt x="12" y="99"/>
                  <a:pt x="10" y="99"/>
                </a:cubicBezTo>
                <a:cubicBezTo>
                  <a:pt x="10" y="101"/>
                  <a:pt x="13" y="100"/>
                  <a:pt x="13" y="102"/>
                </a:cubicBezTo>
                <a:cubicBezTo>
                  <a:pt x="12" y="103"/>
                  <a:pt x="9" y="104"/>
                  <a:pt x="11" y="106"/>
                </a:cubicBezTo>
                <a:cubicBezTo>
                  <a:pt x="12" y="109"/>
                  <a:pt x="16" y="106"/>
                  <a:pt x="16" y="110"/>
                </a:cubicBezTo>
                <a:cubicBezTo>
                  <a:pt x="13" y="116"/>
                  <a:pt x="6" y="110"/>
                  <a:pt x="1" y="114"/>
                </a:cubicBezTo>
                <a:cubicBezTo>
                  <a:pt x="2" y="115"/>
                  <a:pt x="4" y="115"/>
                  <a:pt x="5" y="117"/>
                </a:cubicBezTo>
                <a:cubicBezTo>
                  <a:pt x="4" y="117"/>
                  <a:pt x="3" y="117"/>
                  <a:pt x="2" y="117"/>
                </a:cubicBezTo>
                <a:cubicBezTo>
                  <a:pt x="1" y="120"/>
                  <a:pt x="4" y="117"/>
                  <a:pt x="4" y="120"/>
                </a:cubicBezTo>
                <a:cubicBezTo>
                  <a:pt x="3" y="121"/>
                  <a:pt x="2" y="121"/>
                  <a:pt x="0" y="122"/>
                </a:cubicBezTo>
                <a:cubicBezTo>
                  <a:pt x="4" y="122"/>
                  <a:pt x="7" y="123"/>
                  <a:pt x="10" y="122"/>
                </a:cubicBezTo>
                <a:cubicBezTo>
                  <a:pt x="11" y="128"/>
                  <a:pt x="4" y="124"/>
                  <a:pt x="2" y="126"/>
                </a:cubicBezTo>
                <a:cubicBezTo>
                  <a:pt x="2" y="128"/>
                  <a:pt x="3" y="128"/>
                  <a:pt x="4" y="129"/>
                </a:cubicBezTo>
                <a:close/>
                <a:moveTo>
                  <a:pt x="389" y="85"/>
                </a:moveTo>
                <a:cubicBezTo>
                  <a:pt x="383" y="86"/>
                  <a:pt x="383" y="86"/>
                  <a:pt x="383" y="86"/>
                </a:cubicBezTo>
                <a:cubicBezTo>
                  <a:pt x="385" y="85"/>
                  <a:pt x="387" y="85"/>
                  <a:pt x="389" y="85"/>
                </a:cubicBezTo>
                <a:cubicBezTo>
                  <a:pt x="392" y="85"/>
                  <a:pt x="392" y="85"/>
                  <a:pt x="392" y="85"/>
                </a:cubicBezTo>
                <a:cubicBezTo>
                  <a:pt x="391" y="86"/>
                  <a:pt x="390" y="86"/>
                  <a:pt x="389" y="85"/>
                </a:cubicBezTo>
                <a:close/>
                <a:moveTo>
                  <a:pt x="72" y="139"/>
                </a:moveTo>
                <a:cubicBezTo>
                  <a:pt x="78" y="139"/>
                  <a:pt x="78" y="139"/>
                  <a:pt x="78" y="139"/>
                </a:cubicBezTo>
                <a:cubicBezTo>
                  <a:pt x="81" y="139"/>
                  <a:pt x="84" y="139"/>
                  <a:pt x="88" y="139"/>
                </a:cubicBezTo>
                <a:cubicBezTo>
                  <a:pt x="95" y="139"/>
                  <a:pt x="95" y="139"/>
                  <a:pt x="95" y="139"/>
                </a:cubicBezTo>
                <a:cubicBezTo>
                  <a:pt x="99" y="139"/>
                  <a:pt x="102" y="139"/>
                  <a:pt x="105" y="138"/>
                </a:cubicBezTo>
                <a:cubicBezTo>
                  <a:pt x="120" y="137"/>
                  <a:pt x="134" y="139"/>
                  <a:pt x="149" y="140"/>
                </a:cubicBezTo>
                <a:cubicBezTo>
                  <a:pt x="168" y="141"/>
                  <a:pt x="168" y="141"/>
                  <a:pt x="168" y="141"/>
                </a:cubicBezTo>
                <a:cubicBezTo>
                  <a:pt x="277" y="138"/>
                  <a:pt x="277" y="138"/>
                  <a:pt x="277" y="138"/>
                </a:cubicBezTo>
                <a:cubicBezTo>
                  <a:pt x="343" y="136"/>
                  <a:pt x="343" y="136"/>
                  <a:pt x="343" y="136"/>
                </a:cubicBezTo>
                <a:cubicBezTo>
                  <a:pt x="358" y="132"/>
                  <a:pt x="373" y="129"/>
                  <a:pt x="389" y="130"/>
                </a:cubicBezTo>
                <a:cubicBezTo>
                  <a:pt x="368" y="135"/>
                  <a:pt x="344" y="137"/>
                  <a:pt x="322" y="138"/>
                </a:cubicBezTo>
                <a:cubicBezTo>
                  <a:pt x="239" y="140"/>
                  <a:pt x="239" y="140"/>
                  <a:pt x="239" y="140"/>
                </a:cubicBezTo>
                <a:cubicBezTo>
                  <a:pt x="193" y="141"/>
                  <a:pt x="193" y="141"/>
                  <a:pt x="193" y="141"/>
                </a:cubicBezTo>
                <a:cubicBezTo>
                  <a:pt x="168" y="141"/>
                  <a:pt x="168" y="141"/>
                  <a:pt x="168" y="141"/>
                </a:cubicBezTo>
                <a:cubicBezTo>
                  <a:pt x="167" y="141"/>
                  <a:pt x="167" y="141"/>
                  <a:pt x="167" y="141"/>
                </a:cubicBezTo>
                <a:cubicBezTo>
                  <a:pt x="160" y="141"/>
                  <a:pt x="155" y="141"/>
                  <a:pt x="149" y="140"/>
                </a:cubicBezTo>
                <a:cubicBezTo>
                  <a:pt x="95" y="139"/>
                  <a:pt x="95" y="139"/>
                  <a:pt x="95" y="139"/>
                </a:cubicBezTo>
                <a:cubicBezTo>
                  <a:pt x="93" y="139"/>
                  <a:pt x="90" y="139"/>
                  <a:pt x="88" y="139"/>
                </a:cubicBezTo>
                <a:lnTo>
                  <a:pt x="72" y="139"/>
                </a:lnTo>
                <a:close/>
                <a:moveTo>
                  <a:pt x="18" y="75"/>
                </a:moveTo>
                <a:cubicBezTo>
                  <a:pt x="18" y="74"/>
                  <a:pt x="18" y="74"/>
                  <a:pt x="18" y="74"/>
                </a:cubicBezTo>
                <a:cubicBezTo>
                  <a:pt x="18" y="73"/>
                  <a:pt x="19" y="74"/>
                  <a:pt x="20" y="74"/>
                </a:cubicBezTo>
                <a:cubicBezTo>
                  <a:pt x="20" y="76"/>
                  <a:pt x="19" y="75"/>
                  <a:pt x="18" y="75"/>
                </a:cubicBezTo>
                <a:close/>
              </a:path>
            </a:pathLst>
          </a:custGeom>
          <a:solidFill>
            <a:srgbClr val="22201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2499713" y="4509967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bg1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58597" y="5037147"/>
            <a:ext cx="3186079" cy="1158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46981" y="4438924"/>
            <a:ext cx="2720325" cy="516370"/>
          </a:xfrm>
          <a:custGeom>
            <a:avLst/>
            <a:gdLst>
              <a:gd name="T0" fmla="*/ 3 w 406"/>
              <a:gd name="T1" fmla="*/ 135 h 149"/>
              <a:gd name="T2" fmla="*/ 6 w 406"/>
              <a:gd name="T3" fmla="*/ 139 h 149"/>
              <a:gd name="T4" fmla="*/ 6 w 406"/>
              <a:gd name="T5" fmla="*/ 142 h 149"/>
              <a:gd name="T6" fmla="*/ 192 w 406"/>
              <a:gd name="T7" fmla="*/ 143 h 149"/>
              <a:gd name="T8" fmla="*/ 244 w 406"/>
              <a:gd name="T9" fmla="*/ 145 h 149"/>
              <a:gd name="T10" fmla="*/ 400 w 406"/>
              <a:gd name="T11" fmla="*/ 135 h 149"/>
              <a:gd name="T12" fmla="*/ 404 w 406"/>
              <a:gd name="T13" fmla="*/ 125 h 149"/>
              <a:gd name="T14" fmla="*/ 399 w 406"/>
              <a:gd name="T15" fmla="*/ 102 h 149"/>
              <a:gd name="T16" fmla="*/ 396 w 406"/>
              <a:gd name="T17" fmla="*/ 93 h 149"/>
              <a:gd name="T18" fmla="*/ 398 w 406"/>
              <a:gd name="T19" fmla="*/ 83 h 149"/>
              <a:gd name="T20" fmla="*/ 395 w 406"/>
              <a:gd name="T21" fmla="*/ 74 h 149"/>
              <a:gd name="T22" fmla="*/ 341 w 406"/>
              <a:gd name="T23" fmla="*/ 55 h 149"/>
              <a:gd name="T24" fmla="*/ 368 w 406"/>
              <a:gd name="T25" fmla="*/ 51 h 149"/>
              <a:gd name="T26" fmla="*/ 396 w 406"/>
              <a:gd name="T27" fmla="*/ 46 h 149"/>
              <a:gd name="T28" fmla="*/ 343 w 406"/>
              <a:gd name="T29" fmla="*/ 45 h 149"/>
              <a:gd name="T30" fmla="*/ 394 w 406"/>
              <a:gd name="T31" fmla="*/ 40 h 149"/>
              <a:gd name="T32" fmla="*/ 395 w 406"/>
              <a:gd name="T33" fmla="*/ 30 h 149"/>
              <a:gd name="T34" fmla="*/ 352 w 406"/>
              <a:gd name="T35" fmla="*/ 25 h 149"/>
              <a:gd name="T36" fmla="*/ 352 w 406"/>
              <a:gd name="T37" fmla="*/ 25 h 149"/>
              <a:gd name="T38" fmla="*/ 349 w 406"/>
              <a:gd name="T39" fmla="*/ 23 h 149"/>
              <a:gd name="T40" fmla="*/ 401 w 406"/>
              <a:gd name="T41" fmla="*/ 24 h 149"/>
              <a:gd name="T42" fmla="*/ 401 w 406"/>
              <a:gd name="T43" fmla="*/ 18 h 149"/>
              <a:gd name="T44" fmla="*/ 388 w 406"/>
              <a:gd name="T45" fmla="*/ 13 h 149"/>
              <a:gd name="T46" fmla="*/ 387 w 406"/>
              <a:gd name="T47" fmla="*/ 8 h 149"/>
              <a:gd name="T48" fmla="*/ 233 w 406"/>
              <a:gd name="T49" fmla="*/ 13 h 149"/>
              <a:gd name="T50" fmla="*/ 374 w 406"/>
              <a:gd name="T51" fmla="*/ 4 h 149"/>
              <a:gd name="T52" fmla="*/ 370 w 406"/>
              <a:gd name="T53" fmla="*/ 0 h 149"/>
              <a:gd name="T54" fmla="*/ 200 w 406"/>
              <a:gd name="T55" fmla="*/ 6 h 149"/>
              <a:gd name="T56" fmla="*/ 64 w 406"/>
              <a:gd name="T57" fmla="*/ 7 h 149"/>
              <a:gd name="T58" fmla="*/ 64 w 406"/>
              <a:gd name="T59" fmla="*/ 12 h 149"/>
              <a:gd name="T60" fmla="*/ 42 w 406"/>
              <a:gd name="T61" fmla="*/ 13 h 149"/>
              <a:gd name="T62" fmla="*/ 48 w 406"/>
              <a:gd name="T63" fmla="*/ 16 h 149"/>
              <a:gd name="T64" fmla="*/ 23 w 406"/>
              <a:gd name="T65" fmla="*/ 23 h 149"/>
              <a:gd name="T66" fmla="*/ 13 w 406"/>
              <a:gd name="T67" fmla="*/ 25 h 149"/>
              <a:gd name="T68" fmla="*/ 19 w 406"/>
              <a:gd name="T69" fmla="*/ 37 h 149"/>
              <a:gd name="T70" fmla="*/ 19 w 406"/>
              <a:gd name="T71" fmla="*/ 46 h 149"/>
              <a:gd name="T72" fmla="*/ 14 w 406"/>
              <a:gd name="T73" fmla="*/ 55 h 149"/>
              <a:gd name="T74" fmla="*/ 14 w 406"/>
              <a:gd name="T75" fmla="*/ 60 h 149"/>
              <a:gd name="T76" fmla="*/ 13 w 406"/>
              <a:gd name="T77" fmla="*/ 67 h 149"/>
              <a:gd name="T78" fmla="*/ 18 w 406"/>
              <a:gd name="T79" fmla="*/ 71 h 149"/>
              <a:gd name="T80" fmla="*/ 17 w 406"/>
              <a:gd name="T81" fmla="*/ 77 h 149"/>
              <a:gd name="T82" fmla="*/ 13 w 406"/>
              <a:gd name="T83" fmla="*/ 84 h 149"/>
              <a:gd name="T84" fmla="*/ 13 w 406"/>
              <a:gd name="T85" fmla="*/ 88 h 149"/>
              <a:gd name="T86" fmla="*/ 13 w 406"/>
              <a:gd name="T87" fmla="*/ 99 h 149"/>
              <a:gd name="T88" fmla="*/ 10 w 406"/>
              <a:gd name="T89" fmla="*/ 99 h 149"/>
              <a:gd name="T90" fmla="*/ 16 w 406"/>
              <a:gd name="T91" fmla="*/ 110 h 149"/>
              <a:gd name="T92" fmla="*/ 2 w 406"/>
              <a:gd name="T93" fmla="*/ 117 h 149"/>
              <a:gd name="T94" fmla="*/ 10 w 406"/>
              <a:gd name="T95" fmla="*/ 122 h 149"/>
              <a:gd name="T96" fmla="*/ 389 w 406"/>
              <a:gd name="T97" fmla="*/ 85 h 149"/>
              <a:gd name="T98" fmla="*/ 392 w 406"/>
              <a:gd name="T99" fmla="*/ 85 h 149"/>
              <a:gd name="T100" fmla="*/ 78 w 406"/>
              <a:gd name="T101" fmla="*/ 139 h 149"/>
              <a:gd name="T102" fmla="*/ 105 w 406"/>
              <a:gd name="T103" fmla="*/ 138 h 149"/>
              <a:gd name="T104" fmla="*/ 277 w 406"/>
              <a:gd name="T105" fmla="*/ 138 h 149"/>
              <a:gd name="T106" fmla="*/ 322 w 406"/>
              <a:gd name="T107" fmla="*/ 138 h 149"/>
              <a:gd name="T108" fmla="*/ 168 w 406"/>
              <a:gd name="T109" fmla="*/ 141 h 149"/>
              <a:gd name="T110" fmla="*/ 95 w 406"/>
              <a:gd name="T111" fmla="*/ 139 h 149"/>
              <a:gd name="T112" fmla="*/ 18 w 406"/>
              <a:gd name="T113" fmla="*/ 75 h 149"/>
              <a:gd name="T114" fmla="*/ 18 w 406"/>
              <a:gd name="T115" fmla="*/ 7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6" h="149">
                <a:moveTo>
                  <a:pt x="4" y="129"/>
                </a:moveTo>
                <a:cubicBezTo>
                  <a:pt x="4" y="130"/>
                  <a:pt x="2" y="129"/>
                  <a:pt x="2" y="130"/>
                </a:cubicBezTo>
                <a:cubicBezTo>
                  <a:pt x="2" y="132"/>
                  <a:pt x="5" y="133"/>
                  <a:pt x="3" y="135"/>
                </a:cubicBezTo>
                <a:cubicBezTo>
                  <a:pt x="4" y="136"/>
                  <a:pt x="4" y="136"/>
                  <a:pt x="5" y="137"/>
                </a:cubicBezTo>
                <a:cubicBezTo>
                  <a:pt x="2" y="138"/>
                  <a:pt x="2" y="138"/>
                  <a:pt x="2" y="138"/>
                </a:cubicBezTo>
                <a:cubicBezTo>
                  <a:pt x="3" y="139"/>
                  <a:pt x="4" y="139"/>
                  <a:pt x="6" y="139"/>
                </a:cubicBezTo>
                <a:cubicBezTo>
                  <a:pt x="6" y="139"/>
                  <a:pt x="6" y="139"/>
                  <a:pt x="6" y="139"/>
                </a:cubicBezTo>
                <a:cubicBezTo>
                  <a:pt x="7" y="139"/>
                  <a:pt x="10" y="139"/>
                  <a:pt x="11" y="141"/>
                </a:cubicBezTo>
                <a:cubicBezTo>
                  <a:pt x="6" y="142"/>
                  <a:pt x="6" y="142"/>
                  <a:pt x="6" y="142"/>
                </a:cubicBezTo>
                <a:cubicBezTo>
                  <a:pt x="32" y="149"/>
                  <a:pt x="59" y="143"/>
                  <a:pt x="85" y="142"/>
                </a:cubicBezTo>
                <a:cubicBezTo>
                  <a:pt x="108" y="141"/>
                  <a:pt x="108" y="141"/>
                  <a:pt x="108" y="141"/>
                </a:cubicBezTo>
                <a:cubicBezTo>
                  <a:pt x="192" y="143"/>
                  <a:pt x="192" y="143"/>
                  <a:pt x="192" y="143"/>
                </a:cubicBezTo>
                <a:cubicBezTo>
                  <a:pt x="253" y="142"/>
                  <a:pt x="253" y="142"/>
                  <a:pt x="253" y="142"/>
                </a:cubicBezTo>
                <a:cubicBezTo>
                  <a:pt x="253" y="143"/>
                  <a:pt x="253" y="143"/>
                  <a:pt x="253" y="143"/>
                </a:cubicBezTo>
                <a:cubicBezTo>
                  <a:pt x="250" y="144"/>
                  <a:pt x="246" y="142"/>
                  <a:pt x="244" y="145"/>
                </a:cubicBezTo>
                <a:cubicBezTo>
                  <a:pt x="270" y="146"/>
                  <a:pt x="297" y="144"/>
                  <a:pt x="322" y="144"/>
                </a:cubicBezTo>
                <a:cubicBezTo>
                  <a:pt x="323" y="145"/>
                  <a:pt x="323" y="145"/>
                  <a:pt x="323" y="145"/>
                </a:cubicBezTo>
                <a:cubicBezTo>
                  <a:pt x="350" y="144"/>
                  <a:pt x="375" y="141"/>
                  <a:pt x="400" y="135"/>
                </a:cubicBezTo>
                <a:cubicBezTo>
                  <a:pt x="398" y="131"/>
                  <a:pt x="403" y="133"/>
                  <a:pt x="404" y="131"/>
                </a:cubicBezTo>
                <a:cubicBezTo>
                  <a:pt x="401" y="129"/>
                  <a:pt x="401" y="129"/>
                  <a:pt x="401" y="129"/>
                </a:cubicBezTo>
                <a:cubicBezTo>
                  <a:pt x="402" y="127"/>
                  <a:pt x="406" y="128"/>
                  <a:pt x="404" y="125"/>
                </a:cubicBezTo>
                <a:cubicBezTo>
                  <a:pt x="405" y="124"/>
                  <a:pt x="405" y="123"/>
                  <a:pt x="405" y="122"/>
                </a:cubicBezTo>
                <a:cubicBezTo>
                  <a:pt x="401" y="116"/>
                  <a:pt x="403" y="106"/>
                  <a:pt x="397" y="103"/>
                </a:cubicBezTo>
                <a:cubicBezTo>
                  <a:pt x="397" y="102"/>
                  <a:pt x="398" y="102"/>
                  <a:pt x="399" y="102"/>
                </a:cubicBezTo>
                <a:cubicBezTo>
                  <a:pt x="398" y="101"/>
                  <a:pt x="398" y="100"/>
                  <a:pt x="398" y="98"/>
                </a:cubicBezTo>
                <a:cubicBezTo>
                  <a:pt x="399" y="96"/>
                  <a:pt x="399" y="96"/>
                  <a:pt x="399" y="96"/>
                </a:cubicBezTo>
                <a:cubicBezTo>
                  <a:pt x="399" y="95"/>
                  <a:pt x="397" y="96"/>
                  <a:pt x="396" y="93"/>
                </a:cubicBezTo>
                <a:cubicBezTo>
                  <a:pt x="397" y="91"/>
                  <a:pt x="397" y="90"/>
                  <a:pt x="398" y="88"/>
                </a:cubicBezTo>
                <a:cubicBezTo>
                  <a:pt x="397" y="86"/>
                  <a:pt x="394" y="87"/>
                  <a:pt x="393" y="86"/>
                </a:cubicBezTo>
                <a:cubicBezTo>
                  <a:pt x="398" y="83"/>
                  <a:pt x="398" y="83"/>
                  <a:pt x="398" y="83"/>
                </a:cubicBezTo>
                <a:cubicBezTo>
                  <a:pt x="396" y="83"/>
                  <a:pt x="399" y="80"/>
                  <a:pt x="397" y="78"/>
                </a:cubicBezTo>
                <a:cubicBezTo>
                  <a:pt x="398" y="76"/>
                  <a:pt x="398" y="76"/>
                  <a:pt x="398" y="76"/>
                </a:cubicBezTo>
                <a:cubicBezTo>
                  <a:pt x="397" y="75"/>
                  <a:pt x="395" y="77"/>
                  <a:pt x="395" y="74"/>
                </a:cubicBezTo>
                <a:cubicBezTo>
                  <a:pt x="395" y="71"/>
                  <a:pt x="398" y="72"/>
                  <a:pt x="398" y="70"/>
                </a:cubicBezTo>
                <a:cubicBezTo>
                  <a:pt x="396" y="65"/>
                  <a:pt x="401" y="59"/>
                  <a:pt x="395" y="56"/>
                </a:cubicBezTo>
                <a:cubicBezTo>
                  <a:pt x="378" y="56"/>
                  <a:pt x="359" y="56"/>
                  <a:pt x="341" y="55"/>
                </a:cubicBezTo>
                <a:cubicBezTo>
                  <a:pt x="341" y="54"/>
                  <a:pt x="341" y="54"/>
                  <a:pt x="341" y="54"/>
                </a:cubicBezTo>
                <a:cubicBezTo>
                  <a:pt x="347" y="54"/>
                  <a:pt x="353" y="49"/>
                  <a:pt x="358" y="54"/>
                </a:cubicBezTo>
                <a:cubicBezTo>
                  <a:pt x="361" y="54"/>
                  <a:pt x="365" y="52"/>
                  <a:pt x="368" y="51"/>
                </a:cubicBezTo>
                <a:cubicBezTo>
                  <a:pt x="377" y="49"/>
                  <a:pt x="385" y="49"/>
                  <a:pt x="394" y="47"/>
                </a:cubicBezTo>
                <a:cubicBezTo>
                  <a:pt x="397" y="47"/>
                  <a:pt x="397" y="47"/>
                  <a:pt x="397" y="47"/>
                </a:cubicBezTo>
                <a:cubicBezTo>
                  <a:pt x="396" y="46"/>
                  <a:pt x="396" y="46"/>
                  <a:pt x="396" y="46"/>
                </a:cubicBezTo>
                <a:cubicBezTo>
                  <a:pt x="378" y="44"/>
                  <a:pt x="362" y="46"/>
                  <a:pt x="344" y="48"/>
                </a:cubicBezTo>
                <a:cubicBezTo>
                  <a:pt x="342" y="47"/>
                  <a:pt x="342" y="47"/>
                  <a:pt x="342" y="47"/>
                </a:cubicBezTo>
                <a:cubicBezTo>
                  <a:pt x="343" y="45"/>
                  <a:pt x="343" y="45"/>
                  <a:pt x="343" y="45"/>
                </a:cubicBezTo>
                <a:cubicBezTo>
                  <a:pt x="361" y="42"/>
                  <a:pt x="379" y="44"/>
                  <a:pt x="397" y="42"/>
                </a:cubicBezTo>
                <a:cubicBezTo>
                  <a:pt x="395" y="41"/>
                  <a:pt x="392" y="42"/>
                  <a:pt x="390" y="40"/>
                </a:cubicBezTo>
                <a:cubicBezTo>
                  <a:pt x="391" y="39"/>
                  <a:pt x="393" y="40"/>
                  <a:pt x="394" y="40"/>
                </a:cubicBezTo>
                <a:cubicBezTo>
                  <a:pt x="393" y="39"/>
                  <a:pt x="391" y="39"/>
                  <a:pt x="390" y="38"/>
                </a:cubicBezTo>
                <a:cubicBezTo>
                  <a:pt x="394" y="35"/>
                  <a:pt x="399" y="38"/>
                  <a:pt x="402" y="34"/>
                </a:cubicBezTo>
                <a:cubicBezTo>
                  <a:pt x="399" y="33"/>
                  <a:pt x="395" y="35"/>
                  <a:pt x="395" y="30"/>
                </a:cubicBezTo>
                <a:cubicBezTo>
                  <a:pt x="396" y="26"/>
                  <a:pt x="399" y="30"/>
                  <a:pt x="401" y="28"/>
                </a:cubicBezTo>
                <a:cubicBezTo>
                  <a:pt x="397" y="28"/>
                  <a:pt x="393" y="26"/>
                  <a:pt x="389" y="25"/>
                </a:cubicBezTo>
                <a:cubicBezTo>
                  <a:pt x="377" y="24"/>
                  <a:pt x="363" y="25"/>
                  <a:pt x="352" y="25"/>
                </a:cubicBezTo>
                <a:cubicBezTo>
                  <a:pt x="352" y="24"/>
                  <a:pt x="352" y="24"/>
                  <a:pt x="352" y="24"/>
                </a:cubicBezTo>
                <a:cubicBezTo>
                  <a:pt x="351" y="24"/>
                  <a:pt x="351" y="24"/>
                  <a:pt x="351" y="24"/>
                </a:cubicBezTo>
                <a:cubicBezTo>
                  <a:pt x="352" y="25"/>
                  <a:pt x="352" y="25"/>
                  <a:pt x="352" y="25"/>
                </a:cubicBezTo>
                <a:cubicBezTo>
                  <a:pt x="341" y="27"/>
                  <a:pt x="328" y="27"/>
                  <a:pt x="317" y="26"/>
                </a:cubicBezTo>
                <a:cubicBezTo>
                  <a:pt x="317" y="26"/>
                  <a:pt x="317" y="26"/>
                  <a:pt x="317" y="26"/>
                </a:cubicBezTo>
                <a:cubicBezTo>
                  <a:pt x="327" y="23"/>
                  <a:pt x="338" y="24"/>
                  <a:pt x="349" y="23"/>
                </a:cubicBezTo>
                <a:cubicBezTo>
                  <a:pt x="350" y="24"/>
                  <a:pt x="350" y="24"/>
                  <a:pt x="350" y="24"/>
                </a:cubicBezTo>
                <a:cubicBezTo>
                  <a:pt x="350" y="24"/>
                  <a:pt x="350" y="24"/>
                  <a:pt x="350" y="24"/>
                </a:cubicBezTo>
                <a:cubicBezTo>
                  <a:pt x="366" y="22"/>
                  <a:pt x="384" y="22"/>
                  <a:pt x="401" y="24"/>
                </a:cubicBezTo>
                <a:cubicBezTo>
                  <a:pt x="400" y="22"/>
                  <a:pt x="402" y="22"/>
                  <a:pt x="403" y="22"/>
                </a:cubicBezTo>
                <a:cubicBezTo>
                  <a:pt x="404" y="22"/>
                  <a:pt x="404" y="22"/>
                  <a:pt x="404" y="22"/>
                </a:cubicBezTo>
                <a:cubicBezTo>
                  <a:pt x="404" y="20"/>
                  <a:pt x="402" y="19"/>
                  <a:pt x="401" y="18"/>
                </a:cubicBezTo>
                <a:cubicBezTo>
                  <a:pt x="396" y="18"/>
                  <a:pt x="391" y="17"/>
                  <a:pt x="387" y="15"/>
                </a:cubicBezTo>
                <a:cubicBezTo>
                  <a:pt x="387" y="13"/>
                  <a:pt x="389" y="15"/>
                  <a:pt x="389" y="14"/>
                </a:cubicBezTo>
                <a:cubicBezTo>
                  <a:pt x="389" y="14"/>
                  <a:pt x="388" y="13"/>
                  <a:pt x="388" y="13"/>
                </a:cubicBezTo>
                <a:cubicBezTo>
                  <a:pt x="388" y="12"/>
                  <a:pt x="389" y="12"/>
                  <a:pt x="389" y="11"/>
                </a:cubicBezTo>
                <a:cubicBezTo>
                  <a:pt x="394" y="11"/>
                  <a:pt x="397" y="13"/>
                  <a:pt x="401" y="13"/>
                </a:cubicBezTo>
                <a:cubicBezTo>
                  <a:pt x="397" y="9"/>
                  <a:pt x="391" y="11"/>
                  <a:pt x="387" y="8"/>
                </a:cubicBezTo>
                <a:cubicBezTo>
                  <a:pt x="371" y="4"/>
                  <a:pt x="353" y="9"/>
                  <a:pt x="337" y="8"/>
                </a:cubicBezTo>
                <a:cubicBezTo>
                  <a:pt x="334" y="10"/>
                  <a:pt x="334" y="10"/>
                  <a:pt x="334" y="10"/>
                </a:cubicBez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2" y="13"/>
                  <a:pt x="232" y="12"/>
                </a:cubicBezTo>
                <a:cubicBezTo>
                  <a:pt x="232" y="11"/>
                  <a:pt x="232" y="11"/>
                  <a:pt x="232" y="11"/>
                </a:cubicBezTo>
                <a:cubicBezTo>
                  <a:pt x="374" y="4"/>
                  <a:pt x="374" y="4"/>
                  <a:pt x="374" y="4"/>
                </a:cubicBezTo>
                <a:cubicBezTo>
                  <a:pt x="373" y="4"/>
                  <a:pt x="372" y="4"/>
                  <a:pt x="371" y="3"/>
                </a:cubicBezTo>
                <a:cubicBezTo>
                  <a:pt x="372" y="2"/>
                  <a:pt x="372" y="2"/>
                  <a:pt x="372" y="2"/>
                </a:cubicBezTo>
                <a:cubicBezTo>
                  <a:pt x="370" y="0"/>
                  <a:pt x="370" y="0"/>
                  <a:pt x="370" y="0"/>
                </a:cubicBezTo>
                <a:cubicBezTo>
                  <a:pt x="345" y="1"/>
                  <a:pt x="318" y="3"/>
                  <a:pt x="292" y="3"/>
                </a:cubicBezTo>
                <a:cubicBezTo>
                  <a:pt x="296" y="4"/>
                  <a:pt x="296" y="4"/>
                  <a:pt x="296" y="4"/>
                </a:cubicBezTo>
                <a:cubicBezTo>
                  <a:pt x="264" y="7"/>
                  <a:pt x="232" y="4"/>
                  <a:pt x="200" y="6"/>
                </a:cubicBezTo>
                <a:cubicBezTo>
                  <a:pt x="177" y="5"/>
                  <a:pt x="152" y="4"/>
                  <a:pt x="129" y="6"/>
                </a:cubicBezTo>
                <a:cubicBezTo>
                  <a:pt x="128" y="7"/>
                  <a:pt x="128" y="7"/>
                  <a:pt x="128" y="7"/>
                </a:cubicBezTo>
                <a:cubicBezTo>
                  <a:pt x="107" y="6"/>
                  <a:pt x="85" y="5"/>
                  <a:pt x="64" y="7"/>
                </a:cubicBezTo>
                <a:cubicBezTo>
                  <a:pt x="59" y="9"/>
                  <a:pt x="59" y="9"/>
                  <a:pt x="59" y="9"/>
                </a:cubicBezTo>
                <a:cubicBezTo>
                  <a:pt x="58" y="10"/>
                  <a:pt x="58" y="10"/>
                  <a:pt x="58" y="10"/>
                </a:cubicBezTo>
                <a:cubicBezTo>
                  <a:pt x="60" y="12"/>
                  <a:pt x="62" y="10"/>
                  <a:pt x="64" y="12"/>
                </a:cubicBezTo>
                <a:cubicBezTo>
                  <a:pt x="59" y="12"/>
                  <a:pt x="55" y="15"/>
                  <a:pt x="51" y="16"/>
                </a:cubicBezTo>
                <a:cubicBezTo>
                  <a:pt x="49" y="13"/>
                  <a:pt x="44" y="17"/>
                  <a:pt x="42" y="15"/>
                </a:cubicBezTo>
                <a:cubicBezTo>
                  <a:pt x="42" y="13"/>
                  <a:pt x="42" y="13"/>
                  <a:pt x="42" y="13"/>
                </a:cubicBezTo>
                <a:cubicBezTo>
                  <a:pt x="38" y="12"/>
                  <a:pt x="36" y="15"/>
                  <a:pt x="33" y="16"/>
                </a:cubicBezTo>
                <a:cubicBezTo>
                  <a:pt x="33" y="19"/>
                  <a:pt x="36" y="16"/>
                  <a:pt x="37" y="18"/>
                </a:cubicBezTo>
                <a:cubicBezTo>
                  <a:pt x="42" y="19"/>
                  <a:pt x="45" y="14"/>
                  <a:pt x="48" y="16"/>
                </a:cubicBezTo>
                <a:cubicBezTo>
                  <a:pt x="49" y="17"/>
                  <a:pt x="49" y="16"/>
                  <a:pt x="50" y="17"/>
                </a:cubicBezTo>
                <a:cubicBezTo>
                  <a:pt x="43" y="21"/>
                  <a:pt x="35" y="18"/>
                  <a:pt x="28" y="23"/>
                </a:cubicBezTo>
                <a:cubicBezTo>
                  <a:pt x="26" y="22"/>
                  <a:pt x="24" y="23"/>
                  <a:pt x="23" y="23"/>
                </a:cubicBezTo>
                <a:cubicBezTo>
                  <a:pt x="23" y="21"/>
                  <a:pt x="25" y="21"/>
                  <a:pt x="26" y="21"/>
                </a:cubicBezTo>
                <a:cubicBezTo>
                  <a:pt x="22" y="20"/>
                  <a:pt x="19" y="25"/>
                  <a:pt x="14" y="24"/>
                </a:cubicBezTo>
                <a:cubicBezTo>
                  <a:pt x="13" y="25"/>
                  <a:pt x="13" y="25"/>
                  <a:pt x="13" y="25"/>
                </a:cubicBezTo>
                <a:cubicBezTo>
                  <a:pt x="16" y="26"/>
                  <a:pt x="20" y="24"/>
                  <a:pt x="23" y="24"/>
                </a:cubicBezTo>
                <a:cubicBezTo>
                  <a:pt x="21" y="30"/>
                  <a:pt x="11" y="26"/>
                  <a:pt x="16" y="34"/>
                </a:cubicBezTo>
                <a:cubicBezTo>
                  <a:pt x="17" y="35"/>
                  <a:pt x="19" y="34"/>
                  <a:pt x="19" y="37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2"/>
                  <a:pt x="16" y="46"/>
                  <a:pt x="19" y="46"/>
                </a:cubicBezTo>
                <a:cubicBezTo>
                  <a:pt x="17" y="46"/>
                  <a:pt x="14" y="46"/>
                  <a:pt x="14" y="49"/>
                </a:cubicBezTo>
                <a:cubicBezTo>
                  <a:pt x="15" y="50"/>
                  <a:pt x="18" y="46"/>
                  <a:pt x="18" y="50"/>
                </a:cubicBezTo>
                <a:cubicBezTo>
                  <a:pt x="16" y="51"/>
                  <a:pt x="17" y="55"/>
                  <a:pt x="14" y="55"/>
                </a:cubicBezTo>
                <a:cubicBezTo>
                  <a:pt x="13" y="57"/>
                  <a:pt x="13" y="57"/>
                  <a:pt x="13" y="57"/>
                </a:cubicBezTo>
                <a:cubicBezTo>
                  <a:pt x="15" y="58"/>
                  <a:pt x="17" y="55"/>
                  <a:pt x="17" y="58"/>
                </a:cubicBezTo>
                <a:cubicBezTo>
                  <a:pt x="16" y="58"/>
                  <a:pt x="15" y="60"/>
                  <a:pt x="14" y="60"/>
                </a:cubicBezTo>
                <a:cubicBezTo>
                  <a:pt x="16" y="61"/>
                  <a:pt x="18" y="59"/>
                  <a:pt x="20" y="61"/>
                </a:cubicBezTo>
                <a:cubicBezTo>
                  <a:pt x="19" y="64"/>
                  <a:pt x="11" y="59"/>
                  <a:pt x="15" y="66"/>
                </a:cubicBezTo>
                <a:cubicBezTo>
                  <a:pt x="13" y="67"/>
                  <a:pt x="13" y="67"/>
                  <a:pt x="13" y="67"/>
                </a:cubicBezTo>
                <a:cubicBezTo>
                  <a:pt x="18" y="67"/>
                  <a:pt x="18" y="67"/>
                  <a:pt x="18" y="67"/>
                </a:cubicBezTo>
                <a:cubicBezTo>
                  <a:pt x="18" y="68"/>
                  <a:pt x="17" y="69"/>
                  <a:pt x="16" y="69"/>
                </a:cubicBezTo>
                <a:cubicBezTo>
                  <a:pt x="16" y="71"/>
                  <a:pt x="17" y="70"/>
                  <a:pt x="18" y="71"/>
                </a:cubicBezTo>
                <a:cubicBezTo>
                  <a:pt x="14" y="73"/>
                  <a:pt x="14" y="73"/>
                  <a:pt x="14" y="73"/>
                </a:cubicBezTo>
                <a:cubicBezTo>
                  <a:pt x="15" y="74"/>
                  <a:pt x="16" y="76"/>
                  <a:pt x="18" y="76"/>
                </a:cubicBezTo>
                <a:cubicBezTo>
                  <a:pt x="17" y="77"/>
                  <a:pt x="17" y="77"/>
                  <a:pt x="17" y="77"/>
                </a:cubicBezTo>
                <a:cubicBezTo>
                  <a:pt x="17" y="78"/>
                  <a:pt x="18" y="78"/>
                  <a:pt x="18" y="78"/>
                </a:cubicBezTo>
                <a:cubicBezTo>
                  <a:pt x="18" y="80"/>
                  <a:pt x="17" y="82"/>
                  <a:pt x="16" y="83"/>
                </a:cubicBezTo>
                <a:cubicBezTo>
                  <a:pt x="15" y="82"/>
                  <a:pt x="14" y="83"/>
                  <a:pt x="13" y="84"/>
                </a:cubicBezTo>
                <a:cubicBezTo>
                  <a:pt x="15" y="86"/>
                  <a:pt x="15" y="86"/>
                  <a:pt x="15" y="86"/>
                </a:cubicBezTo>
                <a:cubicBezTo>
                  <a:pt x="12" y="87"/>
                  <a:pt x="12" y="87"/>
                  <a:pt x="12" y="87"/>
                </a:cubicBezTo>
                <a:cubicBezTo>
                  <a:pt x="13" y="88"/>
                  <a:pt x="13" y="88"/>
                  <a:pt x="13" y="88"/>
                </a:cubicBezTo>
                <a:cubicBezTo>
                  <a:pt x="13" y="89"/>
                  <a:pt x="11" y="88"/>
                  <a:pt x="11" y="90"/>
                </a:cubicBezTo>
                <a:cubicBezTo>
                  <a:pt x="13" y="92"/>
                  <a:pt x="9" y="96"/>
                  <a:pt x="13" y="97"/>
                </a:cubicBezTo>
                <a:cubicBezTo>
                  <a:pt x="12" y="97"/>
                  <a:pt x="13" y="98"/>
                  <a:pt x="13" y="99"/>
                </a:cubicBezTo>
                <a:cubicBezTo>
                  <a:pt x="13" y="99"/>
                  <a:pt x="14" y="98"/>
                  <a:pt x="14" y="99"/>
                </a:cubicBezTo>
                <a:cubicBezTo>
                  <a:pt x="14" y="100"/>
                  <a:pt x="14" y="100"/>
                  <a:pt x="14" y="100"/>
                </a:cubicBezTo>
                <a:cubicBezTo>
                  <a:pt x="13" y="101"/>
                  <a:pt x="12" y="99"/>
                  <a:pt x="10" y="99"/>
                </a:cubicBezTo>
                <a:cubicBezTo>
                  <a:pt x="10" y="101"/>
                  <a:pt x="13" y="100"/>
                  <a:pt x="13" y="102"/>
                </a:cubicBezTo>
                <a:cubicBezTo>
                  <a:pt x="12" y="103"/>
                  <a:pt x="9" y="104"/>
                  <a:pt x="11" y="106"/>
                </a:cubicBezTo>
                <a:cubicBezTo>
                  <a:pt x="12" y="109"/>
                  <a:pt x="16" y="106"/>
                  <a:pt x="16" y="110"/>
                </a:cubicBezTo>
                <a:cubicBezTo>
                  <a:pt x="13" y="116"/>
                  <a:pt x="6" y="110"/>
                  <a:pt x="1" y="114"/>
                </a:cubicBezTo>
                <a:cubicBezTo>
                  <a:pt x="2" y="115"/>
                  <a:pt x="4" y="115"/>
                  <a:pt x="5" y="117"/>
                </a:cubicBezTo>
                <a:cubicBezTo>
                  <a:pt x="4" y="117"/>
                  <a:pt x="3" y="117"/>
                  <a:pt x="2" y="117"/>
                </a:cubicBezTo>
                <a:cubicBezTo>
                  <a:pt x="1" y="120"/>
                  <a:pt x="4" y="117"/>
                  <a:pt x="4" y="120"/>
                </a:cubicBezTo>
                <a:cubicBezTo>
                  <a:pt x="3" y="121"/>
                  <a:pt x="2" y="121"/>
                  <a:pt x="0" y="122"/>
                </a:cubicBezTo>
                <a:cubicBezTo>
                  <a:pt x="4" y="122"/>
                  <a:pt x="7" y="123"/>
                  <a:pt x="10" y="122"/>
                </a:cubicBezTo>
                <a:cubicBezTo>
                  <a:pt x="11" y="128"/>
                  <a:pt x="4" y="124"/>
                  <a:pt x="2" y="126"/>
                </a:cubicBezTo>
                <a:cubicBezTo>
                  <a:pt x="2" y="128"/>
                  <a:pt x="3" y="128"/>
                  <a:pt x="4" y="129"/>
                </a:cubicBezTo>
                <a:close/>
                <a:moveTo>
                  <a:pt x="389" y="85"/>
                </a:moveTo>
                <a:cubicBezTo>
                  <a:pt x="383" y="86"/>
                  <a:pt x="383" y="86"/>
                  <a:pt x="383" y="86"/>
                </a:cubicBezTo>
                <a:cubicBezTo>
                  <a:pt x="385" y="85"/>
                  <a:pt x="387" y="85"/>
                  <a:pt x="389" y="85"/>
                </a:cubicBezTo>
                <a:cubicBezTo>
                  <a:pt x="392" y="85"/>
                  <a:pt x="392" y="85"/>
                  <a:pt x="392" y="85"/>
                </a:cubicBezTo>
                <a:cubicBezTo>
                  <a:pt x="391" y="86"/>
                  <a:pt x="390" y="86"/>
                  <a:pt x="389" y="85"/>
                </a:cubicBezTo>
                <a:close/>
                <a:moveTo>
                  <a:pt x="72" y="139"/>
                </a:moveTo>
                <a:cubicBezTo>
                  <a:pt x="78" y="139"/>
                  <a:pt x="78" y="139"/>
                  <a:pt x="78" y="139"/>
                </a:cubicBezTo>
                <a:cubicBezTo>
                  <a:pt x="81" y="139"/>
                  <a:pt x="84" y="139"/>
                  <a:pt x="88" y="139"/>
                </a:cubicBezTo>
                <a:cubicBezTo>
                  <a:pt x="95" y="139"/>
                  <a:pt x="95" y="139"/>
                  <a:pt x="95" y="139"/>
                </a:cubicBezTo>
                <a:cubicBezTo>
                  <a:pt x="99" y="139"/>
                  <a:pt x="102" y="139"/>
                  <a:pt x="105" y="138"/>
                </a:cubicBezTo>
                <a:cubicBezTo>
                  <a:pt x="120" y="137"/>
                  <a:pt x="134" y="139"/>
                  <a:pt x="149" y="140"/>
                </a:cubicBezTo>
                <a:cubicBezTo>
                  <a:pt x="168" y="141"/>
                  <a:pt x="168" y="141"/>
                  <a:pt x="168" y="141"/>
                </a:cubicBezTo>
                <a:cubicBezTo>
                  <a:pt x="277" y="138"/>
                  <a:pt x="277" y="138"/>
                  <a:pt x="277" y="138"/>
                </a:cubicBezTo>
                <a:cubicBezTo>
                  <a:pt x="343" y="136"/>
                  <a:pt x="343" y="136"/>
                  <a:pt x="343" y="136"/>
                </a:cubicBezTo>
                <a:cubicBezTo>
                  <a:pt x="358" y="132"/>
                  <a:pt x="373" y="129"/>
                  <a:pt x="389" y="130"/>
                </a:cubicBezTo>
                <a:cubicBezTo>
                  <a:pt x="368" y="135"/>
                  <a:pt x="344" y="137"/>
                  <a:pt x="322" y="138"/>
                </a:cubicBezTo>
                <a:cubicBezTo>
                  <a:pt x="239" y="140"/>
                  <a:pt x="239" y="140"/>
                  <a:pt x="239" y="140"/>
                </a:cubicBezTo>
                <a:cubicBezTo>
                  <a:pt x="193" y="141"/>
                  <a:pt x="193" y="141"/>
                  <a:pt x="193" y="141"/>
                </a:cubicBezTo>
                <a:cubicBezTo>
                  <a:pt x="168" y="141"/>
                  <a:pt x="168" y="141"/>
                  <a:pt x="168" y="141"/>
                </a:cubicBezTo>
                <a:cubicBezTo>
                  <a:pt x="167" y="141"/>
                  <a:pt x="167" y="141"/>
                  <a:pt x="167" y="141"/>
                </a:cubicBezTo>
                <a:cubicBezTo>
                  <a:pt x="160" y="141"/>
                  <a:pt x="155" y="141"/>
                  <a:pt x="149" y="140"/>
                </a:cubicBezTo>
                <a:cubicBezTo>
                  <a:pt x="95" y="139"/>
                  <a:pt x="95" y="139"/>
                  <a:pt x="95" y="139"/>
                </a:cubicBezTo>
                <a:cubicBezTo>
                  <a:pt x="93" y="139"/>
                  <a:pt x="90" y="139"/>
                  <a:pt x="88" y="139"/>
                </a:cubicBezTo>
                <a:lnTo>
                  <a:pt x="72" y="139"/>
                </a:lnTo>
                <a:close/>
                <a:moveTo>
                  <a:pt x="18" y="75"/>
                </a:moveTo>
                <a:cubicBezTo>
                  <a:pt x="18" y="74"/>
                  <a:pt x="18" y="74"/>
                  <a:pt x="18" y="74"/>
                </a:cubicBezTo>
                <a:cubicBezTo>
                  <a:pt x="18" y="73"/>
                  <a:pt x="19" y="74"/>
                  <a:pt x="20" y="74"/>
                </a:cubicBezTo>
                <a:cubicBezTo>
                  <a:pt x="20" y="76"/>
                  <a:pt x="19" y="75"/>
                  <a:pt x="18" y="75"/>
                </a:cubicBezTo>
                <a:close/>
              </a:path>
            </a:pathLst>
          </a:custGeom>
          <a:solidFill>
            <a:srgbClr val="22201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出自【趣你的PPT】(微信:qunideppt)：最优质的PPT资源库"/>
          <p:cNvSpPr txBox="1">
            <a:spLocks/>
          </p:cNvSpPr>
          <p:nvPr/>
        </p:nvSpPr>
        <p:spPr>
          <a:xfrm>
            <a:off x="7558597" y="4509967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000" b="1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bg1"/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grpSp>
        <p:nvGrpSpPr>
          <p:cNvPr id="22" name="组合 8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1656634" y="2101887"/>
            <a:ext cx="1090438" cy="989717"/>
            <a:chOff x="0" y="0"/>
            <a:chExt cx="3660820" cy="3321557"/>
          </a:xfrm>
        </p:grpSpPr>
        <p:pic>
          <p:nvPicPr>
            <p:cNvPr id="23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660820" cy="2990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182" y="1732391"/>
              <a:ext cx="2723842" cy="1589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5" name="组合 8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6712355" y="2101887"/>
            <a:ext cx="1090438" cy="989717"/>
            <a:chOff x="0" y="0"/>
            <a:chExt cx="3660820" cy="3321557"/>
          </a:xfrm>
        </p:grpSpPr>
        <p:pic>
          <p:nvPicPr>
            <p:cNvPr id="26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660820" cy="2990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182" y="1732391"/>
              <a:ext cx="2723842" cy="1589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8" name="组合 8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1718498" y="4116544"/>
            <a:ext cx="1090438" cy="989717"/>
            <a:chOff x="0" y="0"/>
            <a:chExt cx="3660820" cy="3321557"/>
          </a:xfrm>
        </p:grpSpPr>
        <p:pic>
          <p:nvPicPr>
            <p:cNvPr id="29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660820" cy="2990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182" y="1732391"/>
              <a:ext cx="2723842" cy="1589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1" name="组合 8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6774219" y="4116544"/>
            <a:ext cx="1090438" cy="989717"/>
            <a:chOff x="0" y="0"/>
            <a:chExt cx="3660820" cy="3321557"/>
          </a:xfrm>
        </p:grpSpPr>
        <p:pic>
          <p:nvPicPr>
            <p:cNvPr id="32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660820" cy="2990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3" name="出自【趣你的PPT】(微信:qunideppt)：最优质的PPT资源库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182" y="1732391"/>
              <a:ext cx="2723842" cy="1589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4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696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 descr="D:\png\2015007_0000_图层-1-拷贝-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0936" y="2058016"/>
            <a:ext cx="3469001" cy="68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出自【趣你的PPT】(微信:qunideppt)：最优质的PPT资源库" descr="D:\png\2015007_0000_图层-1-拷贝-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0936" y="3978256"/>
            <a:ext cx="3469001" cy="68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出自【趣你的PPT】(微信:qunideppt)：最优质的PPT资源库"/>
          <p:cNvSpPr txBox="1"/>
          <p:nvPr/>
        </p:nvSpPr>
        <p:spPr>
          <a:xfrm>
            <a:off x="7579360" y="2202213"/>
            <a:ext cx="255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7579360" y="4122453"/>
            <a:ext cx="255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7210936" y="2826541"/>
            <a:ext cx="4248766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7210936" y="4804966"/>
            <a:ext cx="4248766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756527" y="1991653"/>
            <a:ext cx="6538353" cy="3973206"/>
          </a:xfrm>
          <a:custGeom>
            <a:avLst/>
            <a:gdLst>
              <a:gd name="T0" fmla="*/ 782 w 1778"/>
              <a:gd name="T1" fmla="*/ 124 h 1079"/>
              <a:gd name="T2" fmla="*/ 810 w 1778"/>
              <a:gd name="T3" fmla="*/ 170 h 1079"/>
              <a:gd name="T4" fmla="*/ 802 w 1778"/>
              <a:gd name="T5" fmla="*/ 215 h 1079"/>
              <a:gd name="T6" fmla="*/ 881 w 1778"/>
              <a:gd name="T7" fmla="*/ 197 h 1079"/>
              <a:gd name="T8" fmla="*/ 790 w 1778"/>
              <a:gd name="T9" fmla="*/ 290 h 1079"/>
              <a:gd name="T10" fmla="*/ 1009 w 1778"/>
              <a:gd name="T11" fmla="*/ 184 h 1079"/>
              <a:gd name="T12" fmla="*/ 1232 w 1778"/>
              <a:gd name="T13" fmla="*/ 7 h 1079"/>
              <a:gd name="T14" fmla="*/ 1030 w 1778"/>
              <a:gd name="T15" fmla="*/ 205 h 1079"/>
              <a:gd name="T16" fmla="*/ 1042 w 1778"/>
              <a:gd name="T17" fmla="*/ 209 h 1079"/>
              <a:gd name="T18" fmla="*/ 1177 w 1778"/>
              <a:gd name="T19" fmla="*/ 92 h 1079"/>
              <a:gd name="T20" fmla="*/ 1130 w 1778"/>
              <a:gd name="T21" fmla="*/ 176 h 1079"/>
              <a:gd name="T22" fmla="*/ 1260 w 1778"/>
              <a:gd name="T23" fmla="*/ 97 h 1079"/>
              <a:gd name="T24" fmla="*/ 1120 w 1778"/>
              <a:gd name="T25" fmla="*/ 207 h 1079"/>
              <a:gd name="T26" fmla="*/ 1163 w 1778"/>
              <a:gd name="T27" fmla="*/ 219 h 1079"/>
              <a:gd name="T28" fmla="*/ 1280 w 1778"/>
              <a:gd name="T29" fmla="*/ 136 h 1079"/>
              <a:gd name="T30" fmla="*/ 1368 w 1778"/>
              <a:gd name="T31" fmla="*/ 185 h 1079"/>
              <a:gd name="T32" fmla="*/ 1336 w 1778"/>
              <a:gd name="T33" fmla="*/ 231 h 1079"/>
              <a:gd name="T34" fmla="*/ 1470 w 1778"/>
              <a:gd name="T35" fmla="*/ 275 h 1079"/>
              <a:gd name="T36" fmla="*/ 1610 w 1778"/>
              <a:gd name="T37" fmla="*/ 326 h 1079"/>
              <a:gd name="T38" fmla="*/ 1651 w 1778"/>
              <a:gd name="T39" fmla="*/ 431 h 1079"/>
              <a:gd name="T40" fmla="*/ 1656 w 1778"/>
              <a:gd name="T41" fmla="*/ 473 h 1079"/>
              <a:gd name="T42" fmla="*/ 1408 w 1778"/>
              <a:gd name="T43" fmla="*/ 580 h 1079"/>
              <a:gd name="T44" fmla="*/ 1556 w 1778"/>
              <a:gd name="T45" fmla="*/ 529 h 1079"/>
              <a:gd name="T46" fmla="*/ 1657 w 1778"/>
              <a:gd name="T47" fmla="*/ 511 h 1079"/>
              <a:gd name="T48" fmla="*/ 1682 w 1778"/>
              <a:gd name="T49" fmla="*/ 579 h 1079"/>
              <a:gd name="T50" fmla="*/ 1679 w 1778"/>
              <a:gd name="T51" fmla="*/ 645 h 1079"/>
              <a:gd name="T52" fmla="*/ 1613 w 1778"/>
              <a:gd name="T53" fmla="*/ 699 h 1079"/>
              <a:gd name="T54" fmla="*/ 1702 w 1778"/>
              <a:gd name="T55" fmla="*/ 701 h 1079"/>
              <a:gd name="T56" fmla="*/ 1377 w 1778"/>
              <a:gd name="T57" fmla="*/ 890 h 1079"/>
              <a:gd name="T58" fmla="*/ 1081 w 1778"/>
              <a:gd name="T59" fmla="*/ 1051 h 1079"/>
              <a:gd name="T60" fmla="*/ 970 w 1778"/>
              <a:gd name="T61" fmla="*/ 1036 h 1079"/>
              <a:gd name="T62" fmla="*/ 1066 w 1778"/>
              <a:gd name="T63" fmla="*/ 890 h 1079"/>
              <a:gd name="T64" fmla="*/ 1071 w 1778"/>
              <a:gd name="T65" fmla="*/ 844 h 1079"/>
              <a:gd name="T66" fmla="*/ 579 w 1778"/>
              <a:gd name="T67" fmla="*/ 923 h 1079"/>
              <a:gd name="T68" fmla="*/ 570 w 1778"/>
              <a:gd name="T69" fmla="*/ 903 h 1079"/>
              <a:gd name="T70" fmla="*/ 515 w 1778"/>
              <a:gd name="T71" fmla="*/ 912 h 1079"/>
              <a:gd name="T72" fmla="*/ 355 w 1778"/>
              <a:gd name="T73" fmla="*/ 934 h 1079"/>
              <a:gd name="T74" fmla="*/ 356 w 1778"/>
              <a:gd name="T75" fmla="*/ 977 h 1079"/>
              <a:gd name="T76" fmla="*/ 598 w 1778"/>
              <a:gd name="T77" fmla="*/ 951 h 1079"/>
              <a:gd name="T78" fmla="*/ 858 w 1778"/>
              <a:gd name="T79" fmla="*/ 915 h 1079"/>
              <a:gd name="T80" fmla="*/ 720 w 1778"/>
              <a:gd name="T81" fmla="*/ 940 h 1079"/>
              <a:gd name="T82" fmla="*/ 484 w 1778"/>
              <a:gd name="T83" fmla="*/ 976 h 1079"/>
              <a:gd name="T84" fmla="*/ 287 w 1778"/>
              <a:gd name="T85" fmla="*/ 954 h 1079"/>
              <a:gd name="T86" fmla="*/ 299 w 1778"/>
              <a:gd name="T87" fmla="*/ 868 h 1079"/>
              <a:gd name="T88" fmla="*/ 324 w 1778"/>
              <a:gd name="T89" fmla="*/ 827 h 1079"/>
              <a:gd name="T90" fmla="*/ 309 w 1778"/>
              <a:gd name="T91" fmla="*/ 739 h 1079"/>
              <a:gd name="T92" fmla="*/ 170 w 1778"/>
              <a:gd name="T93" fmla="*/ 754 h 1079"/>
              <a:gd name="T94" fmla="*/ 53 w 1778"/>
              <a:gd name="T95" fmla="*/ 722 h 1079"/>
              <a:gd name="T96" fmla="*/ 27 w 1778"/>
              <a:gd name="T97" fmla="*/ 628 h 1079"/>
              <a:gd name="T98" fmla="*/ 89 w 1778"/>
              <a:gd name="T99" fmla="*/ 508 h 1079"/>
              <a:gd name="T100" fmla="*/ 74 w 1778"/>
              <a:gd name="T101" fmla="*/ 466 h 1079"/>
              <a:gd name="T102" fmla="*/ 45 w 1778"/>
              <a:gd name="T103" fmla="*/ 455 h 1079"/>
              <a:gd name="T104" fmla="*/ 72 w 1778"/>
              <a:gd name="T105" fmla="*/ 400 h 1079"/>
              <a:gd name="T106" fmla="*/ 151 w 1778"/>
              <a:gd name="T107" fmla="*/ 323 h 1079"/>
              <a:gd name="T108" fmla="*/ 179 w 1778"/>
              <a:gd name="T109" fmla="*/ 258 h 1079"/>
              <a:gd name="T110" fmla="*/ 152 w 1778"/>
              <a:gd name="T111" fmla="*/ 188 h 1079"/>
              <a:gd name="T112" fmla="*/ 207 w 1778"/>
              <a:gd name="T113" fmla="*/ 134 h 1079"/>
              <a:gd name="T114" fmla="*/ 114 w 1778"/>
              <a:gd name="T115" fmla="*/ 108 h 1079"/>
              <a:gd name="T116" fmla="*/ 215 w 1778"/>
              <a:gd name="T117" fmla="*/ 80 h 1079"/>
              <a:gd name="T118" fmla="*/ 372 w 1778"/>
              <a:gd name="T119" fmla="*/ 75 h 1079"/>
              <a:gd name="T120" fmla="*/ 570 w 1778"/>
              <a:gd name="T121" fmla="*/ 57 h 1079"/>
              <a:gd name="T122" fmla="*/ 715 w 1778"/>
              <a:gd name="T123" fmla="*/ 21 h 1079"/>
              <a:gd name="T124" fmla="*/ 769 w 1778"/>
              <a:gd name="T125" fmla="*/ 59 h 10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778" h="1079">
                <a:moveTo>
                  <a:pt x="876" y="9"/>
                </a:moveTo>
                <a:cubicBezTo>
                  <a:pt x="872" y="10"/>
                  <a:pt x="872" y="10"/>
                  <a:pt x="872" y="10"/>
                </a:cubicBezTo>
                <a:cubicBezTo>
                  <a:pt x="871" y="11"/>
                  <a:pt x="871" y="11"/>
                  <a:pt x="871" y="11"/>
                </a:cubicBezTo>
                <a:cubicBezTo>
                  <a:pt x="869" y="10"/>
                  <a:pt x="869" y="10"/>
                  <a:pt x="869" y="10"/>
                </a:cubicBezTo>
                <a:cubicBezTo>
                  <a:pt x="865" y="14"/>
                  <a:pt x="865" y="14"/>
                  <a:pt x="865" y="14"/>
                </a:cubicBezTo>
                <a:cubicBezTo>
                  <a:pt x="864" y="16"/>
                  <a:pt x="871" y="13"/>
                  <a:pt x="862" y="15"/>
                </a:cubicBezTo>
                <a:cubicBezTo>
                  <a:pt x="867" y="17"/>
                  <a:pt x="867" y="17"/>
                  <a:pt x="867" y="17"/>
                </a:cubicBezTo>
                <a:cubicBezTo>
                  <a:pt x="859" y="21"/>
                  <a:pt x="859" y="21"/>
                  <a:pt x="859" y="21"/>
                </a:cubicBezTo>
                <a:cubicBezTo>
                  <a:pt x="861" y="18"/>
                  <a:pt x="861" y="18"/>
                  <a:pt x="861" y="18"/>
                </a:cubicBezTo>
                <a:cubicBezTo>
                  <a:pt x="861" y="16"/>
                  <a:pt x="869" y="22"/>
                  <a:pt x="858" y="16"/>
                </a:cubicBezTo>
                <a:cubicBezTo>
                  <a:pt x="856" y="19"/>
                  <a:pt x="856" y="19"/>
                  <a:pt x="856" y="19"/>
                </a:cubicBezTo>
                <a:cubicBezTo>
                  <a:pt x="855" y="19"/>
                  <a:pt x="856" y="23"/>
                  <a:pt x="854" y="18"/>
                </a:cubicBezTo>
                <a:cubicBezTo>
                  <a:pt x="853" y="19"/>
                  <a:pt x="853" y="19"/>
                  <a:pt x="853" y="19"/>
                </a:cubicBezTo>
                <a:cubicBezTo>
                  <a:pt x="856" y="22"/>
                  <a:pt x="856" y="22"/>
                  <a:pt x="856" y="22"/>
                </a:cubicBezTo>
                <a:cubicBezTo>
                  <a:pt x="852" y="26"/>
                  <a:pt x="852" y="26"/>
                  <a:pt x="852" y="26"/>
                </a:cubicBezTo>
                <a:cubicBezTo>
                  <a:pt x="859" y="28"/>
                  <a:pt x="859" y="28"/>
                  <a:pt x="859" y="28"/>
                </a:cubicBezTo>
                <a:cubicBezTo>
                  <a:pt x="861" y="28"/>
                  <a:pt x="861" y="28"/>
                  <a:pt x="861" y="28"/>
                </a:cubicBezTo>
                <a:cubicBezTo>
                  <a:pt x="862" y="29"/>
                  <a:pt x="856" y="33"/>
                  <a:pt x="863" y="30"/>
                </a:cubicBezTo>
                <a:cubicBezTo>
                  <a:pt x="862" y="30"/>
                  <a:pt x="860" y="31"/>
                  <a:pt x="863" y="34"/>
                </a:cubicBezTo>
                <a:cubicBezTo>
                  <a:pt x="862" y="34"/>
                  <a:pt x="859" y="35"/>
                  <a:pt x="863" y="38"/>
                </a:cubicBezTo>
                <a:cubicBezTo>
                  <a:pt x="863" y="39"/>
                  <a:pt x="863" y="39"/>
                  <a:pt x="863" y="39"/>
                </a:cubicBezTo>
                <a:cubicBezTo>
                  <a:pt x="862" y="40"/>
                  <a:pt x="862" y="40"/>
                  <a:pt x="862" y="40"/>
                </a:cubicBezTo>
                <a:cubicBezTo>
                  <a:pt x="861" y="37"/>
                  <a:pt x="861" y="37"/>
                  <a:pt x="861" y="37"/>
                </a:cubicBezTo>
                <a:cubicBezTo>
                  <a:pt x="856" y="36"/>
                  <a:pt x="856" y="36"/>
                  <a:pt x="856" y="36"/>
                </a:cubicBezTo>
                <a:cubicBezTo>
                  <a:pt x="850" y="40"/>
                  <a:pt x="850" y="40"/>
                  <a:pt x="850" y="40"/>
                </a:cubicBezTo>
                <a:cubicBezTo>
                  <a:pt x="849" y="40"/>
                  <a:pt x="847" y="40"/>
                  <a:pt x="848" y="43"/>
                </a:cubicBezTo>
                <a:cubicBezTo>
                  <a:pt x="852" y="35"/>
                  <a:pt x="852" y="35"/>
                  <a:pt x="852" y="35"/>
                </a:cubicBezTo>
                <a:cubicBezTo>
                  <a:pt x="845" y="37"/>
                  <a:pt x="845" y="37"/>
                  <a:pt x="845" y="37"/>
                </a:cubicBezTo>
                <a:cubicBezTo>
                  <a:pt x="843" y="40"/>
                  <a:pt x="843" y="40"/>
                  <a:pt x="843" y="40"/>
                </a:cubicBezTo>
                <a:cubicBezTo>
                  <a:pt x="842" y="40"/>
                  <a:pt x="841" y="43"/>
                  <a:pt x="840" y="41"/>
                </a:cubicBezTo>
                <a:cubicBezTo>
                  <a:pt x="839" y="46"/>
                  <a:pt x="839" y="46"/>
                  <a:pt x="839" y="46"/>
                </a:cubicBezTo>
                <a:cubicBezTo>
                  <a:pt x="828" y="49"/>
                  <a:pt x="828" y="49"/>
                  <a:pt x="828" y="49"/>
                </a:cubicBezTo>
                <a:cubicBezTo>
                  <a:pt x="825" y="55"/>
                  <a:pt x="825" y="55"/>
                  <a:pt x="825" y="55"/>
                </a:cubicBezTo>
                <a:cubicBezTo>
                  <a:pt x="816" y="58"/>
                  <a:pt x="816" y="58"/>
                  <a:pt x="816" y="58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09" y="66"/>
                  <a:pt x="809" y="66"/>
                  <a:pt x="809" y="66"/>
                </a:cubicBezTo>
                <a:cubicBezTo>
                  <a:pt x="807" y="65"/>
                  <a:pt x="807" y="65"/>
                  <a:pt x="807" y="65"/>
                </a:cubicBezTo>
                <a:cubicBezTo>
                  <a:pt x="806" y="66"/>
                  <a:pt x="806" y="66"/>
                  <a:pt x="806" y="66"/>
                </a:cubicBezTo>
                <a:cubicBezTo>
                  <a:pt x="805" y="71"/>
                  <a:pt x="805" y="71"/>
                  <a:pt x="805" y="71"/>
                </a:cubicBezTo>
                <a:cubicBezTo>
                  <a:pt x="802" y="73"/>
                  <a:pt x="802" y="73"/>
                  <a:pt x="802" y="73"/>
                </a:cubicBezTo>
                <a:cubicBezTo>
                  <a:pt x="797" y="73"/>
                  <a:pt x="797" y="73"/>
                  <a:pt x="797" y="73"/>
                </a:cubicBezTo>
                <a:cubicBezTo>
                  <a:pt x="795" y="74"/>
                  <a:pt x="796" y="76"/>
                  <a:pt x="793" y="77"/>
                </a:cubicBezTo>
                <a:cubicBezTo>
                  <a:pt x="794" y="81"/>
                  <a:pt x="794" y="81"/>
                  <a:pt x="794" y="81"/>
                </a:cubicBezTo>
                <a:cubicBezTo>
                  <a:pt x="790" y="83"/>
                  <a:pt x="790" y="83"/>
                  <a:pt x="790" y="83"/>
                </a:cubicBezTo>
                <a:cubicBezTo>
                  <a:pt x="783" y="91"/>
                  <a:pt x="783" y="91"/>
                  <a:pt x="783" y="91"/>
                </a:cubicBezTo>
                <a:cubicBezTo>
                  <a:pt x="780" y="92"/>
                  <a:pt x="780" y="92"/>
                  <a:pt x="780" y="92"/>
                </a:cubicBezTo>
                <a:cubicBezTo>
                  <a:pt x="779" y="95"/>
                  <a:pt x="779" y="95"/>
                  <a:pt x="779" y="95"/>
                </a:cubicBezTo>
                <a:cubicBezTo>
                  <a:pt x="780" y="96"/>
                  <a:pt x="780" y="92"/>
                  <a:pt x="781" y="96"/>
                </a:cubicBezTo>
                <a:cubicBezTo>
                  <a:pt x="782" y="97"/>
                  <a:pt x="783" y="94"/>
                  <a:pt x="784" y="97"/>
                </a:cubicBezTo>
                <a:cubicBezTo>
                  <a:pt x="781" y="99"/>
                  <a:pt x="781" y="99"/>
                  <a:pt x="781" y="99"/>
                </a:cubicBezTo>
                <a:cubicBezTo>
                  <a:pt x="779" y="100"/>
                  <a:pt x="790" y="94"/>
                  <a:pt x="779" y="102"/>
                </a:cubicBezTo>
                <a:cubicBezTo>
                  <a:pt x="777" y="105"/>
                  <a:pt x="777" y="105"/>
                  <a:pt x="777" y="105"/>
                </a:cubicBezTo>
                <a:cubicBezTo>
                  <a:pt x="772" y="105"/>
                  <a:pt x="787" y="95"/>
                  <a:pt x="771" y="109"/>
                </a:cubicBezTo>
                <a:cubicBezTo>
                  <a:pt x="768" y="108"/>
                  <a:pt x="768" y="108"/>
                  <a:pt x="768" y="108"/>
                </a:cubicBezTo>
                <a:cubicBezTo>
                  <a:pt x="767" y="107"/>
                  <a:pt x="772" y="108"/>
                  <a:pt x="766" y="107"/>
                </a:cubicBezTo>
                <a:cubicBezTo>
                  <a:pt x="765" y="112"/>
                  <a:pt x="765" y="112"/>
                  <a:pt x="765" y="112"/>
                </a:cubicBezTo>
                <a:cubicBezTo>
                  <a:pt x="769" y="110"/>
                  <a:pt x="769" y="110"/>
                  <a:pt x="769" y="110"/>
                </a:cubicBezTo>
                <a:cubicBezTo>
                  <a:pt x="769" y="112"/>
                  <a:pt x="769" y="112"/>
                  <a:pt x="769" y="112"/>
                </a:cubicBezTo>
                <a:cubicBezTo>
                  <a:pt x="770" y="113"/>
                  <a:pt x="770" y="113"/>
                  <a:pt x="770" y="113"/>
                </a:cubicBezTo>
                <a:cubicBezTo>
                  <a:pt x="768" y="114"/>
                  <a:pt x="768" y="114"/>
                  <a:pt x="768" y="114"/>
                </a:cubicBezTo>
                <a:cubicBezTo>
                  <a:pt x="770" y="116"/>
                  <a:pt x="770" y="116"/>
                  <a:pt x="770" y="116"/>
                </a:cubicBezTo>
                <a:cubicBezTo>
                  <a:pt x="769" y="117"/>
                  <a:pt x="769" y="117"/>
                  <a:pt x="769" y="117"/>
                </a:cubicBezTo>
                <a:cubicBezTo>
                  <a:pt x="773" y="116"/>
                  <a:pt x="773" y="116"/>
                  <a:pt x="773" y="116"/>
                </a:cubicBezTo>
                <a:cubicBezTo>
                  <a:pt x="774" y="115"/>
                  <a:pt x="774" y="115"/>
                  <a:pt x="774" y="115"/>
                </a:cubicBezTo>
                <a:cubicBezTo>
                  <a:pt x="775" y="116"/>
                  <a:pt x="775" y="116"/>
                  <a:pt x="775" y="116"/>
                </a:cubicBezTo>
                <a:cubicBezTo>
                  <a:pt x="772" y="118"/>
                  <a:pt x="772" y="118"/>
                  <a:pt x="772" y="118"/>
                </a:cubicBezTo>
                <a:cubicBezTo>
                  <a:pt x="774" y="119"/>
                  <a:pt x="774" y="119"/>
                  <a:pt x="774" y="119"/>
                </a:cubicBezTo>
                <a:cubicBezTo>
                  <a:pt x="771" y="121"/>
                  <a:pt x="771" y="121"/>
                  <a:pt x="771" y="121"/>
                </a:cubicBezTo>
                <a:cubicBezTo>
                  <a:pt x="771" y="121"/>
                  <a:pt x="772" y="119"/>
                  <a:pt x="771" y="122"/>
                </a:cubicBezTo>
                <a:cubicBezTo>
                  <a:pt x="769" y="120"/>
                  <a:pt x="769" y="120"/>
                  <a:pt x="769" y="120"/>
                </a:cubicBezTo>
                <a:cubicBezTo>
                  <a:pt x="769" y="124"/>
                  <a:pt x="769" y="124"/>
                  <a:pt x="769" y="124"/>
                </a:cubicBezTo>
                <a:cubicBezTo>
                  <a:pt x="764" y="126"/>
                  <a:pt x="764" y="126"/>
                  <a:pt x="764" y="126"/>
                </a:cubicBezTo>
                <a:cubicBezTo>
                  <a:pt x="761" y="126"/>
                  <a:pt x="761" y="126"/>
                  <a:pt x="761" y="126"/>
                </a:cubicBezTo>
                <a:cubicBezTo>
                  <a:pt x="756" y="130"/>
                  <a:pt x="756" y="130"/>
                  <a:pt x="756" y="130"/>
                </a:cubicBezTo>
                <a:cubicBezTo>
                  <a:pt x="756" y="132"/>
                  <a:pt x="756" y="132"/>
                  <a:pt x="756" y="132"/>
                </a:cubicBezTo>
                <a:cubicBezTo>
                  <a:pt x="750" y="133"/>
                  <a:pt x="750" y="133"/>
                  <a:pt x="750" y="133"/>
                </a:cubicBezTo>
                <a:cubicBezTo>
                  <a:pt x="748" y="136"/>
                  <a:pt x="748" y="136"/>
                  <a:pt x="748" y="136"/>
                </a:cubicBezTo>
                <a:cubicBezTo>
                  <a:pt x="750" y="137"/>
                  <a:pt x="750" y="137"/>
                  <a:pt x="750" y="137"/>
                </a:cubicBezTo>
                <a:cubicBezTo>
                  <a:pt x="742" y="142"/>
                  <a:pt x="742" y="142"/>
                  <a:pt x="742" y="142"/>
                </a:cubicBezTo>
                <a:cubicBezTo>
                  <a:pt x="738" y="139"/>
                  <a:pt x="738" y="139"/>
                  <a:pt x="738" y="139"/>
                </a:cubicBezTo>
                <a:cubicBezTo>
                  <a:pt x="733" y="144"/>
                  <a:pt x="733" y="144"/>
                  <a:pt x="733" y="144"/>
                </a:cubicBezTo>
                <a:cubicBezTo>
                  <a:pt x="736" y="147"/>
                  <a:pt x="736" y="147"/>
                  <a:pt x="736" y="147"/>
                </a:cubicBezTo>
                <a:cubicBezTo>
                  <a:pt x="734" y="148"/>
                  <a:pt x="734" y="148"/>
                  <a:pt x="734" y="148"/>
                </a:cubicBezTo>
                <a:cubicBezTo>
                  <a:pt x="731" y="146"/>
                  <a:pt x="741" y="144"/>
                  <a:pt x="732" y="147"/>
                </a:cubicBezTo>
                <a:cubicBezTo>
                  <a:pt x="732" y="147"/>
                  <a:pt x="732" y="146"/>
                  <a:pt x="733" y="146"/>
                </a:cubicBezTo>
                <a:cubicBezTo>
                  <a:pt x="732" y="145"/>
                  <a:pt x="732" y="145"/>
                  <a:pt x="732" y="145"/>
                </a:cubicBezTo>
                <a:cubicBezTo>
                  <a:pt x="729" y="147"/>
                  <a:pt x="729" y="147"/>
                  <a:pt x="729" y="147"/>
                </a:cubicBezTo>
                <a:cubicBezTo>
                  <a:pt x="729" y="148"/>
                  <a:pt x="729" y="148"/>
                  <a:pt x="729" y="148"/>
                </a:cubicBezTo>
                <a:cubicBezTo>
                  <a:pt x="732" y="149"/>
                  <a:pt x="732" y="149"/>
                  <a:pt x="732" y="149"/>
                </a:cubicBezTo>
                <a:cubicBezTo>
                  <a:pt x="729" y="149"/>
                  <a:pt x="729" y="149"/>
                  <a:pt x="729" y="149"/>
                </a:cubicBezTo>
                <a:cubicBezTo>
                  <a:pt x="730" y="151"/>
                  <a:pt x="730" y="151"/>
                  <a:pt x="730" y="151"/>
                </a:cubicBezTo>
                <a:cubicBezTo>
                  <a:pt x="727" y="152"/>
                  <a:pt x="727" y="152"/>
                  <a:pt x="727" y="152"/>
                </a:cubicBezTo>
                <a:cubicBezTo>
                  <a:pt x="727" y="153"/>
                  <a:pt x="727" y="153"/>
                  <a:pt x="727" y="153"/>
                </a:cubicBezTo>
                <a:cubicBezTo>
                  <a:pt x="731" y="153"/>
                  <a:pt x="731" y="153"/>
                  <a:pt x="731" y="153"/>
                </a:cubicBezTo>
                <a:cubicBezTo>
                  <a:pt x="737" y="148"/>
                  <a:pt x="737" y="148"/>
                  <a:pt x="737" y="148"/>
                </a:cubicBezTo>
                <a:cubicBezTo>
                  <a:pt x="742" y="148"/>
                  <a:pt x="742" y="148"/>
                  <a:pt x="742" y="148"/>
                </a:cubicBezTo>
                <a:cubicBezTo>
                  <a:pt x="751" y="142"/>
                  <a:pt x="751" y="142"/>
                  <a:pt x="751" y="142"/>
                </a:cubicBezTo>
                <a:cubicBezTo>
                  <a:pt x="754" y="144"/>
                  <a:pt x="754" y="144"/>
                  <a:pt x="754" y="144"/>
                </a:cubicBezTo>
                <a:cubicBezTo>
                  <a:pt x="759" y="140"/>
                  <a:pt x="759" y="140"/>
                  <a:pt x="759" y="140"/>
                </a:cubicBezTo>
                <a:cubicBezTo>
                  <a:pt x="765" y="141"/>
                  <a:pt x="765" y="141"/>
                  <a:pt x="765" y="141"/>
                </a:cubicBezTo>
                <a:cubicBezTo>
                  <a:pt x="766" y="141"/>
                  <a:pt x="769" y="140"/>
                  <a:pt x="765" y="138"/>
                </a:cubicBezTo>
                <a:cubicBezTo>
                  <a:pt x="765" y="137"/>
                  <a:pt x="765" y="137"/>
                  <a:pt x="765" y="137"/>
                </a:cubicBezTo>
                <a:cubicBezTo>
                  <a:pt x="776" y="130"/>
                  <a:pt x="776" y="130"/>
                  <a:pt x="776" y="130"/>
                </a:cubicBezTo>
                <a:cubicBezTo>
                  <a:pt x="780" y="130"/>
                  <a:pt x="774" y="125"/>
                  <a:pt x="782" y="126"/>
                </a:cubicBezTo>
                <a:cubicBezTo>
                  <a:pt x="784" y="125"/>
                  <a:pt x="784" y="125"/>
                  <a:pt x="784" y="125"/>
                </a:cubicBezTo>
                <a:cubicBezTo>
                  <a:pt x="782" y="124"/>
                  <a:pt x="782" y="124"/>
                  <a:pt x="782" y="124"/>
                </a:cubicBezTo>
                <a:cubicBezTo>
                  <a:pt x="785" y="121"/>
                  <a:pt x="785" y="121"/>
                  <a:pt x="785" y="121"/>
                </a:cubicBezTo>
                <a:cubicBezTo>
                  <a:pt x="789" y="121"/>
                  <a:pt x="789" y="121"/>
                  <a:pt x="789" y="121"/>
                </a:cubicBezTo>
                <a:cubicBezTo>
                  <a:pt x="792" y="117"/>
                  <a:pt x="792" y="117"/>
                  <a:pt x="792" y="117"/>
                </a:cubicBezTo>
                <a:cubicBezTo>
                  <a:pt x="803" y="108"/>
                  <a:pt x="803" y="108"/>
                  <a:pt x="803" y="108"/>
                </a:cubicBezTo>
                <a:cubicBezTo>
                  <a:pt x="805" y="107"/>
                  <a:pt x="805" y="107"/>
                  <a:pt x="805" y="107"/>
                </a:cubicBezTo>
                <a:cubicBezTo>
                  <a:pt x="810" y="100"/>
                  <a:pt x="810" y="100"/>
                  <a:pt x="810" y="100"/>
                </a:cubicBezTo>
                <a:cubicBezTo>
                  <a:pt x="813" y="99"/>
                  <a:pt x="813" y="99"/>
                  <a:pt x="813" y="99"/>
                </a:cubicBezTo>
                <a:cubicBezTo>
                  <a:pt x="815" y="97"/>
                  <a:pt x="815" y="97"/>
                  <a:pt x="815" y="97"/>
                </a:cubicBezTo>
                <a:cubicBezTo>
                  <a:pt x="812" y="95"/>
                  <a:pt x="812" y="95"/>
                  <a:pt x="812" y="95"/>
                </a:cubicBezTo>
                <a:cubicBezTo>
                  <a:pt x="813" y="92"/>
                  <a:pt x="813" y="96"/>
                  <a:pt x="816" y="94"/>
                </a:cubicBezTo>
                <a:cubicBezTo>
                  <a:pt x="815" y="91"/>
                  <a:pt x="815" y="91"/>
                  <a:pt x="815" y="91"/>
                </a:cubicBezTo>
                <a:cubicBezTo>
                  <a:pt x="817" y="88"/>
                  <a:pt x="817" y="88"/>
                  <a:pt x="817" y="88"/>
                </a:cubicBezTo>
                <a:cubicBezTo>
                  <a:pt x="825" y="88"/>
                  <a:pt x="825" y="88"/>
                  <a:pt x="825" y="88"/>
                </a:cubicBezTo>
                <a:cubicBezTo>
                  <a:pt x="826" y="87"/>
                  <a:pt x="826" y="87"/>
                  <a:pt x="826" y="87"/>
                </a:cubicBezTo>
                <a:cubicBezTo>
                  <a:pt x="825" y="86"/>
                  <a:pt x="825" y="86"/>
                  <a:pt x="825" y="86"/>
                </a:cubicBezTo>
                <a:cubicBezTo>
                  <a:pt x="829" y="87"/>
                  <a:pt x="829" y="87"/>
                  <a:pt x="829" y="87"/>
                </a:cubicBezTo>
                <a:cubicBezTo>
                  <a:pt x="831" y="86"/>
                  <a:pt x="831" y="86"/>
                  <a:pt x="831" y="86"/>
                </a:cubicBezTo>
                <a:cubicBezTo>
                  <a:pt x="832" y="88"/>
                  <a:pt x="827" y="84"/>
                  <a:pt x="834" y="87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2" y="81"/>
                  <a:pt x="837" y="79"/>
                  <a:pt x="831" y="81"/>
                </a:cubicBezTo>
                <a:cubicBezTo>
                  <a:pt x="837" y="76"/>
                  <a:pt x="837" y="76"/>
                  <a:pt x="837" y="76"/>
                </a:cubicBezTo>
                <a:cubicBezTo>
                  <a:pt x="850" y="69"/>
                  <a:pt x="850" y="69"/>
                  <a:pt x="850" y="69"/>
                </a:cubicBezTo>
                <a:cubicBezTo>
                  <a:pt x="853" y="71"/>
                  <a:pt x="853" y="71"/>
                  <a:pt x="853" y="71"/>
                </a:cubicBezTo>
                <a:cubicBezTo>
                  <a:pt x="857" y="76"/>
                  <a:pt x="857" y="76"/>
                  <a:pt x="857" y="76"/>
                </a:cubicBezTo>
                <a:cubicBezTo>
                  <a:pt x="858" y="76"/>
                  <a:pt x="858" y="76"/>
                  <a:pt x="858" y="76"/>
                </a:cubicBezTo>
                <a:cubicBezTo>
                  <a:pt x="858" y="71"/>
                  <a:pt x="862" y="75"/>
                  <a:pt x="866" y="70"/>
                </a:cubicBezTo>
                <a:cubicBezTo>
                  <a:pt x="868" y="71"/>
                  <a:pt x="868" y="71"/>
                  <a:pt x="868" y="71"/>
                </a:cubicBezTo>
                <a:cubicBezTo>
                  <a:pt x="866" y="74"/>
                  <a:pt x="866" y="74"/>
                  <a:pt x="866" y="74"/>
                </a:cubicBezTo>
                <a:cubicBezTo>
                  <a:pt x="873" y="72"/>
                  <a:pt x="873" y="72"/>
                  <a:pt x="873" y="72"/>
                </a:cubicBezTo>
                <a:cubicBezTo>
                  <a:pt x="873" y="71"/>
                  <a:pt x="873" y="71"/>
                  <a:pt x="873" y="71"/>
                </a:cubicBezTo>
                <a:cubicBezTo>
                  <a:pt x="880" y="67"/>
                  <a:pt x="880" y="67"/>
                  <a:pt x="880" y="67"/>
                </a:cubicBezTo>
                <a:cubicBezTo>
                  <a:pt x="889" y="59"/>
                  <a:pt x="889" y="59"/>
                  <a:pt x="889" y="59"/>
                </a:cubicBezTo>
                <a:cubicBezTo>
                  <a:pt x="898" y="57"/>
                  <a:pt x="898" y="57"/>
                  <a:pt x="898" y="57"/>
                </a:cubicBezTo>
                <a:cubicBezTo>
                  <a:pt x="907" y="57"/>
                  <a:pt x="907" y="57"/>
                  <a:pt x="907" y="57"/>
                </a:cubicBezTo>
                <a:cubicBezTo>
                  <a:pt x="908" y="58"/>
                  <a:pt x="908" y="58"/>
                  <a:pt x="908" y="58"/>
                </a:cubicBezTo>
                <a:cubicBezTo>
                  <a:pt x="900" y="63"/>
                  <a:pt x="900" y="63"/>
                  <a:pt x="900" y="63"/>
                </a:cubicBezTo>
                <a:cubicBezTo>
                  <a:pt x="906" y="63"/>
                  <a:pt x="906" y="63"/>
                  <a:pt x="906" y="63"/>
                </a:cubicBezTo>
                <a:cubicBezTo>
                  <a:pt x="904" y="64"/>
                  <a:pt x="904" y="64"/>
                  <a:pt x="904" y="64"/>
                </a:cubicBezTo>
                <a:cubicBezTo>
                  <a:pt x="910" y="66"/>
                  <a:pt x="910" y="66"/>
                  <a:pt x="910" y="66"/>
                </a:cubicBezTo>
                <a:cubicBezTo>
                  <a:pt x="910" y="69"/>
                  <a:pt x="910" y="69"/>
                  <a:pt x="910" y="69"/>
                </a:cubicBezTo>
                <a:cubicBezTo>
                  <a:pt x="904" y="71"/>
                  <a:pt x="904" y="71"/>
                  <a:pt x="904" y="71"/>
                </a:cubicBezTo>
                <a:cubicBezTo>
                  <a:pt x="901" y="75"/>
                  <a:pt x="901" y="75"/>
                  <a:pt x="901" y="75"/>
                </a:cubicBezTo>
                <a:cubicBezTo>
                  <a:pt x="900" y="73"/>
                  <a:pt x="900" y="73"/>
                  <a:pt x="900" y="73"/>
                </a:cubicBezTo>
                <a:cubicBezTo>
                  <a:pt x="894" y="76"/>
                  <a:pt x="894" y="76"/>
                  <a:pt x="894" y="76"/>
                </a:cubicBezTo>
                <a:cubicBezTo>
                  <a:pt x="894" y="77"/>
                  <a:pt x="895" y="77"/>
                  <a:pt x="894" y="78"/>
                </a:cubicBezTo>
                <a:cubicBezTo>
                  <a:pt x="887" y="79"/>
                  <a:pt x="887" y="79"/>
                  <a:pt x="887" y="79"/>
                </a:cubicBezTo>
                <a:cubicBezTo>
                  <a:pt x="887" y="78"/>
                  <a:pt x="885" y="78"/>
                  <a:pt x="886" y="81"/>
                </a:cubicBezTo>
                <a:cubicBezTo>
                  <a:pt x="889" y="81"/>
                  <a:pt x="889" y="81"/>
                  <a:pt x="889" y="81"/>
                </a:cubicBezTo>
                <a:cubicBezTo>
                  <a:pt x="887" y="82"/>
                  <a:pt x="887" y="82"/>
                  <a:pt x="887" y="82"/>
                </a:cubicBezTo>
                <a:cubicBezTo>
                  <a:pt x="884" y="82"/>
                  <a:pt x="884" y="82"/>
                  <a:pt x="884" y="82"/>
                </a:cubicBezTo>
                <a:cubicBezTo>
                  <a:pt x="875" y="88"/>
                  <a:pt x="875" y="88"/>
                  <a:pt x="875" y="88"/>
                </a:cubicBezTo>
                <a:cubicBezTo>
                  <a:pt x="863" y="97"/>
                  <a:pt x="863" y="97"/>
                  <a:pt x="863" y="97"/>
                </a:cubicBezTo>
                <a:cubicBezTo>
                  <a:pt x="866" y="98"/>
                  <a:pt x="866" y="98"/>
                  <a:pt x="866" y="98"/>
                </a:cubicBezTo>
                <a:cubicBezTo>
                  <a:pt x="867" y="97"/>
                  <a:pt x="867" y="97"/>
                  <a:pt x="867" y="97"/>
                </a:cubicBezTo>
                <a:cubicBezTo>
                  <a:pt x="862" y="103"/>
                  <a:pt x="862" y="103"/>
                  <a:pt x="862" y="103"/>
                </a:cubicBezTo>
                <a:cubicBezTo>
                  <a:pt x="862" y="104"/>
                  <a:pt x="862" y="104"/>
                  <a:pt x="862" y="104"/>
                </a:cubicBezTo>
                <a:cubicBezTo>
                  <a:pt x="858" y="100"/>
                  <a:pt x="858" y="100"/>
                  <a:pt x="858" y="100"/>
                </a:cubicBezTo>
                <a:cubicBezTo>
                  <a:pt x="855" y="103"/>
                  <a:pt x="855" y="103"/>
                  <a:pt x="855" y="103"/>
                </a:cubicBezTo>
                <a:cubicBezTo>
                  <a:pt x="858" y="105"/>
                  <a:pt x="858" y="105"/>
                  <a:pt x="858" y="105"/>
                </a:cubicBezTo>
                <a:cubicBezTo>
                  <a:pt x="858" y="105"/>
                  <a:pt x="857" y="105"/>
                  <a:pt x="857" y="107"/>
                </a:cubicBezTo>
                <a:cubicBezTo>
                  <a:pt x="860" y="110"/>
                  <a:pt x="860" y="110"/>
                  <a:pt x="860" y="110"/>
                </a:cubicBezTo>
                <a:cubicBezTo>
                  <a:pt x="856" y="115"/>
                  <a:pt x="850" y="118"/>
                  <a:pt x="845" y="121"/>
                </a:cubicBezTo>
                <a:cubicBezTo>
                  <a:pt x="834" y="129"/>
                  <a:pt x="834" y="129"/>
                  <a:pt x="834" y="129"/>
                </a:cubicBezTo>
                <a:cubicBezTo>
                  <a:pt x="843" y="121"/>
                  <a:pt x="843" y="121"/>
                  <a:pt x="843" y="121"/>
                </a:cubicBezTo>
                <a:cubicBezTo>
                  <a:pt x="844" y="119"/>
                  <a:pt x="850" y="122"/>
                  <a:pt x="845" y="117"/>
                </a:cubicBezTo>
                <a:cubicBezTo>
                  <a:pt x="836" y="123"/>
                  <a:pt x="836" y="123"/>
                  <a:pt x="836" y="123"/>
                </a:cubicBezTo>
                <a:cubicBezTo>
                  <a:pt x="830" y="132"/>
                  <a:pt x="830" y="132"/>
                  <a:pt x="830" y="132"/>
                </a:cubicBezTo>
                <a:cubicBezTo>
                  <a:pt x="832" y="132"/>
                  <a:pt x="832" y="132"/>
                  <a:pt x="832" y="132"/>
                </a:cubicBezTo>
                <a:cubicBezTo>
                  <a:pt x="830" y="132"/>
                  <a:pt x="847" y="125"/>
                  <a:pt x="829" y="135"/>
                </a:cubicBezTo>
                <a:cubicBezTo>
                  <a:pt x="828" y="132"/>
                  <a:pt x="828" y="132"/>
                  <a:pt x="828" y="132"/>
                </a:cubicBezTo>
                <a:cubicBezTo>
                  <a:pt x="825" y="136"/>
                  <a:pt x="825" y="136"/>
                  <a:pt x="825" y="136"/>
                </a:cubicBezTo>
                <a:cubicBezTo>
                  <a:pt x="826" y="137"/>
                  <a:pt x="826" y="137"/>
                  <a:pt x="826" y="137"/>
                </a:cubicBezTo>
                <a:cubicBezTo>
                  <a:pt x="827" y="136"/>
                  <a:pt x="827" y="136"/>
                  <a:pt x="827" y="136"/>
                </a:cubicBezTo>
                <a:cubicBezTo>
                  <a:pt x="825" y="140"/>
                  <a:pt x="825" y="140"/>
                  <a:pt x="825" y="140"/>
                </a:cubicBezTo>
                <a:cubicBezTo>
                  <a:pt x="825" y="139"/>
                  <a:pt x="827" y="139"/>
                  <a:pt x="825" y="137"/>
                </a:cubicBezTo>
                <a:cubicBezTo>
                  <a:pt x="823" y="137"/>
                  <a:pt x="823" y="137"/>
                  <a:pt x="823" y="137"/>
                </a:cubicBezTo>
                <a:cubicBezTo>
                  <a:pt x="823" y="140"/>
                  <a:pt x="823" y="140"/>
                  <a:pt x="823" y="140"/>
                </a:cubicBezTo>
                <a:cubicBezTo>
                  <a:pt x="809" y="155"/>
                  <a:pt x="809" y="155"/>
                  <a:pt x="809" y="155"/>
                </a:cubicBezTo>
                <a:cubicBezTo>
                  <a:pt x="805" y="157"/>
                  <a:pt x="805" y="157"/>
                  <a:pt x="805" y="157"/>
                </a:cubicBezTo>
                <a:cubicBezTo>
                  <a:pt x="805" y="159"/>
                  <a:pt x="805" y="159"/>
                  <a:pt x="805" y="159"/>
                </a:cubicBezTo>
                <a:cubicBezTo>
                  <a:pt x="801" y="162"/>
                  <a:pt x="801" y="162"/>
                  <a:pt x="801" y="162"/>
                </a:cubicBezTo>
                <a:cubicBezTo>
                  <a:pt x="800" y="161"/>
                  <a:pt x="806" y="161"/>
                  <a:pt x="799" y="161"/>
                </a:cubicBezTo>
                <a:cubicBezTo>
                  <a:pt x="799" y="164"/>
                  <a:pt x="799" y="164"/>
                  <a:pt x="799" y="164"/>
                </a:cubicBezTo>
                <a:cubicBezTo>
                  <a:pt x="804" y="170"/>
                  <a:pt x="804" y="152"/>
                  <a:pt x="799" y="170"/>
                </a:cubicBezTo>
                <a:cubicBezTo>
                  <a:pt x="791" y="170"/>
                  <a:pt x="791" y="170"/>
                  <a:pt x="791" y="170"/>
                </a:cubicBezTo>
                <a:cubicBezTo>
                  <a:pt x="788" y="170"/>
                  <a:pt x="788" y="170"/>
                  <a:pt x="788" y="170"/>
                </a:cubicBezTo>
                <a:cubicBezTo>
                  <a:pt x="787" y="173"/>
                  <a:pt x="787" y="173"/>
                  <a:pt x="787" y="173"/>
                </a:cubicBezTo>
                <a:cubicBezTo>
                  <a:pt x="785" y="172"/>
                  <a:pt x="785" y="172"/>
                  <a:pt x="785" y="172"/>
                </a:cubicBezTo>
                <a:cubicBezTo>
                  <a:pt x="783" y="175"/>
                  <a:pt x="783" y="175"/>
                  <a:pt x="783" y="175"/>
                </a:cubicBezTo>
                <a:cubicBezTo>
                  <a:pt x="788" y="180"/>
                  <a:pt x="788" y="180"/>
                  <a:pt x="788" y="180"/>
                </a:cubicBezTo>
                <a:cubicBezTo>
                  <a:pt x="792" y="177"/>
                  <a:pt x="792" y="177"/>
                  <a:pt x="792" y="177"/>
                </a:cubicBezTo>
                <a:cubicBezTo>
                  <a:pt x="792" y="181"/>
                  <a:pt x="792" y="181"/>
                  <a:pt x="792" y="181"/>
                </a:cubicBezTo>
                <a:cubicBezTo>
                  <a:pt x="789" y="183"/>
                  <a:pt x="789" y="183"/>
                  <a:pt x="789" y="183"/>
                </a:cubicBezTo>
                <a:cubicBezTo>
                  <a:pt x="791" y="185"/>
                  <a:pt x="791" y="185"/>
                  <a:pt x="791" y="185"/>
                </a:cubicBezTo>
                <a:cubicBezTo>
                  <a:pt x="791" y="184"/>
                  <a:pt x="793" y="184"/>
                  <a:pt x="794" y="180"/>
                </a:cubicBezTo>
                <a:cubicBezTo>
                  <a:pt x="795" y="181"/>
                  <a:pt x="795" y="181"/>
                  <a:pt x="795" y="181"/>
                </a:cubicBezTo>
                <a:cubicBezTo>
                  <a:pt x="797" y="181"/>
                  <a:pt x="797" y="181"/>
                  <a:pt x="797" y="181"/>
                </a:cubicBezTo>
                <a:cubicBezTo>
                  <a:pt x="797" y="178"/>
                  <a:pt x="797" y="178"/>
                  <a:pt x="797" y="178"/>
                </a:cubicBezTo>
                <a:cubicBezTo>
                  <a:pt x="795" y="176"/>
                  <a:pt x="795" y="176"/>
                  <a:pt x="795" y="176"/>
                </a:cubicBezTo>
                <a:cubicBezTo>
                  <a:pt x="796" y="172"/>
                  <a:pt x="796" y="172"/>
                  <a:pt x="796" y="172"/>
                </a:cubicBezTo>
                <a:cubicBezTo>
                  <a:pt x="801" y="173"/>
                  <a:pt x="801" y="173"/>
                  <a:pt x="801" y="173"/>
                </a:cubicBezTo>
                <a:cubicBezTo>
                  <a:pt x="798" y="178"/>
                  <a:pt x="798" y="178"/>
                  <a:pt x="798" y="178"/>
                </a:cubicBezTo>
                <a:cubicBezTo>
                  <a:pt x="801" y="177"/>
                  <a:pt x="801" y="177"/>
                  <a:pt x="801" y="177"/>
                </a:cubicBezTo>
                <a:cubicBezTo>
                  <a:pt x="801" y="176"/>
                  <a:pt x="807" y="174"/>
                  <a:pt x="802" y="172"/>
                </a:cubicBezTo>
                <a:cubicBezTo>
                  <a:pt x="809" y="169"/>
                  <a:pt x="809" y="169"/>
                  <a:pt x="809" y="169"/>
                </a:cubicBezTo>
                <a:cubicBezTo>
                  <a:pt x="810" y="169"/>
                  <a:pt x="806" y="170"/>
                  <a:pt x="810" y="170"/>
                </a:cubicBezTo>
                <a:cubicBezTo>
                  <a:pt x="811" y="169"/>
                  <a:pt x="811" y="169"/>
                  <a:pt x="811" y="169"/>
                </a:cubicBezTo>
                <a:cubicBezTo>
                  <a:pt x="808" y="166"/>
                  <a:pt x="808" y="166"/>
                  <a:pt x="808" y="166"/>
                </a:cubicBezTo>
                <a:cubicBezTo>
                  <a:pt x="807" y="168"/>
                  <a:pt x="807" y="168"/>
                  <a:pt x="807" y="168"/>
                </a:cubicBezTo>
                <a:cubicBezTo>
                  <a:pt x="806" y="165"/>
                  <a:pt x="806" y="165"/>
                  <a:pt x="806" y="165"/>
                </a:cubicBezTo>
                <a:cubicBezTo>
                  <a:pt x="811" y="165"/>
                  <a:pt x="811" y="165"/>
                  <a:pt x="811" y="165"/>
                </a:cubicBezTo>
                <a:cubicBezTo>
                  <a:pt x="812" y="165"/>
                  <a:pt x="812" y="165"/>
                  <a:pt x="812" y="165"/>
                </a:cubicBezTo>
                <a:cubicBezTo>
                  <a:pt x="813" y="164"/>
                  <a:pt x="801" y="172"/>
                  <a:pt x="818" y="165"/>
                </a:cubicBezTo>
                <a:cubicBezTo>
                  <a:pt x="819" y="161"/>
                  <a:pt x="819" y="161"/>
                  <a:pt x="819" y="161"/>
                </a:cubicBezTo>
                <a:cubicBezTo>
                  <a:pt x="821" y="160"/>
                  <a:pt x="821" y="160"/>
                  <a:pt x="821" y="160"/>
                </a:cubicBezTo>
                <a:cubicBezTo>
                  <a:pt x="824" y="159"/>
                  <a:pt x="824" y="159"/>
                  <a:pt x="824" y="159"/>
                </a:cubicBezTo>
                <a:cubicBezTo>
                  <a:pt x="825" y="156"/>
                  <a:pt x="825" y="156"/>
                  <a:pt x="825" y="156"/>
                </a:cubicBezTo>
                <a:cubicBezTo>
                  <a:pt x="830" y="155"/>
                  <a:pt x="830" y="155"/>
                  <a:pt x="830" y="155"/>
                </a:cubicBezTo>
                <a:cubicBezTo>
                  <a:pt x="832" y="151"/>
                  <a:pt x="832" y="151"/>
                  <a:pt x="832" y="151"/>
                </a:cubicBezTo>
                <a:cubicBezTo>
                  <a:pt x="834" y="150"/>
                  <a:pt x="834" y="150"/>
                  <a:pt x="834" y="150"/>
                </a:cubicBezTo>
                <a:cubicBezTo>
                  <a:pt x="835" y="147"/>
                  <a:pt x="835" y="147"/>
                  <a:pt x="835" y="147"/>
                </a:cubicBezTo>
                <a:cubicBezTo>
                  <a:pt x="836" y="148"/>
                  <a:pt x="836" y="148"/>
                  <a:pt x="836" y="148"/>
                </a:cubicBezTo>
                <a:cubicBezTo>
                  <a:pt x="841" y="144"/>
                  <a:pt x="841" y="144"/>
                  <a:pt x="841" y="144"/>
                </a:cubicBezTo>
                <a:cubicBezTo>
                  <a:pt x="841" y="143"/>
                  <a:pt x="839" y="148"/>
                  <a:pt x="842" y="142"/>
                </a:cubicBezTo>
                <a:cubicBezTo>
                  <a:pt x="844" y="143"/>
                  <a:pt x="844" y="143"/>
                  <a:pt x="844" y="143"/>
                </a:cubicBezTo>
                <a:cubicBezTo>
                  <a:pt x="845" y="138"/>
                  <a:pt x="845" y="138"/>
                  <a:pt x="845" y="138"/>
                </a:cubicBezTo>
                <a:cubicBezTo>
                  <a:pt x="848" y="137"/>
                  <a:pt x="848" y="137"/>
                  <a:pt x="848" y="137"/>
                </a:cubicBezTo>
                <a:cubicBezTo>
                  <a:pt x="850" y="134"/>
                  <a:pt x="850" y="134"/>
                  <a:pt x="850" y="134"/>
                </a:cubicBezTo>
                <a:cubicBezTo>
                  <a:pt x="854" y="133"/>
                  <a:pt x="854" y="133"/>
                  <a:pt x="854" y="133"/>
                </a:cubicBezTo>
                <a:cubicBezTo>
                  <a:pt x="855" y="130"/>
                  <a:pt x="855" y="130"/>
                  <a:pt x="855" y="130"/>
                </a:cubicBezTo>
                <a:cubicBezTo>
                  <a:pt x="859" y="130"/>
                  <a:pt x="859" y="130"/>
                  <a:pt x="859" y="130"/>
                </a:cubicBezTo>
                <a:cubicBezTo>
                  <a:pt x="862" y="127"/>
                  <a:pt x="862" y="127"/>
                  <a:pt x="862" y="127"/>
                </a:cubicBezTo>
                <a:cubicBezTo>
                  <a:pt x="864" y="127"/>
                  <a:pt x="853" y="131"/>
                  <a:pt x="866" y="126"/>
                </a:cubicBezTo>
                <a:cubicBezTo>
                  <a:pt x="866" y="126"/>
                  <a:pt x="868" y="126"/>
                  <a:pt x="865" y="125"/>
                </a:cubicBezTo>
                <a:cubicBezTo>
                  <a:pt x="867" y="121"/>
                  <a:pt x="867" y="121"/>
                  <a:pt x="867" y="121"/>
                </a:cubicBezTo>
                <a:cubicBezTo>
                  <a:pt x="871" y="120"/>
                  <a:pt x="871" y="120"/>
                  <a:pt x="871" y="120"/>
                </a:cubicBezTo>
                <a:cubicBezTo>
                  <a:pt x="875" y="116"/>
                  <a:pt x="875" y="116"/>
                  <a:pt x="875" y="116"/>
                </a:cubicBezTo>
                <a:cubicBezTo>
                  <a:pt x="876" y="114"/>
                  <a:pt x="876" y="114"/>
                  <a:pt x="876" y="114"/>
                </a:cubicBezTo>
                <a:cubicBezTo>
                  <a:pt x="882" y="111"/>
                  <a:pt x="882" y="111"/>
                  <a:pt x="882" y="111"/>
                </a:cubicBezTo>
                <a:cubicBezTo>
                  <a:pt x="884" y="107"/>
                  <a:pt x="884" y="107"/>
                  <a:pt x="884" y="107"/>
                </a:cubicBezTo>
                <a:cubicBezTo>
                  <a:pt x="891" y="103"/>
                  <a:pt x="891" y="103"/>
                  <a:pt x="891" y="103"/>
                </a:cubicBezTo>
                <a:cubicBezTo>
                  <a:pt x="891" y="100"/>
                  <a:pt x="891" y="100"/>
                  <a:pt x="891" y="100"/>
                </a:cubicBezTo>
                <a:cubicBezTo>
                  <a:pt x="894" y="100"/>
                  <a:pt x="894" y="100"/>
                  <a:pt x="894" y="100"/>
                </a:cubicBezTo>
                <a:cubicBezTo>
                  <a:pt x="898" y="96"/>
                  <a:pt x="898" y="96"/>
                  <a:pt x="898" y="96"/>
                </a:cubicBezTo>
                <a:cubicBezTo>
                  <a:pt x="901" y="96"/>
                  <a:pt x="901" y="96"/>
                  <a:pt x="901" y="96"/>
                </a:cubicBezTo>
                <a:cubicBezTo>
                  <a:pt x="900" y="96"/>
                  <a:pt x="900" y="96"/>
                  <a:pt x="900" y="96"/>
                </a:cubicBezTo>
                <a:cubicBezTo>
                  <a:pt x="900" y="94"/>
                  <a:pt x="900" y="94"/>
                  <a:pt x="900" y="94"/>
                </a:cubicBezTo>
                <a:cubicBezTo>
                  <a:pt x="901" y="94"/>
                  <a:pt x="901" y="94"/>
                  <a:pt x="901" y="94"/>
                </a:cubicBezTo>
                <a:cubicBezTo>
                  <a:pt x="901" y="95"/>
                  <a:pt x="902" y="93"/>
                  <a:pt x="901" y="95"/>
                </a:cubicBezTo>
                <a:cubicBezTo>
                  <a:pt x="903" y="94"/>
                  <a:pt x="903" y="94"/>
                  <a:pt x="903" y="94"/>
                </a:cubicBezTo>
                <a:cubicBezTo>
                  <a:pt x="901" y="93"/>
                  <a:pt x="901" y="93"/>
                  <a:pt x="901" y="93"/>
                </a:cubicBezTo>
                <a:cubicBezTo>
                  <a:pt x="908" y="90"/>
                  <a:pt x="908" y="90"/>
                  <a:pt x="908" y="90"/>
                </a:cubicBezTo>
                <a:cubicBezTo>
                  <a:pt x="910" y="90"/>
                  <a:pt x="910" y="90"/>
                  <a:pt x="910" y="90"/>
                </a:cubicBezTo>
                <a:cubicBezTo>
                  <a:pt x="910" y="94"/>
                  <a:pt x="914" y="86"/>
                  <a:pt x="910" y="94"/>
                </a:cubicBezTo>
                <a:cubicBezTo>
                  <a:pt x="913" y="98"/>
                  <a:pt x="913" y="98"/>
                  <a:pt x="913" y="98"/>
                </a:cubicBezTo>
                <a:cubicBezTo>
                  <a:pt x="912" y="98"/>
                  <a:pt x="912" y="98"/>
                  <a:pt x="912" y="98"/>
                </a:cubicBezTo>
                <a:cubicBezTo>
                  <a:pt x="912" y="100"/>
                  <a:pt x="912" y="100"/>
                  <a:pt x="912" y="100"/>
                </a:cubicBezTo>
                <a:cubicBezTo>
                  <a:pt x="908" y="99"/>
                  <a:pt x="908" y="99"/>
                  <a:pt x="908" y="99"/>
                </a:cubicBezTo>
                <a:cubicBezTo>
                  <a:pt x="902" y="104"/>
                  <a:pt x="902" y="104"/>
                  <a:pt x="902" y="104"/>
                </a:cubicBezTo>
                <a:cubicBezTo>
                  <a:pt x="899" y="102"/>
                  <a:pt x="899" y="102"/>
                  <a:pt x="899" y="102"/>
                </a:cubicBezTo>
                <a:cubicBezTo>
                  <a:pt x="899" y="102"/>
                  <a:pt x="899" y="102"/>
                  <a:pt x="899" y="102"/>
                </a:cubicBezTo>
                <a:cubicBezTo>
                  <a:pt x="899" y="105"/>
                  <a:pt x="899" y="105"/>
                  <a:pt x="899" y="105"/>
                </a:cubicBezTo>
                <a:cubicBezTo>
                  <a:pt x="898" y="105"/>
                  <a:pt x="896" y="104"/>
                  <a:pt x="895" y="105"/>
                </a:cubicBezTo>
                <a:cubicBezTo>
                  <a:pt x="899" y="108"/>
                  <a:pt x="899" y="108"/>
                  <a:pt x="899" y="108"/>
                </a:cubicBezTo>
                <a:cubicBezTo>
                  <a:pt x="903" y="105"/>
                  <a:pt x="903" y="105"/>
                  <a:pt x="903" y="105"/>
                </a:cubicBezTo>
                <a:cubicBezTo>
                  <a:pt x="909" y="109"/>
                  <a:pt x="890" y="102"/>
                  <a:pt x="911" y="109"/>
                </a:cubicBezTo>
                <a:cubicBezTo>
                  <a:pt x="913" y="104"/>
                  <a:pt x="913" y="104"/>
                  <a:pt x="913" y="104"/>
                </a:cubicBezTo>
                <a:cubicBezTo>
                  <a:pt x="915" y="109"/>
                  <a:pt x="915" y="109"/>
                  <a:pt x="915" y="109"/>
                </a:cubicBezTo>
                <a:cubicBezTo>
                  <a:pt x="913" y="114"/>
                  <a:pt x="913" y="108"/>
                  <a:pt x="903" y="112"/>
                </a:cubicBezTo>
                <a:cubicBezTo>
                  <a:pt x="892" y="121"/>
                  <a:pt x="892" y="121"/>
                  <a:pt x="892" y="121"/>
                </a:cubicBezTo>
                <a:cubicBezTo>
                  <a:pt x="890" y="123"/>
                  <a:pt x="890" y="123"/>
                  <a:pt x="890" y="123"/>
                </a:cubicBezTo>
                <a:cubicBezTo>
                  <a:pt x="886" y="126"/>
                  <a:pt x="886" y="126"/>
                  <a:pt x="886" y="126"/>
                </a:cubicBezTo>
                <a:cubicBezTo>
                  <a:pt x="885" y="129"/>
                  <a:pt x="885" y="129"/>
                  <a:pt x="885" y="129"/>
                </a:cubicBezTo>
                <a:cubicBezTo>
                  <a:pt x="879" y="132"/>
                  <a:pt x="879" y="132"/>
                  <a:pt x="879" y="132"/>
                </a:cubicBezTo>
                <a:cubicBezTo>
                  <a:pt x="877" y="137"/>
                  <a:pt x="877" y="137"/>
                  <a:pt x="877" y="137"/>
                </a:cubicBezTo>
                <a:cubicBezTo>
                  <a:pt x="869" y="141"/>
                  <a:pt x="869" y="141"/>
                  <a:pt x="869" y="141"/>
                </a:cubicBezTo>
                <a:cubicBezTo>
                  <a:pt x="868" y="144"/>
                  <a:pt x="868" y="144"/>
                  <a:pt x="868" y="144"/>
                </a:cubicBezTo>
                <a:cubicBezTo>
                  <a:pt x="867" y="143"/>
                  <a:pt x="867" y="143"/>
                  <a:pt x="867" y="143"/>
                </a:cubicBezTo>
                <a:cubicBezTo>
                  <a:pt x="857" y="151"/>
                  <a:pt x="857" y="151"/>
                  <a:pt x="857" y="151"/>
                </a:cubicBezTo>
                <a:cubicBezTo>
                  <a:pt x="855" y="151"/>
                  <a:pt x="855" y="151"/>
                  <a:pt x="855" y="151"/>
                </a:cubicBezTo>
                <a:cubicBezTo>
                  <a:pt x="855" y="153"/>
                  <a:pt x="855" y="153"/>
                  <a:pt x="855" y="153"/>
                </a:cubicBezTo>
                <a:cubicBezTo>
                  <a:pt x="854" y="154"/>
                  <a:pt x="849" y="156"/>
                  <a:pt x="851" y="157"/>
                </a:cubicBezTo>
                <a:cubicBezTo>
                  <a:pt x="843" y="162"/>
                  <a:pt x="843" y="162"/>
                  <a:pt x="843" y="162"/>
                </a:cubicBezTo>
                <a:cubicBezTo>
                  <a:pt x="840" y="165"/>
                  <a:pt x="839" y="165"/>
                  <a:pt x="836" y="170"/>
                </a:cubicBezTo>
                <a:cubicBezTo>
                  <a:pt x="841" y="170"/>
                  <a:pt x="841" y="170"/>
                  <a:pt x="841" y="170"/>
                </a:cubicBezTo>
                <a:cubicBezTo>
                  <a:pt x="849" y="165"/>
                  <a:pt x="849" y="165"/>
                  <a:pt x="849" y="165"/>
                </a:cubicBezTo>
                <a:cubicBezTo>
                  <a:pt x="852" y="164"/>
                  <a:pt x="849" y="175"/>
                  <a:pt x="851" y="161"/>
                </a:cubicBezTo>
                <a:cubicBezTo>
                  <a:pt x="853" y="163"/>
                  <a:pt x="853" y="163"/>
                  <a:pt x="853" y="163"/>
                </a:cubicBezTo>
                <a:cubicBezTo>
                  <a:pt x="849" y="169"/>
                  <a:pt x="849" y="169"/>
                  <a:pt x="849" y="169"/>
                </a:cubicBezTo>
                <a:cubicBezTo>
                  <a:pt x="845" y="170"/>
                  <a:pt x="845" y="170"/>
                  <a:pt x="845" y="170"/>
                </a:cubicBezTo>
                <a:cubicBezTo>
                  <a:pt x="844" y="177"/>
                  <a:pt x="844" y="177"/>
                  <a:pt x="844" y="177"/>
                </a:cubicBezTo>
                <a:cubicBezTo>
                  <a:pt x="840" y="178"/>
                  <a:pt x="840" y="178"/>
                  <a:pt x="840" y="178"/>
                </a:cubicBezTo>
                <a:cubicBezTo>
                  <a:pt x="819" y="198"/>
                  <a:pt x="819" y="198"/>
                  <a:pt x="819" y="198"/>
                </a:cubicBezTo>
                <a:cubicBezTo>
                  <a:pt x="817" y="199"/>
                  <a:pt x="817" y="199"/>
                  <a:pt x="817" y="199"/>
                </a:cubicBezTo>
                <a:cubicBezTo>
                  <a:pt x="817" y="200"/>
                  <a:pt x="817" y="200"/>
                  <a:pt x="817" y="200"/>
                </a:cubicBezTo>
                <a:cubicBezTo>
                  <a:pt x="818" y="201"/>
                  <a:pt x="818" y="201"/>
                  <a:pt x="818" y="201"/>
                </a:cubicBezTo>
                <a:cubicBezTo>
                  <a:pt x="826" y="197"/>
                  <a:pt x="826" y="197"/>
                  <a:pt x="826" y="197"/>
                </a:cubicBezTo>
                <a:cubicBezTo>
                  <a:pt x="828" y="193"/>
                  <a:pt x="828" y="193"/>
                  <a:pt x="828" y="193"/>
                </a:cubicBezTo>
                <a:cubicBezTo>
                  <a:pt x="834" y="189"/>
                  <a:pt x="834" y="189"/>
                  <a:pt x="834" y="189"/>
                </a:cubicBezTo>
                <a:cubicBezTo>
                  <a:pt x="837" y="185"/>
                  <a:pt x="837" y="185"/>
                  <a:pt x="837" y="185"/>
                </a:cubicBezTo>
                <a:cubicBezTo>
                  <a:pt x="838" y="185"/>
                  <a:pt x="840" y="184"/>
                  <a:pt x="841" y="185"/>
                </a:cubicBezTo>
                <a:cubicBezTo>
                  <a:pt x="837" y="189"/>
                  <a:pt x="837" y="189"/>
                  <a:pt x="837" y="189"/>
                </a:cubicBezTo>
                <a:cubicBezTo>
                  <a:pt x="837" y="189"/>
                  <a:pt x="833" y="187"/>
                  <a:pt x="835" y="191"/>
                </a:cubicBezTo>
                <a:cubicBezTo>
                  <a:pt x="831" y="193"/>
                  <a:pt x="831" y="193"/>
                  <a:pt x="831" y="193"/>
                </a:cubicBezTo>
                <a:cubicBezTo>
                  <a:pt x="821" y="202"/>
                  <a:pt x="821" y="202"/>
                  <a:pt x="821" y="202"/>
                </a:cubicBezTo>
                <a:cubicBezTo>
                  <a:pt x="820" y="203"/>
                  <a:pt x="828" y="195"/>
                  <a:pt x="820" y="206"/>
                </a:cubicBezTo>
                <a:cubicBezTo>
                  <a:pt x="817" y="204"/>
                  <a:pt x="817" y="204"/>
                  <a:pt x="817" y="204"/>
                </a:cubicBezTo>
                <a:cubicBezTo>
                  <a:pt x="813" y="206"/>
                  <a:pt x="813" y="206"/>
                  <a:pt x="813" y="206"/>
                </a:cubicBezTo>
                <a:cubicBezTo>
                  <a:pt x="814" y="208"/>
                  <a:pt x="814" y="208"/>
                  <a:pt x="814" y="208"/>
                </a:cubicBezTo>
                <a:cubicBezTo>
                  <a:pt x="808" y="211"/>
                  <a:pt x="808" y="211"/>
                  <a:pt x="808" y="211"/>
                </a:cubicBezTo>
                <a:cubicBezTo>
                  <a:pt x="811" y="213"/>
                  <a:pt x="815" y="204"/>
                  <a:pt x="803" y="211"/>
                </a:cubicBezTo>
                <a:cubicBezTo>
                  <a:pt x="802" y="215"/>
                  <a:pt x="802" y="215"/>
                  <a:pt x="802" y="215"/>
                </a:cubicBezTo>
                <a:cubicBezTo>
                  <a:pt x="795" y="219"/>
                  <a:pt x="795" y="219"/>
                  <a:pt x="795" y="219"/>
                </a:cubicBezTo>
                <a:cubicBezTo>
                  <a:pt x="769" y="238"/>
                  <a:pt x="769" y="238"/>
                  <a:pt x="769" y="238"/>
                </a:cubicBezTo>
                <a:cubicBezTo>
                  <a:pt x="760" y="245"/>
                  <a:pt x="760" y="245"/>
                  <a:pt x="760" y="245"/>
                </a:cubicBezTo>
                <a:cubicBezTo>
                  <a:pt x="742" y="258"/>
                  <a:pt x="742" y="258"/>
                  <a:pt x="742" y="258"/>
                </a:cubicBezTo>
                <a:cubicBezTo>
                  <a:pt x="737" y="260"/>
                  <a:pt x="737" y="260"/>
                  <a:pt x="737" y="260"/>
                </a:cubicBezTo>
                <a:cubicBezTo>
                  <a:pt x="729" y="265"/>
                  <a:pt x="729" y="265"/>
                  <a:pt x="729" y="265"/>
                </a:cubicBezTo>
                <a:cubicBezTo>
                  <a:pt x="729" y="263"/>
                  <a:pt x="739" y="261"/>
                  <a:pt x="725" y="267"/>
                </a:cubicBezTo>
                <a:cubicBezTo>
                  <a:pt x="722" y="270"/>
                  <a:pt x="722" y="270"/>
                  <a:pt x="722" y="270"/>
                </a:cubicBezTo>
                <a:cubicBezTo>
                  <a:pt x="725" y="271"/>
                  <a:pt x="725" y="271"/>
                  <a:pt x="725" y="271"/>
                </a:cubicBezTo>
                <a:cubicBezTo>
                  <a:pt x="723" y="269"/>
                  <a:pt x="724" y="272"/>
                  <a:pt x="721" y="273"/>
                </a:cubicBezTo>
                <a:cubicBezTo>
                  <a:pt x="720" y="272"/>
                  <a:pt x="720" y="272"/>
                  <a:pt x="720" y="272"/>
                </a:cubicBezTo>
                <a:cubicBezTo>
                  <a:pt x="714" y="277"/>
                  <a:pt x="714" y="277"/>
                  <a:pt x="714" y="277"/>
                </a:cubicBezTo>
                <a:cubicBezTo>
                  <a:pt x="712" y="278"/>
                  <a:pt x="713" y="273"/>
                  <a:pt x="709" y="281"/>
                </a:cubicBezTo>
                <a:cubicBezTo>
                  <a:pt x="710" y="283"/>
                  <a:pt x="710" y="283"/>
                  <a:pt x="710" y="283"/>
                </a:cubicBezTo>
                <a:cubicBezTo>
                  <a:pt x="706" y="286"/>
                  <a:pt x="706" y="286"/>
                  <a:pt x="706" y="286"/>
                </a:cubicBezTo>
                <a:cubicBezTo>
                  <a:pt x="707" y="281"/>
                  <a:pt x="707" y="281"/>
                  <a:pt x="707" y="281"/>
                </a:cubicBezTo>
                <a:cubicBezTo>
                  <a:pt x="705" y="282"/>
                  <a:pt x="705" y="282"/>
                  <a:pt x="705" y="282"/>
                </a:cubicBezTo>
                <a:cubicBezTo>
                  <a:pt x="702" y="286"/>
                  <a:pt x="702" y="286"/>
                  <a:pt x="702" y="286"/>
                </a:cubicBezTo>
                <a:cubicBezTo>
                  <a:pt x="704" y="289"/>
                  <a:pt x="704" y="289"/>
                  <a:pt x="704" y="289"/>
                </a:cubicBezTo>
                <a:cubicBezTo>
                  <a:pt x="700" y="291"/>
                  <a:pt x="700" y="291"/>
                  <a:pt x="700" y="291"/>
                </a:cubicBezTo>
                <a:cubicBezTo>
                  <a:pt x="697" y="292"/>
                  <a:pt x="697" y="292"/>
                  <a:pt x="697" y="292"/>
                </a:cubicBezTo>
                <a:cubicBezTo>
                  <a:pt x="682" y="302"/>
                  <a:pt x="682" y="302"/>
                  <a:pt x="682" y="302"/>
                </a:cubicBezTo>
                <a:cubicBezTo>
                  <a:pt x="680" y="304"/>
                  <a:pt x="680" y="304"/>
                  <a:pt x="680" y="304"/>
                </a:cubicBezTo>
                <a:cubicBezTo>
                  <a:pt x="685" y="303"/>
                  <a:pt x="685" y="303"/>
                  <a:pt x="685" y="303"/>
                </a:cubicBezTo>
                <a:cubicBezTo>
                  <a:pt x="696" y="297"/>
                  <a:pt x="696" y="297"/>
                  <a:pt x="696" y="297"/>
                </a:cubicBezTo>
                <a:cubicBezTo>
                  <a:pt x="697" y="295"/>
                  <a:pt x="697" y="295"/>
                  <a:pt x="697" y="295"/>
                </a:cubicBezTo>
                <a:cubicBezTo>
                  <a:pt x="703" y="292"/>
                  <a:pt x="703" y="292"/>
                  <a:pt x="703" y="292"/>
                </a:cubicBezTo>
                <a:cubicBezTo>
                  <a:pt x="708" y="292"/>
                  <a:pt x="708" y="292"/>
                  <a:pt x="708" y="292"/>
                </a:cubicBezTo>
                <a:cubicBezTo>
                  <a:pt x="715" y="287"/>
                  <a:pt x="715" y="287"/>
                  <a:pt x="715" y="287"/>
                </a:cubicBezTo>
                <a:cubicBezTo>
                  <a:pt x="719" y="287"/>
                  <a:pt x="719" y="287"/>
                  <a:pt x="719" y="287"/>
                </a:cubicBezTo>
                <a:cubicBezTo>
                  <a:pt x="720" y="283"/>
                  <a:pt x="720" y="283"/>
                  <a:pt x="720" y="283"/>
                </a:cubicBezTo>
                <a:cubicBezTo>
                  <a:pt x="728" y="280"/>
                  <a:pt x="728" y="280"/>
                  <a:pt x="728" y="280"/>
                </a:cubicBezTo>
                <a:cubicBezTo>
                  <a:pt x="732" y="277"/>
                  <a:pt x="732" y="277"/>
                  <a:pt x="732" y="277"/>
                </a:cubicBezTo>
                <a:cubicBezTo>
                  <a:pt x="732" y="276"/>
                  <a:pt x="726" y="281"/>
                  <a:pt x="733" y="275"/>
                </a:cubicBezTo>
                <a:cubicBezTo>
                  <a:pt x="736" y="277"/>
                  <a:pt x="736" y="277"/>
                  <a:pt x="736" y="277"/>
                </a:cubicBezTo>
                <a:cubicBezTo>
                  <a:pt x="738" y="275"/>
                  <a:pt x="738" y="275"/>
                  <a:pt x="738" y="275"/>
                </a:cubicBezTo>
                <a:cubicBezTo>
                  <a:pt x="735" y="274"/>
                  <a:pt x="735" y="274"/>
                  <a:pt x="735" y="274"/>
                </a:cubicBezTo>
                <a:cubicBezTo>
                  <a:pt x="737" y="272"/>
                  <a:pt x="737" y="272"/>
                  <a:pt x="737" y="272"/>
                </a:cubicBezTo>
                <a:cubicBezTo>
                  <a:pt x="738" y="274"/>
                  <a:pt x="738" y="274"/>
                  <a:pt x="738" y="274"/>
                </a:cubicBezTo>
                <a:cubicBezTo>
                  <a:pt x="743" y="272"/>
                  <a:pt x="743" y="272"/>
                  <a:pt x="743" y="272"/>
                </a:cubicBezTo>
                <a:cubicBezTo>
                  <a:pt x="746" y="268"/>
                  <a:pt x="746" y="268"/>
                  <a:pt x="746" y="268"/>
                </a:cubicBezTo>
                <a:cubicBezTo>
                  <a:pt x="749" y="268"/>
                  <a:pt x="749" y="268"/>
                  <a:pt x="749" y="268"/>
                </a:cubicBezTo>
                <a:cubicBezTo>
                  <a:pt x="751" y="264"/>
                  <a:pt x="751" y="264"/>
                  <a:pt x="751" y="264"/>
                </a:cubicBezTo>
                <a:cubicBezTo>
                  <a:pt x="756" y="263"/>
                  <a:pt x="756" y="263"/>
                  <a:pt x="756" y="263"/>
                </a:cubicBezTo>
                <a:cubicBezTo>
                  <a:pt x="757" y="260"/>
                  <a:pt x="757" y="260"/>
                  <a:pt x="757" y="260"/>
                </a:cubicBezTo>
                <a:cubicBezTo>
                  <a:pt x="765" y="257"/>
                  <a:pt x="765" y="257"/>
                  <a:pt x="765" y="257"/>
                </a:cubicBezTo>
                <a:cubicBezTo>
                  <a:pt x="771" y="252"/>
                  <a:pt x="771" y="252"/>
                  <a:pt x="771" y="252"/>
                </a:cubicBezTo>
                <a:cubicBezTo>
                  <a:pt x="771" y="251"/>
                  <a:pt x="762" y="260"/>
                  <a:pt x="775" y="250"/>
                </a:cubicBezTo>
                <a:cubicBezTo>
                  <a:pt x="774" y="253"/>
                  <a:pt x="774" y="253"/>
                  <a:pt x="774" y="253"/>
                </a:cubicBezTo>
                <a:cubicBezTo>
                  <a:pt x="775" y="254"/>
                  <a:pt x="775" y="254"/>
                  <a:pt x="775" y="254"/>
                </a:cubicBezTo>
                <a:cubicBezTo>
                  <a:pt x="776" y="252"/>
                  <a:pt x="776" y="252"/>
                  <a:pt x="776" y="252"/>
                </a:cubicBezTo>
                <a:cubicBezTo>
                  <a:pt x="781" y="254"/>
                  <a:pt x="781" y="254"/>
                  <a:pt x="781" y="254"/>
                </a:cubicBezTo>
                <a:cubicBezTo>
                  <a:pt x="781" y="250"/>
                  <a:pt x="781" y="250"/>
                  <a:pt x="781" y="250"/>
                </a:cubicBezTo>
                <a:cubicBezTo>
                  <a:pt x="779" y="248"/>
                  <a:pt x="779" y="248"/>
                  <a:pt x="779" y="248"/>
                </a:cubicBezTo>
                <a:cubicBezTo>
                  <a:pt x="779" y="247"/>
                  <a:pt x="771" y="254"/>
                  <a:pt x="781" y="246"/>
                </a:cubicBezTo>
                <a:cubicBezTo>
                  <a:pt x="791" y="238"/>
                  <a:pt x="791" y="238"/>
                  <a:pt x="791" y="238"/>
                </a:cubicBezTo>
                <a:cubicBezTo>
                  <a:pt x="795" y="237"/>
                  <a:pt x="795" y="237"/>
                  <a:pt x="795" y="237"/>
                </a:cubicBezTo>
                <a:cubicBezTo>
                  <a:pt x="798" y="233"/>
                  <a:pt x="798" y="233"/>
                  <a:pt x="798" y="233"/>
                </a:cubicBezTo>
                <a:cubicBezTo>
                  <a:pt x="801" y="233"/>
                  <a:pt x="801" y="233"/>
                  <a:pt x="801" y="233"/>
                </a:cubicBezTo>
                <a:cubicBezTo>
                  <a:pt x="801" y="231"/>
                  <a:pt x="801" y="231"/>
                  <a:pt x="801" y="231"/>
                </a:cubicBezTo>
                <a:cubicBezTo>
                  <a:pt x="802" y="226"/>
                  <a:pt x="808" y="235"/>
                  <a:pt x="808" y="227"/>
                </a:cubicBezTo>
                <a:cubicBezTo>
                  <a:pt x="809" y="224"/>
                  <a:pt x="809" y="224"/>
                  <a:pt x="809" y="224"/>
                </a:cubicBezTo>
                <a:cubicBezTo>
                  <a:pt x="812" y="224"/>
                  <a:pt x="812" y="224"/>
                  <a:pt x="812" y="224"/>
                </a:cubicBezTo>
                <a:cubicBezTo>
                  <a:pt x="811" y="225"/>
                  <a:pt x="811" y="225"/>
                  <a:pt x="811" y="225"/>
                </a:cubicBezTo>
                <a:cubicBezTo>
                  <a:pt x="812" y="225"/>
                  <a:pt x="810" y="222"/>
                  <a:pt x="812" y="226"/>
                </a:cubicBezTo>
                <a:cubicBezTo>
                  <a:pt x="814" y="224"/>
                  <a:pt x="814" y="224"/>
                  <a:pt x="814" y="224"/>
                </a:cubicBezTo>
                <a:cubicBezTo>
                  <a:pt x="813" y="223"/>
                  <a:pt x="813" y="223"/>
                  <a:pt x="813" y="223"/>
                </a:cubicBezTo>
                <a:cubicBezTo>
                  <a:pt x="821" y="216"/>
                  <a:pt x="821" y="216"/>
                  <a:pt x="821" y="216"/>
                </a:cubicBezTo>
                <a:cubicBezTo>
                  <a:pt x="824" y="215"/>
                  <a:pt x="824" y="215"/>
                  <a:pt x="824" y="215"/>
                </a:cubicBezTo>
                <a:cubicBezTo>
                  <a:pt x="826" y="212"/>
                  <a:pt x="826" y="212"/>
                  <a:pt x="826" y="212"/>
                </a:cubicBezTo>
                <a:cubicBezTo>
                  <a:pt x="828" y="213"/>
                  <a:pt x="831" y="208"/>
                  <a:pt x="833" y="212"/>
                </a:cubicBezTo>
                <a:cubicBezTo>
                  <a:pt x="833" y="206"/>
                  <a:pt x="833" y="206"/>
                  <a:pt x="833" y="206"/>
                </a:cubicBezTo>
                <a:cubicBezTo>
                  <a:pt x="834" y="203"/>
                  <a:pt x="835" y="211"/>
                  <a:pt x="839" y="203"/>
                </a:cubicBezTo>
                <a:cubicBezTo>
                  <a:pt x="841" y="203"/>
                  <a:pt x="841" y="203"/>
                  <a:pt x="841" y="203"/>
                </a:cubicBezTo>
                <a:cubicBezTo>
                  <a:pt x="841" y="204"/>
                  <a:pt x="841" y="204"/>
                  <a:pt x="841" y="204"/>
                </a:cubicBezTo>
                <a:cubicBezTo>
                  <a:pt x="843" y="203"/>
                  <a:pt x="843" y="203"/>
                  <a:pt x="843" y="203"/>
                </a:cubicBezTo>
                <a:cubicBezTo>
                  <a:pt x="841" y="201"/>
                  <a:pt x="841" y="201"/>
                  <a:pt x="841" y="201"/>
                </a:cubicBezTo>
                <a:cubicBezTo>
                  <a:pt x="841" y="199"/>
                  <a:pt x="841" y="199"/>
                  <a:pt x="841" y="199"/>
                </a:cubicBezTo>
                <a:cubicBezTo>
                  <a:pt x="846" y="198"/>
                  <a:pt x="846" y="198"/>
                  <a:pt x="846" y="198"/>
                </a:cubicBezTo>
                <a:cubicBezTo>
                  <a:pt x="846" y="196"/>
                  <a:pt x="846" y="196"/>
                  <a:pt x="846" y="196"/>
                </a:cubicBezTo>
                <a:cubicBezTo>
                  <a:pt x="851" y="198"/>
                  <a:pt x="851" y="198"/>
                  <a:pt x="851" y="198"/>
                </a:cubicBezTo>
                <a:cubicBezTo>
                  <a:pt x="852" y="197"/>
                  <a:pt x="848" y="201"/>
                  <a:pt x="853" y="197"/>
                </a:cubicBezTo>
                <a:cubicBezTo>
                  <a:pt x="850" y="194"/>
                  <a:pt x="850" y="194"/>
                  <a:pt x="850" y="194"/>
                </a:cubicBezTo>
                <a:cubicBezTo>
                  <a:pt x="859" y="189"/>
                  <a:pt x="859" y="189"/>
                  <a:pt x="859" y="189"/>
                </a:cubicBezTo>
                <a:cubicBezTo>
                  <a:pt x="859" y="185"/>
                  <a:pt x="859" y="185"/>
                  <a:pt x="859" y="185"/>
                </a:cubicBezTo>
                <a:cubicBezTo>
                  <a:pt x="865" y="183"/>
                  <a:pt x="865" y="183"/>
                  <a:pt x="865" y="183"/>
                </a:cubicBezTo>
                <a:cubicBezTo>
                  <a:pt x="866" y="180"/>
                  <a:pt x="866" y="180"/>
                  <a:pt x="866" y="180"/>
                </a:cubicBezTo>
                <a:cubicBezTo>
                  <a:pt x="872" y="177"/>
                  <a:pt x="872" y="177"/>
                  <a:pt x="872" y="177"/>
                </a:cubicBezTo>
                <a:cubicBezTo>
                  <a:pt x="879" y="178"/>
                  <a:pt x="879" y="178"/>
                  <a:pt x="879" y="178"/>
                </a:cubicBezTo>
                <a:cubicBezTo>
                  <a:pt x="880" y="178"/>
                  <a:pt x="880" y="178"/>
                  <a:pt x="880" y="178"/>
                </a:cubicBezTo>
                <a:cubicBezTo>
                  <a:pt x="879" y="181"/>
                  <a:pt x="879" y="181"/>
                  <a:pt x="879" y="181"/>
                </a:cubicBezTo>
                <a:cubicBezTo>
                  <a:pt x="875" y="180"/>
                  <a:pt x="875" y="180"/>
                  <a:pt x="875" y="180"/>
                </a:cubicBezTo>
                <a:cubicBezTo>
                  <a:pt x="872" y="182"/>
                  <a:pt x="872" y="182"/>
                  <a:pt x="872" y="182"/>
                </a:cubicBezTo>
                <a:cubicBezTo>
                  <a:pt x="874" y="188"/>
                  <a:pt x="871" y="180"/>
                  <a:pt x="879" y="183"/>
                </a:cubicBezTo>
                <a:cubicBezTo>
                  <a:pt x="879" y="184"/>
                  <a:pt x="879" y="184"/>
                  <a:pt x="879" y="184"/>
                </a:cubicBezTo>
                <a:cubicBezTo>
                  <a:pt x="880" y="185"/>
                  <a:pt x="880" y="185"/>
                  <a:pt x="880" y="185"/>
                </a:cubicBezTo>
                <a:cubicBezTo>
                  <a:pt x="881" y="185"/>
                  <a:pt x="887" y="190"/>
                  <a:pt x="882" y="182"/>
                </a:cubicBezTo>
                <a:cubicBezTo>
                  <a:pt x="887" y="182"/>
                  <a:pt x="887" y="182"/>
                  <a:pt x="887" y="182"/>
                </a:cubicBezTo>
                <a:cubicBezTo>
                  <a:pt x="885" y="183"/>
                  <a:pt x="885" y="183"/>
                  <a:pt x="885" y="183"/>
                </a:cubicBezTo>
                <a:cubicBezTo>
                  <a:pt x="884" y="187"/>
                  <a:pt x="884" y="187"/>
                  <a:pt x="884" y="187"/>
                </a:cubicBezTo>
                <a:cubicBezTo>
                  <a:pt x="883" y="187"/>
                  <a:pt x="886" y="188"/>
                  <a:pt x="882" y="187"/>
                </a:cubicBezTo>
                <a:cubicBezTo>
                  <a:pt x="881" y="188"/>
                  <a:pt x="881" y="188"/>
                  <a:pt x="881" y="188"/>
                </a:cubicBezTo>
                <a:cubicBezTo>
                  <a:pt x="882" y="191"/>
                  <a:pt x="882" y="191"/>
                  <a:pt x="882" y="191"/>
                </a:cubicBezTo>
                <a:cubicBezTo>
                  <a:pt x="882" y="194"/>
                  <a:pt x="882" y="194"/>
                  <a:pt x="882" y="194"/>
                </a:cubicBezTo>
                <a:cubicBezTo>
                  <a:pt x="881" y="194"/>
                  <a:pt x="881" y="194"/>
                  <a:pt x="881" y="194"/>
                </a:cubicBezTo>
                <a:cubicBezTo>
                  <a:pt x="881" y="197"/>
                  <a:pt x="881" y="197"/>
                  <a:pt x="881" y="197"/>
                </a:cubicBezTo>
                <a:cubicBezTo>
                  <a:pt x="883" y="199"/>
                  <a:pt x="883" y="199"/>
                  <a:pt x="883" y="199"/>
                </a:cubicBezTo>
                <a:cubicBezTo>
                  <a:pt x="886" y="193"/>
                  <a:pt x="886" y="193"/>
                  <a:pt x="886" y="193"/>
                </a:cubicBezTo>
                <a:cubicBezTo>
                  <a:pt x="891" y="195"/>
                  <a:pt x="891" y="195"/>
                  <a:pt x="891" y="195"/>
                </a:cubicBezTo>
                <a:cubicBezTo>
                  <a:pt x="889" y="198"/>
                  <a:pt x="889" y="198"/>
                  <a:pt x="889" y="198"/>
                </a:cubicBezTo>
                <a:cubicBezTo>
                  <a:pt x="884" y="198"/>
                  <a:pt x="884" y="198"/>
                  <a:pt x="884" y="198"/>
                </a:cubicBezTo>
                <a:cubicBezTo>
                  <a:pt x="884" y="199"/>
                  <a:pt x="887" y="195"/>
                  <a:pt x="884" y="200"/>
                </a:cubicBezTo>
                <a:cubicBezTo>
                  <a:pt x="882" y="198"/>
                  <a:pt x="882" y="198"/>
                  <a:pt x="882" y="198"/>
                </a:cubicBezTo>
                <a:cubicBezTo>
                  <a:pt x="876" y="201"/>
                  <a:pt x="876" y="201"/>
                  <a:pt x="876" y="201"/>
                </a:cubicBezTo>
                <a:cubicBezTo>
                  <a:pt x="873" y="201"/>
                  <a:pt x="873" y="201"/>
                  <a:pt x="873" y="201"/>
                </a:cubicBezTo>
                <a:cubicBezTo>
                  <a:pt x="873" y="205"/>
                  <a:pt x="873" y="205"/>
                  <a:pt x="873" y="205"/>
                </a:cubicBezTo>
                <a:cubicBezTo>
                  <a:pt x="869" y="206"/>
                  <a:pt x="869" y="206"/>
                  <a:pt x="869" y="206"/>
                </a:cubicBezTo>
                <a:cubicBezTo>
                  <a:pt x="867" y="208"/>
                  <a:pt x="867" y="208"/>
                  <a:pt x="867" y="208"/>
                </a:cubicBezTo>
                <a:cubicBezTo>
                  <a:pt x="861" y="209"/>
                  <a:pt x="861" y="209"/>
                  <a:pt x="861" y="209"/>
                </a:cubicBezTo>
                <a:cubicBezTo>
                  <a:pt x="861" y="211"/>
                  <a:pt x="861" y="211"/>
                  <a:pt x="861" y="211"/>
                </a:cubicBezTo>
                <a:cubicBezTo>
                  <a:pt x="852" y="216"/>
                  <a:pt x="852" y="216"/>
                  <a:pt x="852" y="216"/>
                </a:cubicBezTo>
                <a:cubicBezTo>
                  <a:pt x="854" y="212"/>
                  <a:pt x="854" y="212"/>
                  <a:pt x="854" y="212"/>
                </a:cubicBezTo>
                <a:cubicBezTo>
                  <a:pt x="855" y="212"/>
                  <a:pt x="854" y="215"/>
                  <a:pt x="851" y="213"/>
                </a:cubicBezTo>
                <a:cubicBezTo>
                  <a:pt x="851" y="212"/>
                  <a:pt x="858" y="218"/>
                  <a:pt x="851" y="210"/>
                </a:cubicBezTo>
                <a:cubicBezTo>
                  <a:pt x="846" y="212"/>
                  <a:pt x="846" y="212"/>
                  <a:pt x="846" y="212"/>
                </a:cubicBezTo>
                <a:cubicBezTo>
                  <a:pt x="845" y="213"/>
                  <a:pt x="845" y="213"/>
                  <a:pt x="845" y="213"/>
                </a:cubicBezTo>
                <a:cubicBezTo>
                  <a:pt x="851" y="214"/>
                  <a:pt x="851" y="214"/>
                  <a:pt x="851" y="214"/>
                </a:cubicBezTo>
                <a:cubicBezTo>
                  <a:pt x="847" y="219"/>
                  <a:pt x="847" y="219"/>
                  <a:pt x="847" y="219"/>
                </a:cubicBezTo>
                <a:cubicBezTo>
                  <a:pt x="847" y="221"/>
                  <a:pt x="847" y="221"/>
                  <a:pt x="847" y="221"/>
                </a:cubicBezTo>
                <a:cubicBezTo>
                  <a:pt x="851" y="220"/>
                  <a:pt x="851" y="220"/>
                  <a:pt x="851" y="220"/>
                </a:cubicBezTo>
                <a:cubicBezTo>
                  <a:pt x="848" y="223"/>
                  <a:pt x="848" y="223"/>
                  <a:pt x="848" y="223"/>
                </a:cubicBezTo>
                <a:cubicBezTo>
                  <a:pt x="844" y="224"/>
                  <a:pt x="844" y="224"/>
                  <a:pt x="844" y="224"/>
                </a:cubicBezTo>
                <a:cubicBezTo>
                  <a:pt x="839" y="222"/>
                  <a:pt x="839" y="222"/>
                  <a:pt x="839" y="222"/>
                </a:cubicBezTo>
                <a:cubicBezTo>
                  <a:pt x="841" y="220"/>
                  <a:pt x="841" y="220"/>
                  <a:pt x="841" y="220"/>
                </a:cubicBezTo>
                <a:cubicBezTo>
                  <a:pt x="843" y="218"/>
                  <a:pt x="843" y="218"/>
                  <a:pt x="843" y="218"/>
                </a:cubicBezTo>
                <a:cubicBezTo>
                  <a:pt x="841" y="218"/>
                  <a:pt x="841" y="218"/>
                  <a:pt x="841" y="218"/>
                </a:cubicBezTo>
                <a:cubicBezTo>
                  <a:pt x="831" y="225"/>
                  <a:pt x="831" y="225"/>
                  <a:pt x="831" y="225"/>
                </a:cubicBezTo>
                <a:cubicBezTo>
                  <a:pt x="829" y="225"/>
                  <a:pt x="842" y="223"/>
                  <a:pt x="827" y="227"/>
                </a:cubicBezTo>
                <a:cubicBezTo>
                  <a:pt x="821" y="234"/>
                  <a:pt x="821" y="234"/>
                  <a:pt x="821" y="234"/>
                </a:cubicBezTo>
                <a:cubicBezTo>
                  <a:pt x="808" y="242"/>
                  <a:pt x="808" y="242"/>
                  <a:pt x="808" y="242"/>
                </a:cubicBezTo>
                <a:cubicBezTo>
                  <a:pt x="807" y="243"/>
                  <a:pt x="807" y="243"/>
                  <a:pt x="807" y="243"/>
                </a:cubicBezTo>
                <a:cubicBezTo>
                  <a:pt x="808" y="242"/>
                  <a:pt x="808" y="244"/>
                  <a:pt x="809" y="243"/>
                </a:cubicBezTo>
                <a:cubicBezTo>
                  <a:pt x="793" y="254"/>
                  <a:pt x="793" y="254"/>
                  <a:pt x="793" y="254"/>
                </a:cubicBezTo>
                <a:cubicBezTo>
                  <a:pt x="791" y="255"/>
                  <a:pt x="791" y="255"/>
                  <a:pt x="791" y="255"/>
                </a:cubicBezTo>
                <a:cubicBezTo>
                  <a:pt x="792" y="259"/>
                  <a:pt x="792" y="259"/>
                  <a:pt x="792" y="259"/>
                </a:cubicBezTo>
                <a:cubicBezTo>
                  <a:pt x="793" y="259"/>
                  <a:pt x="787" y="261"/>
                  <a:pt x="793" y="258"/>
                </a:cubicBezTo>
                <a:cubicBezTo>
                  <a:pt x="793" y="256"/>
                  <a:pt x="793" y="256"/>
                  <a:pt x="793" y="256"/>
                </a:cubicBezTo>
                <a:cubicBezTo>
                  <a:pt x="793" y="255"/>
                  <a:pt x="786" y="262"/>
                  <a:pt x="797" y="256"/>
                </a:cubicBezTo>
                <a:cubicBezTo>
                  <a:pt x="797" y="254"/>
                  <a:pt x="797" y="254"/>
                  <a:pt x="797" y="254"/>
                </a:cubicBezTo>
                <a:cubicBezTo>
                  <a:pt x="806" y="250"/>
                  <a:pt x="806" y="250"/>
                  <a:pt x="806" y="250"/>
                </a:cubicBezTo>
                <a:cubicBezTo>
                  <a:pt x="812" y="242"/>
                  <a:pt x="812" y="242"/>
                  <a:pt x="812" y="242"/>
                </a:cubicBezTo>
                <a:cubicBezTo>
                  <a:pt x="824" y="234"/>
                  <a:pt x="824" y="234"/>
                  <a:pt x="824" y="234"/>
                </a:cubicBezTo>
                <a:cubicBezTo>
                  <a:pt x="823" y="234"/>
                  <a:pt x="823" y="234"/>
                  <a:pt x="823" y="234"/>
                </a:cubicBezTo>
                <a:cubicBezTo>
                  <a:pt x="829" y="231"/>
                  <a:pt x="829" y="231"/>
                  <a:pt x="829" y="231"/>
                </a:cubicBezTo>
                <a:cubicBezTo>
                  <a:pt x="831" y="227"/>
                  <a:pt x="831" y="227"/>
                  <a:pt x="831" y="227"/>
                </a:cubicBezTo>
                <a:cubicBezTo>
                  <a:pt x="837" y="224"/>
                  <a:pt x="837" y="224"/>
                  <a:pt x="837" y="224"/>
                </a:cubicBezTo>
                <a:cubicBezTo>
                  <a:pt x="838" y="227"/>
                  <a:pt x="846" y="216"/>
                  <a:pt x="837" y="229"/>
                </a:cubicBezTo>
                <a:cubicBezTo>
                  <a:pt x="838" y="229"/>
                  <a:pt x="838" y="229"/>
                  <a:pt x="838" y="229"/>
                </a:cubicBezTo>
                <a:cubicBezTo>
                  <a:pt x="837" y="231"/>
                  <a:pt x="837" y="231"/>
                  <a:pt x="837" y="231"/>
                </a:cubicBezTo>
                <a:cubicBezTo>
                  <a:pt x="834" y="232"/>
                  <a:pt x="834" y="232"/>
                  <a:pt x="834" y="232"/>
                </a:cubicBezTo>
                <a:cubicBezTo>
                  <a:pt x="829" y="231"/>
                  <a:pt x="829" y="231"/>
                  <a:pt x="829" y="231"/>
                </a:cubicBezTo>
                <a:cubicBezTo>
                  <a:pt x="827" y="233"/>
                  <a:pt x="827" y="233"/>
                  <a:pt x="827" y="233"/>
                </a:cubicBezTo>
                <a:cubicBezTo>
                  <a:pt x="830" y="235"/>
                  <a:pt x="830" y="235"/>
                  <a:pt x="830" y="235"/>
                </a:cubicBezTo>
                <a:cubicBezTo>
                  <a:pt x="833" y="235"/>
                  <a:pt x="833" y="235"/>
                  <a:pt x="833" y="235"/>
                </a:cubicBezTo>
                <a:cubicBezTo>
                  <a:pt x="823" y="238"/>
                  <a:pt x="823" y="238"/>
                  <a:pt x="823" y="238"/>
                </a:cubicBezTo>
                <a:cubicBezTo>
                  <a:pt x="823" y="240"/>
                  <a:pt x="823" y="240"/>
                  <a:pt x="823" y="240"/>
                </a:cubicBezTo>
                <a:cubicBezTo>
                  <a:pt x="822" y="241"/>
                  <a:pt x="830" y="241"/>
                  <a:pt x="821" y="240"/>
                </a:cubicBezTo>
                <a:cubicBezTo>
                  <a:pt x="814" y="242"/>
                  <a:pt x="814" y="242"/>
                  <a:pt x="814" y="242"/>
                </a:cubicBezTo>
                <a:cubicBezTo>
                  <a:pt x="818" y="243"/>
                  <a:pt x="818" y="243"/>
                  <a:pt x="818" y="243"/>
                </a:cubicBezTo>
                <a:cubicBezTo>
                  <a:pt x="818" y="244"/>
                  <a:pt x="818" y="245"/>
                  <a:pt x="816" y="244"/>
                </a:cubicBezTo>
                <a:cubicBezTo>
                  <a:pt x="817" y="244"/>
                  <a:pt x="820" y="241"/>
                  <a:pt x="817" y="247"/>
                </a:cubicBezTo>
                <a:cubicBezTo>
                  <a:pt x="818" y="246"/>
                  <a:pt x="822" y="242"/>
                  <a:pt x="813" y="246"/>
                </a:cubicBezTo>
                <a:cubicBezTo>
                  <a:pt x="812" y="246"/>
                  <a:pt x="812" y="246"/>
                  <a:pt x="812" y="246"/>
                </a:cubicBezTo>
                <a:cubicBezTo>
                  <a:pt x="815" y="248"/>
                  <a:pt x="815" y="248"/>
                  <a:pt x="815" y="248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03" y="254"/>
                  <a:pt x="803" y="254"/>
                  <a:pt x="803" y="254"/>
                </a:cubicBezTo>
                <a:cubicBezTo>
                  <a:pt x="803" y="255"/>
                  <a:pt x="803" y="255"/>
                  <a:pt x="803" y="255"/>
                </a:cubicBezTo>
                <a:cubicBezTo>
                  <a:pt x="802" y="255"/>
                  <a:pt x="802" y="255"/>
                  <a:pt x="802" y="255"/>
                </a:cubicBezTo>
                <a:cubicBezTo>
                  <a:pt x="800" y="256"/>
                  <a:pt x="795" y="255"/>
                  <a:pt x="798" y="259"/>
                </a:cubicBezTo>
                <a:cubicBezTo>
                  <a:pt x="795" y="261"/>
                  <a:pt x="795" y="261"/>
                  <a:pt x="795" y="261"/>
                </a:cubicBezTo>
                <a:cubicBezTo>
                  <a:pt x="795" y="263"/>
                  <a:pt x="795" y="263"/>
                  <a:pt x="795" y="263"/>
                </a:cubicBezTo>
                <a:cubicBezTo>
                  <a:pt x="792" y="263"/>
                  <a:pt x="792" y="263"/>
                  <a:pt x="792" y="263"/>
                </a:cubicBezTo>
                <a:cubicBezTo>
                  <a:pt x="792" y="264"/>
                  <a:pt x="792" y="264"/>
                  <a:pt x="792" y="264"/>
                </a:cubicBezTo>
                <a:cubicBezTo>
                  <a:pt x="785" y="269"/>
                  <a:pt x="785" y="269"/>
                  <a:pt x="785" y="269"/>
                </a:cubicBezTo>
                <a:cubicBezTo>
                  <a:pt x="784" y="272"/>
                  <a:pt x="784" y="272"/>
                  <a:pt x="784" y="272"/>
                </a:cubicBezTo>
                <a:cubicBezTo>
                  <a:pt x="776" y="276"/>
                  <a:pt x="776" y="276"/>
                  <a:pt x="776" y="276"/>
                </a:cubicBezTo>
                <a:cubicBezTo>
                  <a:pt x="775" y="277"/>
                  <a:pt x="775" y="277"/>
                  <a:pt x="775" y="277"/>
                </a:cubicBezTo>
                <a:cubicBezTo>
                  <a:pt x="777" y="278"/>
                  <a:pt x="777" y="278"/>
                  <a:pt x="777" y="278"/>
                </a:cubicBezTo>
                <a:cubicBezTo>
                  <a:pt x="775" y="278"/>
                  <a:pt x="775" y="278"/>
                  <a:pt x="775" y="278"/>
                </a:cubicBezTo>
                <a:cubicBezTo>
                  <a:pt x="758" y="290"/>
                  <a:pt x="758" y="290"/>
                  <a:pt x="758" y="290"/>
                </a:cubicBezTo>
                <a:cubicBezTo>
                  <a:pt x="754" y="294"/>
                  <a:pt x="754" y="294"/>
                  <a:pt x="754" y="294"/>
                </a:cubicBezTo>
                <a:cubicBezTo>
                  <a:pt x="747" y="298"/>
                  <a:pt x="747" y="298"/>
                  <a:pt x="747" y="298"/>
                </a:cubicBezTo>
                <a:cubicBezTo>
                  <a:pt x="745" y="300"/>
                  <a:pt x="745" y="300"/>
                  <a:pt x="745" y="300"/>
                </a:cubicBezTo>
                <a:cubicBezTo>
                  <a:pt x="746" y="301"/>
                  <a:pt x="746" y="301"/>
                  <a:pt x="746" y="301"/>
                </a:cubicBezTo>
                <a:cubicBezTo>
                  <a:pt x="747" y="300"/>
                  <a:pt x="747" y="300"/>
                  <a:pt x="747" y="300"/>
                </a:cubicBezTo>
                <a:cubicBezTo>
                  <a:pt x="748" y="301"/>
                  <a:pt x="748" y="301"/>
                  <a:pt x="748" y="301"/>
                </a:cubicBezTo>
                <a:cubicBezTo>
                  <a:pt x="763" y="293"/>
                  <a:pt x="763" y="293"/>
                  <a:pt x="763" y="293"/>
                </a:cubicBezTo>
                <a:cubicBezTo>
                  <a:pt x="766" y="293"/>
                  <a:pt x="766" y="293"/>
                  <a:pt x="766" y="293"/>
                </a:cubicBezTo>
                <a:cubicBezTo>
                  <a:pt x="784" y="281"/>
                  <a:pt x="784" y="281"/>
                  <a:pt x="784" y="281"/>
                </a:cubicBezTo>
                <a:cubicBezTo>
                  <a:pt x="784" y="278"/>
                  <a:pt x="787" y="284"/>
                  <a:pt x="787" y="280"/>
                </a:cubicBezTo>
                <a:cubicBezTo>
                  <a:pt x="802" y="271"/>
                  <a:pt x="802" y="271"/>
                  <a:pt x="802" y="271"/>
                </a:cubicBezTo>
                <a:cubicBezTo>
                  <a:pt x="793" y="280"/>
                  <a:pt x="793" y="280"/>
                  <a:pt x="793" y="280"/>
                </a:cubicBezTo>
                <a:cubicBezTo>
                  <a:pt x="790" y="283"/>
                  <a:pt x="790" y="283"/>
                  <a:pt x="790" y="283"/>
                </a:cubicBezTo>
                <a:cubicBezTo>
                  <a:pt x="799" y="282"/>
                  <a:pt x="799" y="282"/>
                  <a:pt x="799" y="282"/>
                </a:cubicBezTo>
                <a:cubicBezTo>
                  <a:pt x="800" y="281"/>
                  <a:pt x="801" y="287"/>
                  <a:pt x="802" y="279"/>
                </a:cubicBezTo>
                <a:cubicBezTo>
                  <a:pt x="805" y="281"/>
                  <a:pt x="805" y="281"/>
                  <a:pt x="805" y="281"/>
                </a:cubicBezTo>
                <a:cubicBezTo>
                  <a:pt x="797" y="286"/>
                  <a:pt x="797" y="286"/>
                  <a:pt x="797" y="286"/>
                </a:cubicBezTo>
                <a:cubicBezTo>
                  <a:pt x="797" y="287"/>
                  <a:pt x="797" y="287"/>
                  <a:pt x="797" y="287"/>
                </a:cubicBezTo>
                <a:cubicBezTo>
                  <a:pt x="793" y="290"/>
                  <a:pt x="793" y="290"/>
                  <a:pt x="793" y="290"/>
                </a:cubicBezTo>
                <a:cubicBezTo>
                  <a:pt x="793" y="291"/>
                  <a:pt x="793" y="291"/>
                  <a:pt x="793" y="291"/>
                </a:cubicBezTo>
                <a:cubicBezTo>
                  <a:pt x="792" y="290"/>
                  <a:pt x="792" y="290"/>
                  <a:pt x="792" y="290"/>
                </a:cubicBezTo>
                <a:cubicBezTo>
                  <a:pt x="790" y="290"/>
                  <a:pt x="790" y="290"/>
                  <a:pt x="790" y="290"/>
                </a:cubicBezTo>
                <a:cubicBezTo>
                  <a:pt x="789" y="292"/>
                  <a:pt x="789" y="292"/>
                  <a:pt x="789" y="292"/>
                </a:cubicBezTo>
                <a:cubicBezTo>
                  <a:pt x="790" y="292"/>
                  <a:pt x="790" y="292"/>
                  <a:pt x="790" y="292"/>
                </a:cubicBezTo>
                <a:cubicBezTo>
                  <a:pt x="790" y="294"/>
                  <a:pt x="790" y="294"/>
                  <a:pt x="790" y="294"/>
                </a:cubicBezTo>
                <a:cubicBezTo>
                  <a:pt x="785" y="296"/>
                  <a:pt x="798" y="298"/>
                  <a:pt x="785" y="295"/>
                </a:cubicBezTo>
                <a:cubicBezTo>
                  <a:pt x="783" y="299"/>
                  <a:pt x="783" y="299"/>
                  <a:pt x="783" y="299"/>
                </a:cubicBezTo>
                <a:cubicBezTo>
                  <a:pt x="784" y="301"/>
                  <a:pt x="784" y="301"/>
                  <a:pt x="784" y="301"/>
                </a:cubicBezTo>
                <a:cubicBezTo>
                  <a:pt x="785" y="301"/>
                  <a:pt x="788" y="302"/>
                  <a:pt x="787" y="298"/>
                </a:cubicBezTo>
                <a:cubicBezTo>
                  <a:pt x="788" y="299"/>
                  <a:pt x="790" y="298"/>
                  <a:pt x="791" y="298"/>
                </a:cubicBezTo>
                <a:cubicBezTo>
                  <a:pt x="790" y="297"/>
                  <a:pt x="790" y="297"/>
                  <a:pt x="790" y="297"/>
                </a:cubicBezTo>
                <a:cubicBezTo>
                  <a:pt x="789" y="298"/>
                  <a:pt x="789" y="298"/>
                  <a:pt x="789" y="298"/>
                </a:cubicBezTo>
                <a:cubicBezTo>
                  <a:pt x="790" y="295"/>
                  <a:pt x="780" y="302"/>
                  <a:pt x="793" y="296"/>
                </a:cubicBezTo>
                <a:cubicBezTo>
                  <a:pt x="791" y="301"/>
                  <a:pt x="791" y="301"/>
                  <a:pt x="791" y="301"/>
                </a:cubicBezTo>
                <a:cubicBezTo>
                  <a:pt x="798" y="302"/>
                  <a:pt x="798" y="302"/>
                  <a:pt x="798" y="302"/>
                </a:cubicBezTo>
                <a:cubicBezTo>
                  <a:pt x="794" y="301"/>
                  <a:pt x="800" y="308"/>
                  <a:pt x="798" y="299"/>
                </a:cubicBezTo>
                <a:cubicBezTo>
                  <a:pt x="795" y="299"/>
                  <a:pt x="795" y="299"/>
                  <a:pt x="795" y="299"/>
                </a:cubicBezTo>
                <a:cubicBezTo>
                  <a:pt x="796" y="297"/>
                  <a:pt x="800" y="296"/>
                  <a:pt x="801" y="300"/>
                </a:cubicBezTo>
                <a:cubicBezTo>
                  <a:pt x="809" y="298"/>
                  <a:pt x="809" y="298"/>
                  <a:pt x="809" y="298"/>
                </a:cubicBezTo>
                <a:cubicBezTo>
                  <a:pt x="810" y="294"/>
                  <a:pt x="810" y="294"/>
                  <a:pt x="810" y="294"/>
                </a:cubicBezTo>
                <a:cubicBezTo>
                  <a:pt x="810" y="296"/>
                  <a:pt x="810" y="296"/>
                  <a:pt x="810" y="296"/>
                </a:cubicBezTo>
                <a:cubicBezTo>
                  <a:pt x="819" y="297"/>
                  <a:pt x="819" y="297"/>
                  <a:pt x="819" y="297"/>
                </a:cubicBezTo>
                <a:cubicBezTo>
                  <a:pt x="820" y="295"/>
                  <a:pt x="820" y="295"/>
                  <a:pt x="820" y="295"/>
                </a:cubicBezTo>
                <a:cubicBezTo>
                  <a:pt x="824" y="295"/>
                  <a:pt x="824" y="295"/>
                  <a:pt x="824" y="295"/>
                </a:cubicBezTo>
                <a:cubicBezTo>
                  <a:pt x="824" y="292"/>
                  <a:pt x="824" y="292"/>
                  <a:pt x="824" y="292"/>
                </a:cubicBezTo>
                <a:cubicBezTo>
                  <a:pt x="827" y="289"/>
                  <a:pt x="825" y="295"/>
                  <a:pt x="827" y="295"/>
                </a:cubicBezTo>
                <a:cubicBezTo>
                  <a:pt x="829" y="294"/>
                  <a:pt x="829" y="294"/>
                  <a:pt x="829" y="294"/>
                </a:cubicBezTo>
                <a:cubicBezTo>
                  <a:pt x="831" y="295"/>
                  <a:pt x="831" y="295"/>
                  <a:pt x="831" y="295"/>
                </a:cubicBezTo>
                <a:cubicBezTo>
                  <a:pt x="833" y="292"/>
                  <a:pt x="833" y="292"/>
                  <a:pt x="833" y="292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4" y="290"/>
                  <a:pt x="844" y="290"/>
                  <a:pt x="844" y="290"/>
                </a:cubicBezTo>
                <a:cubicBezTo>
                  <a:pt x="847" y="291"/>
                  <a:pt x="847" y="291"/>
                  <a:pt x="847" y="291"/>
                </a:cubicBezTo>
                <a:cubicBezTo>
                  <a:pt x="851" y="289"/>
                  <a:pt x="851" y="289"/>
                  <a:pt x="851" y="289"/>
                </a:cubicBezTo>
                <a:cubicBezTo>
                  <a:pt x="860" y="288"/>
                  <a:pt x="860" y="288"/>
                  <a:pt x="860" y="288"/>
                </a:cubicBezTo>
                <a:cubicBezTo>
                  <a:pt x="862" y="286"/>
                  <a:pt x="862" y="286"/>
                  <a:pt x="862" y="286"/>
                </a:cubicBezTo>
                <a:cubicBezTo>
                  <a:pt x="861" y="286"/>
                  <a:pt x="859" y="289"/>
                  <a:pt x="865" y="287"/>
                </a:cubicBezTo>
                <a:cubicBezTo>
                  <a:pt x="866" y="286"/>
                  <a:pt x="866" y="286"/>
                  <a:pt x="866" y="286"/>
                </a:cubicBezTo>
                <a:cubicBezTo>
                  <a:pt x="867" y="287"/>
                  <a:pt x="867" y="287"/>
                  <a:pt x="867" y="287"/>
                </a:cubicBezTo>
                <a:cubicBezTo>
                  <a:pt x="863" y="289"/>
                  <a:pt x="863" y="289"/>
                  <a:pt x="863" y="289"/>
                </a:cubicBezTo>
                <a:cubicBezTo>
                  <a:pt x="863" y="291"/>
                  <a:pt x="863" y="291"/>
                  <a:pt x="863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71" y="287"/>
                  <a:pt x="871" y="287"/>
                  <a:pt x="871" y="287"/>
                </a:cubicBezTo>
                <a:cubicBezTo>
                  <a:pt x="869" y="286"/>
                  <a:pt x="869" y="286"/>
                  <a:pt x="869" y="286"/>
                </a:cubicBezTo>
                <a:cubicBezTo>
                  <a:pt x="880" y="283"/>
                  <a:pt x="880" y="283"/>
                  <a:pt x="880" y="283"/>
                </a:cubicBezTo>
                <a:cubicBezTo>
                  <a:pt x="880" y="283"/>
                  <a:pt x="880" y="283"/>
                  <a:pt x="880" y="283"/>
                </a:cubicBezTo>
                <a:cubicBezTo>
                  <a:pt x="882" y="281"/>
                  <a:pt x="882" y="281"/>
                  <a:pt x="882" y="281"/>
                </a:cubicBezTo>
                <a:cubicBezTo>
                  <a:pt x="884" y="282"/>
                  <a:pt x="884" y="282"/>
                  <a:pt x="884" y="282"/>
                </a:cubicBezTo>
                <a:cubicBezTo>
                  <a:pt x="886" y="284"/>
                  <a:pt x="888" y="281"/>
                  <a:pt x="890" y="282"/>
                </a:cubicBezTo>
                <a:cubicBezTo>
                  <a:pt x="890" y="283"/>
                  <a:pt x="892" y="281"/>
                  <a:pt x="890" y="283"/>
                </a:cubicBezTo>
                <a:cubicBezTo>
                  <a:pt x="890" y="283"/>
                  <a:pt x="891" y="283"/>
                  <a:pt x="891" y="283"/>
                </a:cubicBezTo>
                <a:cubicBezTo>
                  <a:pt x="892" y="280"/>
                  <a:pt x="892" y="280"/>
                  <a:pt x="892" y="280"/>
                </a:cubicBezTo>
                <a:cubicBezTo>
                  <a:pt x="899" y="279"/>
                  <a:pt x="899" y="279"/>
                  <a:pt x="899" y="279"/>
                </a:cubicBezTo>
                <a:cubicBezTo>
                  <a:pt x="899" y="275"/>
                  <a:pt x="899" y="275"/>
                  <a:pt x="899" y="275"/>
                </a:cubicBezTo>
                <a:cubicBezTo>
                  <a:pt x="904" y="278"/>
                  <a:pt x="904" y="278"/>
                  <a:pt x="904" y="278"/>
                </a:cubicBezTo>
                <a:cubicBezTo>
                  <a:pt x="909" y="277"/>
                  <a:pt x="909" y="277"/>
                  <a:pt x="909" y="277"/>
                </a:cubicBezTo>
                <a:cubicBezTo>
                  <a:pt x="908" y="275"/>
                  <a:pt x="908" y="275"/>
                  <a:pt x="908" y="275"/>
                </a:cubicBezTo>
                <a:cubicBezTo>
                  <a:pt x="911" y="271"/>
                  <a:pt x="911" y="271"/>
                  <a:pt x="911" y="271"/>
                </a:cubicBezTo>
                <a:cubicBezTo>
                  <a:pt x="913" y="271"/>
                  <a:pt x="913" y="271"/>
                  <a:pt x="913" y="271"/>
                </a:cubicBezTo>
                <a:cubicBezTo>
                  <a:pt x="916" y="271"/>
                  <a:pt x="916" y="271"/>
                  <a:pt x="916" y="271"/>
                </a:cubicBezTo>
                <a:cubicBezTo>
                  <a:pt x="920" y="268"/>
                  <a:pt x="920" y="268"/>
                  <a:pt x="920" y="268"/>
                </a:cubicBezTo>
                <a:cubicBezTo>
                  <a:pt x="921" y="271"/>
                  <a:pt x="921" y="271"/>
                  <a:pt x="921" y="271"/>
                </a:cubicBezTo>
                <a:cubicBezTo>
                  <a:pt x="925" y="271"/>
                  <a:pt x="925" y="271"/>
                  <a:pt x="925" y="271"/>
                </a:cubicBezTo>
                <a:cubicBezTo>
                  <a:pt x="926" y="272"/>
                  <a:pt x="919" y="273"/>
                  <a:pt x="926" y="268"/>
                </a:cubicBezTo>
                <a:cubicBezTo>
                  <a:pt x="923" y="267"/>
                  <a:pt x="923" y="267"/>
                  <a:pt x="923" y="267"/>
                </a:cubicBezTo>
                <a:cubicBezTo>
                  <a:pt x="923" y="267"/>
                  <a:pt x="920" y="268"/>
                  <a:pt x="924" y="266"/>
                </a:cubicBezTo>
                <a:cubicBezTo>
                  <a:pt x="920" y="266"/>
                  <a:pt x="920" y="266"/>
                  <a:pt x="920" y="266"/>
                </a:cubicBezTo>
                <a:cubicBezTo>
                  <a:pt x="920" y="262"/>
                  <a:pt x="920" y="262"/>
                  <a:pt x="920" y="262"/>
                </a:cubicBezTo>
                <a:cubicBezTo>
                  <a:pt x="922" y="260"/>
                  <a:pt x="922" y="260"/>
                  <a:pt x="922" y="260"/>
                </a:cubicBezTo>
                <a:cubicBezTo>
                  <a:pt x="928" y="261"/>
                  <a:pt x="928" y="261"/>
                  <a:pt x="928" y="261"/>
                </a:cubicBezTo>
                <a:cubicBezTo>
                  <a:pt x="934" y="257"/>
                  <a:pt x="934" y="257"/>
                  <a:pt x="934" y="257"/>
                </a:cubicBezTo>
                <a:cubicBezTo>
                  <a:pt x="935" y="258"/>
                  <a:pt x="937" y="256"/>
                  <a:pt x="939" y="255"/>
                </a:cubicBezTo>
                <a:cubicBezTo>
                  <a:pt x="940" y="256"/>
                  <a:pt x="940" y="256"/>
                  <a:pt x="940" y="256"/>
                </a:cubicBezTo>
                <a:cubicBezTo>
                  <a:pt x="944" y="252"/>
                  <a:pt x="944" y="252"/>
                  <a:pt x="944" y="252"/>
                </a:cubicBezTo>
                <a:cubicBezTo>
                  <a:pt x="945" y="250"/>
                  <a:pt x="945" y="250"/>
                  <a:pt x="945" y="250"/>
                </a:cubicBezTo>
                <a:cubicBezTo>
                  <a:pt x="947" y="248"/>
                  <a:pt x="947" y="248"/>
                  <a:pt x="947" y="248"/>
                </a:cubicBezTo>
                <a:cubicBezTo>
                  <a:pt x="955" y="246"/>
                  <a:pt x="955" y="246"/>
                  <a:pt x="955" y="246"/>
                </a:cubicBezTo>
                <a:cubicBezTo>
                  <a:pt x="954" y="245"/>
                  <a:pt x="957" y="242"/>
                  <a:pt x="952" y="243"/>
                </a:cubicBezTo>
                <a:cubicBezTo>
                  <a:pt x="957" y="241"/>
                  <a:pt x="957" y="241"/>
                  <a:pt x="957" y="241"/>
                </a:cubicBezTo>
                <a:cubicBezTo>
                  <a:pt x="956" y="240"/>
                  <a:pt x="956" y="240"/>
                  <a:pt x="956" y="240"/>
                </a:cubicBezTo>
                <a:cubicBezTo>
                  <a:pt x="959" y="239"/>
                  <a:pt x="959" y="239"/>
                  <a:pt x="959" y="239"/>
                </a:cubicBezTo>
                <a:cubicBezTo>
                  <a:pt x="968" y="230"/>
                  <a:pt x="968" y="230"/>
                  <a:pt x="968" y="230"/>
                </a:cubicBezTo>
                <a:cubicBezTo>
                  <a:pt x="968" y="229"/>
                  <a:pt x="965" y="231"/>
                  <a:pt x="968" y="227"/>
                </a:cubicBezTo>
                <a:cubicBezTo>
                  <a:pt x="973" y="229"/>
                  <a:pt x="973" y="229"/>
                  <a:pt x="973" y="229"/>
                </a:cubicBezTo>
                <a:cubicBezTo>
                  <a:pt x="977" y="223"/>
                  <a:pt x="977" y="223"/>
                  <a:pt x="977" y="223"/>
                </a:cubicBezTo>
                <a:cubicBezTo>
                  <a:pt x="973" y="222"/>
                  <a:pt x="973" y="222"/>
                  <a:pt x="973" y="222"/>
                </a:cubicBezTo>
                <a:cubicBezTo>
                  <a:pt x="973" y="222"/>
                  <a:pt x="977" y="222"/>
                  <a:pt x="972" y="220"/>
                </a:cubicBezTo>
                <a:cubicBezTo>
                  <a:pt x="981" y="212"/>
                  <a:pt x="981" y="212"/>
                  <a:pt x="981" y="212"/>
                </a:cubicBezTo>
                <a:cubicBezTo>
                  <a:pt x="981" y="215"/>
                  <a:pt x="981" y="215"/>
                  <a:pt x="981" y="215"/>
                </a:cubicBezTo>
                <a:cubicBezTo>
                  <a:pt x="988" y="214"/>
                  <a:pt x="988" y="214"/>
                  <a:pt x="988" y="214"/>
                </a:cubicBezTo>
                <a:cubicBezTo>
                  <a:pt x="989" y="215"/>
                  <a:pt x="982" y="217"/>
                  <a:pt x="991" y="215"/>
                </a:cubicBezTo>
                <a:cubicBezTo>
                  <a:pt x="989" y="210"/>
                  <a:pt x="989" y="210"/>
                  <a:pt x="989" y="210"/>
                </a:cubicBezTo>
                <a:cubicBezTo>
                  <a:pt x="987" y="211"/>
                  <a:pt x="987" y="211"/>
                  <a:pt x="987" y="211"/>
                </a:cubicBezTo>
                <a:cubicBezTo>
                  <a:pt x="986" y="211"/>
                  <a:pt x="986" y="211"/>
                  <a:pt x="986" y="211"/>
                </a:cubicBezTo>
                <a:cubicBezTo>
                  <a:pt x="989" y="207"/>
                  <a:pt x="989" y="207"/>
                  <a:pt x="989" y="207"/>
                </a:cubicBezTo>
                <a:cubicBezTo>
                  <a:pt x="992" y="208"/>
                  <a:pt x="992" y="208"/>
                  <a:pt x="992" y="208"/>
                </a:cubicBezTo>
                <a:cubicBezTo>
                  <a:pt x="997" y="210"/>
                  <a:pt x="997" y="210"/>
                  <a:pt x="997" y="210"/>
                </a:cubicBezTo>
                <a:cubicBezTo>
                  <a:pt x="998" y="209"/>
                  <a:pt x="998" y="209"/>
                  <a:pt x="998" y="209"/>
                </a:cubicBezTo>
                <a:cubicBezTo>
                  <a:pt x="994" y="206"/>
                  <a:pt x="994" y="206"/>
                  <a:pt x="994" y="206"/>
                </a:cubicBezTo>
                <a:cubicBezTo>
                  <a:pt x="1002" y="200"/>
                  <a:pt x="1002" y="200"/>
                  <a:pt x="1002" y="200"/>
                </a:cubicBezTo>
                <a:cubicBezTo>
                  <a:pt x="1001" y="198"/>
                  <a:pt x="1001" y="198"/>
                  <a:pt x="1001" y="198"/>
                </a:cubicBezTo>
                <a:cubicBezTo>
                  <a:pt x="998" y="198"/>
                  <a:pt x="998" y="198"/>
                  <a:pt x="998" y="198"/>
                </a:cubicBezTo>
                <a:cubicBezTo>
                  <a:pt x="997" y="198"/>
                  <a:pt x="997" y="198"/>
                  <a:pt x="997" y="198"/>
                </a:cubicBezTo>
                <a:cubicBezTo>
                  <a:pt x="1002" y="194"/>
                  <a:pt x="1002" y="194"/>
                  <a:pt x="1002" y="194"/>
                </a:cubicBezTo>
                <a:cubicBezTo>
                  <a:pt x="1004" y="196"/>
                  <a:pt x="997" y="195"/>
                  <a:pt x="1004" y="197"/>
                </a:cubicBezTo>
                <a:cubicBezTo>
                  <a:pt x="1010" y="194"/>
                  <a:pt x="1010" y="194"/>
                  <a:pt x="1010" y="194"/>
                </a:cubicBezTo>
                <a:cubicBezTo>
                  <a:pt x="1008" y="190"/>
                  <a:pt x="1008" y="190"/>
                  <a:pt x="1008" y="190"/>
                </a:cubicBezTo>
                <a:cubicBezTo>
                  <a:pt x="1011" y="187"/>
                  <a:pt x="1011" y="187"/>
                  <a:pt x="1011" y="187"/>
                </a:cubicBezTo>
                <a:cubicBezTo>
                  <a:pt x="1009" y="184"/>
                  <a:pt x="1009" y="184"/>
                  <a:pt x="1009" y="184"/>
                </a:cubicBezTo>
                <a:cubicBezTo>
                  <a:pt x="1009" y="182"/>
                  <a:pt x="1009" y="182"/>
                  <a:pt x="1009" y="182"/>
                </a:cubicBezTo>
                <a:cubicBezTo>
                  <a:pt x="1010" y="184"/>
                  <a:pt x="1010" y="184"/>
                  <a:pt x="1010" y="184"/>
                </a:cubicBezTo>
                <a:cubicBezTo>
                  <a:pt x="1013" y="178"/>
                  <a:pt x="1014" y="188"/>
                  <a:pt x="1022" y="181"/>
                </a:cubicBezTo>
                <a:cubicBezTo>
                  <a:pt x="1023" y="180"/>
                  <a:pt x="1023" y="180"/>
                  <a:pt x="1023" y="180"/>
                </a:cubicBezTo>
                <a:cubicBezTo>
                  <a:pt x="1020" y="177"/>
                  <a:pt x="1020" y="177"/>
                  <a:pt x="1020" y="177"/>
                </a:cubicBezTo>
                <a:cubicBezTo>
                  <a:pt x="1018" y="180"/>
                  <a:pt x="1018" y="180"/>
                  <a:pt x="1018" y="180"/>
                </a:cubicBezTo>
                <a:cubicBezTo>
                  <a:pt x="1018" y="177"/>
                  <a:pt x="1018" y="177"/>
                  <a:pt x="1018" y="177"/>
                </a:cubicBezTo>
                <a:cubicBezTo>
                  <a:pt x="1024" y="174"/>
                  <a:pt x="1024" y="174"/>
                  <a:pt x="1024" y="174"/>
                </a:cubicBezTo>
                <a:cubicBezTo>
                  <a:pt x="1025" y="175"/>
                  <a:pt x="1025" y="175"/>
                  <a:pt x="1025" y="175"/>
                </a:cubicBezTo>
                <a:cubicBezTo>
                  <a:pt x="1025" y="172"/>
                  <a:pt x="1025" y="172"/>
                  <a:pt x="1025" y="172"/>
                </a:cubicBezTo>
                <a:cubicBezTo>
                  <a:pt x="1031" y="173"/>
                  <a:pt x="1031" y="173"/>
                  <a:pt x="1031" y="173"/>
                </a:cubicBezTo>
                <a:cubicBezTo>
                  <a:pt x="1035" y="166"/>
                  <a:pt x="1032" y="178"/>
                  <a:pt x="1037" y="164"/>
                </a:cubicBezTo>
                <a:cubicBezTo>
                  <a:pt x="1037" y="163"/>
                  <a:pt x="1037" y="163"/>
                  <a:pt x="1037" y="163"/>
                </a:cubicBezTo>
                <a:cubicBezTo>
                  <a:pt x="1041" y="164"/>
                  <a:pt x="1041" y="164"/>
                  <a:pt x="1041" y="164"/>
                </a:cubicBezTo>
                <a:cubicBezTo>
                  <a:pt x="1041" y="165"/>
                  <a:pt x="1041" y="165"/>
                  <a:pt x="1041" y="165"/>
                </a:cubicBezTo>
                <a:cubicBezTo>
                  <a:pt x="1042" y="166"/>
                  <a:pt x="1042" y="166"/>
                  <a:pt x="1042" y="166"/>
                </a:cubicBezTo>
                <a:cubicBezTo>
                  <a:pt x="1043" y="166"/>
                  <a:pt x="1043" y="166"/>
                  <a:pt x="1043" y="166"/>
                </a:cubicBezTo>
                <a:cubicBezTo>
                  <a:pt x="1043" y="159"/>
                  <a:pt x="1043" y="159"/>
                  <a:pt x="1043" y="159"/>
                </a:cubicBezTo>
                <a:cubicBezTo>
                  <a:pt x="1039" y="159"/>
                  <a:pt x="1039" y="159"/>
                  <a:pt x="1039" y="159"/>
                </a:cubicBezTo>
                <a:cubicBezTo>
                  <a:pt x="1038" y="156"/>
                  <a:pt x="1038" y="156"/>
                  <a:pt x="1038" y="156"/>
                </a:cubicBezTo>
                <a:cubicBezTo>
                  <a:pt x="1042" y="154"/>
                  <a:pt x="1042" y="154"/>
                  <a:pt x="1042" y="154"/>
                </a:cubicBezTo>
                <a:cubicBezTo>
                  <a:pt x="1044" y="154"/>
                  <a:pt x="1041" y="157"/>
                  <a:pt x="1045" y="156"/>
                </a:cubicBezTo>
                <a:cubicBezTo>
                  <a:pt x="1047" y="155"/>
                  <a:pt x="1036" y="152"/>
                  <a:pt x="1050" y="155"/>
                </a:cubicBezTo>
                <a:cubicBezTo>
                  <a:pt x="1052" y="152"/>
                  <a:pt x="1052" y="152"/>
                  <a:pt x="1052" y="152"/>
                </a:cubicBezTo>
                <a:cubicBezTo>
                  <a:pt x="1048" y="152"/>
                  <a:pt x="1048" y="152"/>
                  <a:pt x="1048" y="152"/>
                </a:cubicBezTo>
                <a:cubicBezTo>
                  <a:pt x="1048" y="150"/>
                  <a:pt x="1048" y="150"/>
                  <a:pt x="1048" y="150"/>
                </a:cubicBezTo>
                <a:cubicBezTo>
                  <a:pt x="1052" y="148"/>
                  <a:pt x="1043" y="161"/>
                  <a:pt x="1052" y="146"/>
                </a:cubicBezTo>
                <a:cubicBezTo>
                  <a:pt x="1055" y="145"/>
                  <a:pt x="1055" y="145"/>
                  <a:pt x="1055" y="145"/>
                </a:cubicBezTo>
                <a:cubicBezTo>
                  <a:pt x="1059" y="148"/>
                  <a:pt x="1044" y="146"/>
                  <a:pt x="1061" y="141"/>
                </a:cubicBezTo>
                <a:cubicBezTo>
                  <a:pt x="1060" y="138"/>
                  <a:pt x="1054" y="145"/>
                  <a:pt x="1066" y="140"/>
                </a:cubicBezTo>
                <a:cubicBezTo>
                  <a:pt x="1064" y="137"/>
                  <a:pt x="1064" y="137"/>
                  <a:pt x="1064" y="137"/>
                </a:cubicBezTo>
                <a:cubicBezTo>
                  <a:pt x="1062" y="136"/>
                  <a:pt x="1062" y="136"/>
                  <a:pt x="1062" y="136"/>
                </a:cubicBezTo>
                <a:cubicBezTo>
                  <a:pt x="1063" y="132"/>
                  <a:pt x="1063" y="132"/>
                  <a:pt x="1063" y="132"/>
                </a:cubicBezTo>
                <a:cubicBezTo>
                  <a:pt x="1071" y="130"/>
                  <a:pt x="1071" y="130"/>
                  <a:pt x="1071" y="130"/>
                </a:cubicBezTo>
                <a:cubicBezTo>
                  <a:pt x="1073" y="128"/>
                  <a:pt x="1073" y="128"/>
                  <a:pt x="1073" y="128"/>
                </a:cubicBezTo>
                <a:cubicBezTo>
                  <a:pt x="1071" y="127"/>
                  <a:pt x="1071" y="127"/>
                  <a:pt x="1071" y="127"/>
                </a:cubicBezTo>
                <a:cubicBezTo>
                  <a:pt x="1074" y="126"/>
                  <a:pt x="1074" y="129"/>
                  <a:pt x="1075" y="123"/>
                </a:cubicBezTo>
                <a:cubicBezTo>
                  <a:pt x="1078" y="123"/>
                  <a:pt x="1078" y="123"/>
                  <a:pt x="1078" y="123"/>
                </a:cubicBezTo>
                <a:cubicBezTo>
                  <a:pt x="1083" y="124"/>
                  <a:pt x="1071" y="125"/>
                  <a:pt x="1082" y="123"/>
                </a:cubicBezTo>
                <a:cubicBezTo>
                  <a:pt x="1080" y="120"/>
                  <a:pt x="1080" y="120"/>
                  <a:pt x="1080" y="120"/>
                </a:cubicBezTo>
                <a:cubicBezTo>
                  <a:pt x="1081" y="120"/>
                  <a:pt x="1072" y="125"/>
                  <a:pt x="1084" y="120"/>
                </a:cubicBezTo>
                <a:cubicBezTo>
                  <a:pt x="1084" y="118"/>
                  <a:pt x="1084" y="118"/>
                  <a:pt x="1084" y="118"/>
                </a:cubicBezTo>
                <a:cubicBezTo>
                  <a:pt x="1089" y="117"/>
                  <a:pt x="1089" y="117"/>
                  <a:pt x="1089" y="117"/>
                </a:cubicBezTo>
                <a:cubicBezTo>
                  <a:pt x="1086" y="115"/>
                  <a:pt x="1086" y="115"/>
                  <a:pt x="1086" y="115"/>
                </a:cubicBezTo>
                <a:cubicBezTo>
                  <a:pt x="1087" y="111"/>
                  <a:pt x="1087" y="111"/>
                  <a:pt x="1087" y="111"/>
                </a:cubicBezTo>
                <a:cubicBezTo>
                  <a:pt x="1090" y="110"/>
                  <a:pt x="1094" y="114"/>
                  <a:pt x="1095" y="112"/>
                </a:cubicBezTo>
                <a:cubicBezTo>
                  <a:pt x="1097" y="108"/>
                  <a:pt x="1097" y="108"/>
                  <a:pt x="1097" y="108"/>
                </a:cubicBezTo>
                <a:cubicBezTo>
                  <a:pt x="1096" y="107"/>
                  <a:pt x="1096" y="107"/>
                  <a:pt x="1096" y="107"/>
                </a:cubicBezTo>
                <a:cubicBezTo>
                  <a:pt x="1102" y="103"/>
                  <a:pt x="1102" y="103"/>
                  <a:pt x="1102" y="103"/>
                </a:cubicBezTo>
                <a:cubicBezTo>
                  <a:pt x="1101" y="101"/>
                  <a:pt x="1101" y="101"/>
                  <a:pt x="1101" y="101"/>
                </a:cubicBezTo>
                <a:cubicBezTo>
                  <a:pt x="1101" y="98"/>
                  <a:pt x="1101" y="98"/>
                  <a:pt x="1101" y="98"/>
                </a:cubicBezTo>
                <a:cubicBezTo>
                  <a:pt x="1106" y="97"/>
                  <a:pt x="1106" y="97"/>
                  <a:pt x="1106" y="97"/>
                </a:cubicBezTo>
                <a:cubicBezTo>
                  <a:pt x="1106" y="98"/>
                  <a:pt x="1105" y="95"/>
                  <a:pt x="1106" y="98"/>
                </a:cubicBezTo>
                <a:cubicBezTo>
                  <a:pt x="1107" y="99"/>
                  <a:pt x="1107" y="99"/>
                  <a:pt x="1107" y="99"/>
                </a:cubicBezTo>
                <a:cubicBezTo>
                  <a:pt x="1109" y="97"/>
                  <a:pt x="1109" y="97"/>
                  <a:pt x="1109" y="97"/>
                </a:cubicBezTo>
                <a:cubicBezTo>
                  <a:pt x="1112" y="92"/>
                  <a:pt x="1112" y="92"/>
                  <a:pt x="1112" y="92"/>
                </a:cubicBezTo>
                <a:cubicBezTo>
                  <a:pt x="1113" y="92"/>
                  <a:pt x="1114" y="94"/>
                  <a:pt x="1115" y="92"/>
                </a:cubicBezTo>
                <a:cubicBezTo>
                  <a:pt x="1113" y="90"/>
                  <a:pt x="1113" y="90"/>
                  <a:pt x="1113" y="90"/>
                </a:cubicBezTo>
                <a:cubicBezTo>
                  <a:pt x="1110" y="91"/>
                  <a:pt x="1110" y="91"/>
                  <a:pt x="1110" y="91"/>
                </a:cubicBezTo>
                <a:cubicBezTo>
                  <a:pt x="1109" y="88"/>
                  <a:pt x="1109" y="88"/>
                  <a:pt x="1109" y="88"/>
                </a:cubicBezTo>
                <a:cubicBezTo>
                  <a:pt x="1107" y="88"/>
                  <a:pt x="1107" y="88"/>
                  <a:pt x="1107" y="88"/>
                </a:cubicBezTo>
                <a:cubicBezTo>
                  <a:pt x="1116" y="85"/>
                  <a:pt x="1116" y="85"/>
                  <a:pt x="1116" y="85"/>
                </a:cubicBezTo>
                <a:cubicBezTo>
                  <a:pt x="1119" y="86"/>
                  <a:pt x="1119" y="86"/>
                  <a:pt x="1119" y="86"/>
                </a:cubicBezTo>
                <a:cubicBezTo>
                  <a:pt x="1121" y="84"/>
                  <a:pt x="1121" y="84"/>
                  <a:pt x="1121" y="84"/>
                </a:cubicBezTo>
                <a:cubicBezTo>
                  <a:pt x="1119" y="83"/>
                  <a:pt x="1119" y="83"/>
                  <a:pt x="1119" y="83"/>
                </a:cubicBezTo>
                <a:cubicBezTo>
                  <a:pt x="1116" y="80"/>
                  <a:pt x="1116" y="91"/>
                  <a:pt x="1119" y="80"/>
                </a:cubicBezTo>
                <a:cubicBezTo>
                  <a:pt x="1123" y="80"/>
                  <a:pt x="1123" y="80"/>
                  <a:pt x="1123" y="80"/>
                </a:cubicBezTo>
                <a:cubicBezTo>
                  <a:pt x="1131" y="73"/>
                  <a:pt x="1131" y="73"/>
                  <a:pt x="1131" y="73"/>
                </a:cubicBezTo>
                <a:cubicBezTo>
                  <a:pt x="1133" y="73"/>
                  <a:pt x="1119" y="78"/>
                  <a:pt x="1135" y="71"/>
                </a:cubicBezTo>
                <a:cubicBezTo>
                  <a:pt x="1135" y="70"/>
                  <a:pt x="1134" y="74"/>
                  <a:pt x="1134" y="69"/>
                </a:cubicBezTo>
                <a:cubicBezTo>
                  <a:pt x="1137" y="68"/>
                  <a:pt x="1137" y="68"/>
                  <a:pt x="1137" y="68"/>
                </a:cubicBezTo>
                <a:cubicBezTo>
                  <a:pt x="1142" y="70"/>
                  <a:pt x="1142" y="70"/>
                  <a:pt x="1142" y="70"/>
                </a:cubicBezTo>
                <a:cubicBezTo>
                  <a:pt x="1143" y="69"/>
                  <a:pt x="1143" y="69"/>
                  <a:pt x="1143" y="69"/>
                </a:cubicBezTo>
                <a:cubicBezTo>
                  <a:pt x="1141" y="63"/>
                  <a:pt x="1141" y="63"/>
                  <a:pt x="1141" y="63"/>
                </a:cubicBezTo>
                <a:cubicBezTo>
                  <a:pt x="1152" y="56"/>
                  <a:pt x="1152" y="56"/>
                  <a:pt x="1152" y="56"/>
                </a:cubicBezTo>
                <a:cubicBezTo>
                  <a:pt x="1153" y="53"/>
                  <a:pt x="1153" y="53"/>
                  <a:pt x="1153" y="53"/>
                </a:cubicBezTo>
                <a:cubicBezTo>
                  <a:pt x="1157" y="53"/>
                  <a:pt x="1157" y="53"/>
                  <a:pt x="1157" y="53"/>
                </a:cubicBezTo>
                <a:cubicBezTo>
                  <a:pt x="1156" y="50"/>
                  <a:pt x="1156" y="50"/>
                  <a:pt x="1156" y="50"/>
                </a:cubicBezTo>
                <a:cubicBezTo>
                  <a:pt x="1158" y="52"/>
                  <a:pt x="1158" y="52"/>
                  <a:pt x="1158" y="52"/>
                </a:cubicBezTo>
                <a:cubicBezTo>
                  <a:pt x="1165" y="50"/>
                  <a:pt x="1165" y="50"/>
                  <a:pt x="1165" y="50"/>
                </a:cubicBezTo>
                <a:cubicBezTo>
                  <a:pt x="1163" y="47"/>
                  <a:pt x="1163" y="47"/>
                  <a:pt x="1163" y="47"/>
                </a:cubicBezTo>
                <a:cubicBezTo>
                  <a:pt x="1164" y="47"/>
                  <a:pt x="1164" y="46"/>
                  <a:pt x="1165" y="47"/>
                </a:cubicBezTo>
                <a:cubicBezTo>
                  <a:pt x="1161" y="44"/>
                  <a:pt x="1161" y="44"/>
                  <a:pt x="1161" y="44"/>
                </a:cubicBezTo>
                <a:cubicBezTo>
                  <a:pt x="1161" y="43"/>
                  <a:pt x="1161" y="43"/>
                  <a:pt x="1161" y="43"/>
                </a:cubicBezTo>
                <a:cubicBezTo>
                  <a:pt x="1168" y="43"/>
                  <a:pt x="1168" y="43"/>
                  <a:pt x="1168" y="43"/>
                </a:cubicBezTo>
                <a:cubicBezTo>
                  <a:pt x="1175" y="40"/>
                  <a:pt x="1175" y="40"/>
                  <a:pt x="1175" y="40"/>
                </a:cubicBezTo>
                <a:cubicBezTo>
                  <a:pt x="1175" y="38"/>
                  <a:pt x="1175" y="38"/>
                  <a:pt x="1175" y="38"/>
                </a:cubicBezTo>
                <a:cubicBezTo>
                  <a:pt x="1182" y="33"/>
                  <a:pt x="1182" y="33"/>
                  <a:pt x="1182" y="33"/>
                </a:cubicBezTo>
                <a:cubicBezTo>
                  <a:pt x="1181" y="31"/>
                  <a:pt x="1187" y="36"/>
                  <a:pt x="1186" y="29"/>
                </a:cubicBezTo>
                <a:cubicBezTo>
                  <a:pt x="1188" y="30"/>
                  <a:pt x="1188" y="30"/>
                  <a:pt x="1188" y="30"/>
                </a:cubicBezTo>
                <a:cubicBezTo>
                  <a:pt x="1192" y="25"/>
                  <a:pt x="1192" y="25"/>
                  <a:pt x="1192" y="25"/>
                </a:cubicBezTo>
                <a:cubicBezTo>
                  <a:pt x="1193" y="25"/>
                  <a:pt x="1193" y="25"/>
                  <a:pt x="1193" y="25"/>
                </a:cubicBezTo>
                <a:cubicBezTo>
                  <a:pt x="1193" y="22"/>
                  <a:pt x="1193" y="22"/>
                  <a:pt x="1193" y="22"/>
                </a:cubicBezTo>
                <a:cubicBezTo>
                  <a:pt x="1195" y="23"/>
                  <a:pt x="1197" y="20"/>
                  <a:pt x="1198" y="19"/>
                </a:cubicBezTo>
                <a:cubicBezTo>
                  <a:pt x="1199" y="17"/>
                  <a:pt x="1204" y="18"/>
                  <a:pt x="1200" y="15"/>
                </a:cubicBezTo>
                <a:cubicBezTo>
                  <a:pt x="1203" y="16"/>
                  <a:pt x="1204" y="10"/>
                  <a:pt x="1207" y="15"/>
                </a:cubicBezTo>
                <a:cubicBezTo>
                  <a:pt x="1210" y="14"/>
                  <a:pt x="1210" y="14"/>
                  <a:pt x="1210" y="14"/>
                </a:cubicBezTo>
                <a:cubicBezTo>
                  <a:pt x="1209" y="9"/>
                  <a:pt x="1209" y="9"/>
                  <a:pt x="1209" y="9"/>
                </a:cubicBezTo>
                <a:cubicBezTo>
                  <a:pt x="1210" y="9"/>
                  <a:pt x="1212" y="9"/>
                  <a:pt x="1211" y="6"/>
                </a:cubicBezTo>
                <a:cubicBezTo>
                  <a:pt x="1214" y="9"/>
                  <a:pt x="1214" y="9"/>
                  <a:pt x="1214" y="9"/>
                </a:cubicBezTo>
                <a:cubicBezTo>
                  <a:pt x="1215" y="7"/>
                  <a:pt x="1215" y="7"/>
                  <a:pt x="1215" y="7"/>
                </a:cubicBezTo>
                <a:cubicBezTo>
                  <a:pt x="1219" y="8"/>
                  <a:pt x="1219" y="8"/>
                  <a:pt x="1219" y="8"/>
                </a:cubicBezTo>
                <a:cubicBezTo>
                  <a:pt x="1218" y="11"/>
                  <a:pt x="1218" y="11"/>
                  <a:pt x="1218" y="11"/>
                </a:cubicBezTo>
                <a:cubicBezTo>
                  <a:pt x="1224" y="7"/>
                  <a:pt x="1224" y="7"/>
                  <a:pt x="1224" y="7"/>
                </a:cubicBezTo>
                <a:cubicBezTo>
                  <a:pt x="1224" y="6"/>
                  <a:pt x="1227" y="6"/>
                  <a:pt x="1227" y="8"/>
                </a:cubicBezTo>
                <a:cubicBezTo>
                  <a:pt x="1228" y="7"/>
                  <a:pt x="1230" y="6"/>
                  <a:pt x="1232" y="7"/>
                </a:cubicBezTo>
                <a:cubicBezTo>
                  <a:pt x="1229" y="10"/>
                  <a:pt x="1238" y="7"/>
                  <a:pt x="1231" y="11"/>
                </a:cubicBezTo>
                <a:cubicBezTo>
                  <a:pt x="1230" y="10"/>
                  <a:pt x="1230" y="10"/>
                  <a:pt x="1230" y="10"/>
                </a:cubicBezTo>
                <a:cubicBezTo>
                  <a:pt x="1223" y="11"/>
                  <a:pt x="1223" y="11"/>
                  <a:pt x="1223" y="11"/>
                </a:cubicBezTo>
                <a:cubicBezTo>
                  <a:pt x="1222" y="12"/>
                  <a:pt x="1232" y="4"/>
                  <a:pt x="1223" y="17"/>
                </a:cubicBezTo>
                <a:cubicBezTo>
                  <a:pt x="1224" y="18"/>
                  <a:pt x="1224" y="18"/>
                  <a:pt x="1224" y="18"/>
                </a:cubicBezTo>
                <a:cubicBezTo>
                  <a:pt x="1225" y="18"/>
                  <a:pt x="1225" y="18"/>
                  <a:pt x="1225" y="18"/>
                </a:cubicBezTo>
                <a:cubicBezTo>
                  <a:pt x="1226" y="17"/>
                  <a:pt x="1226" y="17"/>
                  <a:pt x="1226" y="17"/>
                </a:cubicBezTo>
                <a:cubicBezTo>
                  <a:pt x="1224" y="17"/>
                  <a:pt x="1226" y="17"/>
                  <a:pt x="1225" y="14"/>
                </a:cubicBezTo>
                <a:cubicBezTo>
                  <a:pt x="1226" y="14"/>
                  <a:pt x="1227" y="14"/>
                  <a:pt x="1228" y="14"/>
                </a:cubicBezTo>
                <a:cubicBezTo>
                  <a:pt x="1227" y="17"/>
                  <a:pt x="1227" y="17"/>
                  <a:pt x="1227" y="17"/>
                </a:cubicBezTo>
                <a:cubicBezTo>
                  <a:pt x="1225" y="18"/>
                  <a:pt x="1225" y="18"/>
                  <a:pt x="1225" y="18"/>
                </a:cubicBezTo>
                <a:cubicBezTo>
                  <a:pt x="1229" y="21"/>
                  <a:pt x="1229" y="21"/>
                  <a:pt x="1229" y="21"/>
                </a:cubicBezTo>
                <a:cubicBezTo>
                  <a:pt x="1232" y="18"/>
                  <a:pt x="1232" y="18"/>
                  <a:pt x="1232" y="18"/>
                </a:cubicBezTo>
                <a:cubicBezTo>
                  <a:pt x="1232" y="19"/>
                  <a:pt x="1232" y="19"/>
                  <a:pt x="1232" y="19"/>
                </a:cubicBezTo>
                <a:cubicBezTo>
                  <a:pt x="1237" y="16"/>
                  <a:pt x="1214" y="26"/>
                  <a:pt x="1241" y="14"/>
                </a:cubicBezTo>
                <a:cubicBezTo>
                  <a:pt x="1242" y="15"/>
                  <a:pt x="1242" y="15"/>
                  <a:pt x="1242" y="15"/>
                </a:cubicBezTo>
                <a:cubicBezTo>
                  <a:pt x="1238" y="17"/>
                  <a:pt x="1238" y="17"/>
                  <a:pt x="1238" y="17"/>
                </a:cubicBezTo>
                <a:cubicBezTo>
                  <a:pt x="1234" y="21"/>
                  <a:pt x="1234" y="21"/>
                  <a:pt x="1234" y="21"/>
                </a:cubicBezTo>
                <a:cubicBezTo>
                  <a:pt x="1232" y="21"/>
                  <a:pt x="1232" y="21"/>
                  <a:pt x="1232" y="21"/>
                </a:cubicBezTo>
                <a:cubicBezTo>
                  <a:pt x="1232" y="22"/>
                  <a:pt x="1227" y="21"/>
                  <a:pt x="1232" y="23"/>
                </a:cubicBezTo>
                <a:cubicBezTo>
                  <a:pt x="1231" y="25"/>
                  <a:pt x="1231" y="25"/>
                  <a:pt x="1231" y="25"/>
                </a:cubicBezTo>
                <a:cubicBezTo>
                  <a:pt x="1224" y="26"/>
                  <a:pt x="1224" y="26"/>
                  <a:pt x="1224" y="26"/>
                </a:cubicBezTo>
                <a:cubicBezTo>
                  <a:pt x="1217" y="31"/>
                  <a:pt x="1217" y="31"/>
                  <a:pt x="1217" y="31"/>
                </a:cubicBezTo>
                <a:cubicBezTo>
                  <a:pt x="1215" y="29"/>
                  <a:pt x="1214" y="37"/>
                  <a:pt x="1212" y="30"/>
                </a:cubicBezTo>
                <a:cubicBezTo>
                  <a:pt x="1210" y="32"/>
                  <a:pt x="1210" y="32"/>
                  <a:pt x="1210" y="32"/>
                </a:cubicBezTo>
                <a:cubicBezTo>
                  <a:pt x="1210" y="33"/>
                  <a:pt x="1210" y="33"/>
                  <a:pt x="1210" y="33"/>
                </a:cubicBezTo>
                <a:cubicBezTo>
                  <a:pt x="1210" y="34"/>
                  <a:pt x="1210" y="34"/>
                  <a:pt x="1210" y="34"/>
                </a:cubicBezTo>
                <a:cubicBezTo>
                  <a:pt x="1212" y="32"/>
                  <a:pt x="1212" y="32"/>
                  <a:pt x="1212" y="32"/>
                </a:cubicBezTo>
                <a:cubicBezTo>
                  <a:pt x="1207" y="39"/>
                  <a:pt x="1207" y="39"/>
                  <a:pt x="1207" y="39"/>
                </a:cubicBezTo>
                <a:cubicBezTo>
                  <a:pt x="1206" y="39"/>
                  <a:pt x="1206" y="39"/>
                  <a:pt x="1206" y="39"/>
                </a:cubicBezTo>
                <a:cubicBezTo>
                  <a:pt x="1204" y="38"/>
                  <a:pt x="1204" y="38"/>
                  <a:pt x="1204" y="38"/>
                </a:cubicBezTo>
                <a:cubicBezTo>
                  <a:pt x="1202" y="43"/>
                  <a:pt x="1202" y="43"/>
                  <a:pt x="1202" y="43"/>
                </a:cubicBezTo>
                <a:cubicBezTo>
                  <a:pt x="1197" y="47"/>
                  <a:pt x="1197" y="47"/>
                  <a:pt x="1197" y="47"/>
                </a:cubicBezTo>
                <a:cubicBezTo>
                  <a:pt x="1193" y="53"/>
                  <a:pt x="1193" y="53"/>
                  <a:pt x="1193" y="53"/>
                </a:cubicBezTo>
                <a:cubicBezTo>
                  <a:pt x="1191" y="48"/>
                  <a:pt x="1191" y="48"/>
                  <a:pt x="1191" y="48"/>
                </a:cubicBezTo>
                <a:cubicBezTo>
                  <a:pt x="1188" y="49"/>
                  <a:pt x="1188" y="49"/>
                  <a:pt x="1188" y="49"/>
                </a:cubicBezTo>
                <a:cubicBezTo>
                  <a:pt x="1187" y="52"/>
                  <a:pt x="1187" y="52"/>
                  <a:pt x="1187" y="52"/>
                </a:cubicBezTo>
                <a:cubicBezTo>
                  <a:pt x="1189" y="55"/>
                  <a:pt x="1189" y="55"/>
                  <a:pt x="1189" y="55"/>
                </a:cubicBezTo>
                <a:cubicBezTo>
                  <a:pt x="1186" y="59"/>
                  <a:pt x="1186" y="59"/>
                  <a:pt x="1186" y="59"/>
                </a:cubicBezTo>
                <a:cubicBezTo>
                  <a:pt x="1184" y="60"/>
                  <a:pt x="1184" y="60"/>
                  <a:pt x="1184" y="60"/>
                </a:cubicBezTo>
                <a:cubicBezTo>
                  <a:pt x="1181" y="64"/>
                  <a:pt x="1181" y="64"/>
                  <a:pt x="1181" y="64"/>
                </a:cubicBezTo>
                <a:cubicBezTo>
                  <a:pt x="1179" y="66"/>
                  <a:pt x="1179" y="60"/>
                  <a:pt x="1177" y="66"/>
                </a:cubicBezTo>
                <a:cubicBezTo>
                  <a:pt x="1174" y="65"/>
                  <a:pt x="1184" y="62"/>
                  <a:pt x="1173" y="67"/>
                </a:cubicBezTo>
                <a:cubicBezTo>
                  <a:pt x="1174" y="68"/>
                  <a:pt x="1174" y="68"/>
                  <a:pt x="1174" y="68"/>
                </a:cubicBezTo>
                <a:cubicBezTo>
                  <a:pt x="1172" y="71"/>
                  <a:pt x="1172" y="71"/>
                  <a:pt x="1172" y="71"/>
                </a:cubicBezTo>
                <a:cubicBezTo>
                  <a:pt x="1168" y="72"/>
                  <a:pt x="1168" y="72"/>
                  <a:pt x="1168" y="72"/>
                </a:cubicBezTo>
                <a:cubicBezTo>
                  <a:pt x="1167" y="76"/>
                  <a:pt x="1167" y="76"/>
                  <a:pt x="1167" y="76"/>
                </a:cubicBezTo>
                <a:cubicBezTo>
                  <a:pt x="1159" y="85"/>
                  <a:pt x="1159" y="85"/>
                  <a:pt x="1159" y="85"/>
                </a:cubicBezTo>
                <a:cubicBezTo>
                  <a:pt x="1157" y="87"/>
                  <a:pt x="1157" y="87"/>
                  <a:pt x="1157" y="87"/>
                </a:cubicBezTo>
                <a:cubicBezTo>
                  <a:pt x="1157" y="88"/>
                  <a:pt x="1157" y="88"/>
                  <a:pt x="1157" y="88"/>
                </a:cubicBezTo>
                <a:cubicBezTo>
                  <a:pt x="1155" y="90"/>
                  <a:pt x="1155" y="90"/>
                  <a:pt x="1155" y="90"/>
                </a:cubicBezTo>
                <a:cubicBezTo>
                  <a:pt x="1153" y="91"/>
                  <a:pt x="1151" y="90"/>
                  <a:pt x="1150" y="93"/>
                </a:cubicBezTo>
                <a:cubicBezTo>
                  <a:pt x="1146" y="92"/>
                  <a:pt x="1146" y="92"/>
                  <a:pt x="1146" y="92"/>
                </a:cubicBezTo>
                <a:cubicBezTo>
                  <a:pt x="1144" y="97"/>
                  <a:pt x="1144" y="97"/>
                  <a:pt x="1144" y="97"/>
                </a:cubicBezTo>
                <a:cubicBezTo>
                  <a:pt x="1144" y="97"/>
                  <a:pt x="1144" y="97"/>
                  <a:pt x="1144" y="97"/>
                </a:cubicBezTo>
                <a:cubicBezTo>
                  <a:pt x="1147" y="97"/>
                  <a:pt x="1147" y="97"/>
                  <a:pt x="1147" y="97"/>
                </a:cubicBezTo>
                <a:cubicBezTo>
                  <a:pt x="1145" y="99"/>
                  <a:pt x="1145" y="99"/>
                  <a:pt x="1145" y="99"/>
                </a:cubicBezTo>
                <a:cubicBezTo>
                  <a:pt x="1142" y="100"/>
                  <a:pt x="1142" y="100"/>
                  <a:pt x="1142" y="100"/>
                </a:cubicBezTo>
                <a:cubicBezTo>
                  <a:pt x="1139" y="105"/>
                  <a:pt x="1139" y="105"/>
                  <a:pt x="1139" y="105"/>
                </a:cubicBezTo>
                <a:cubicBezTo>
                  <a:pt x="1138" y="105"/>
                  <a:pt x="1138" y="105"/>
                  <a:pt x="1138" y="105"/>
                </a:cubicBezTo>
                <a:cubicBezTo>
                  <a:pt x="1137" y="108"/>
                  <a:pt x="1137" y="108"/>
                  <a:pt x="1137" y="108"/>
                </a:cubicBezTo>
                <a:cubicBezTo>
                  <a:pt x="1136" y="111"/>
                  <a:pt x="1134" y="105"/>
                  <a:pt x="1133" y="109"/>
                </a:cubicBezTo>
                <a:cubicBezTo>
                  <a:pt x="1130" y="115"/>
                  <a:pt x="1130" y="115"/>
                  <a:pt x="1130" y="115"/>
                </a:cubicBezTo>
                <a:cubicBezTo>
                  <a:pt x="1127" y="114"/>
                  <a:pt x="1123" y="117"/>
                  <a:pt x="1125" y="119"/>
                </a:cubicBezTo>
                <a:cubicBezTo>
                  <a:pt x="1124" y="119"/>
                  <a:pt x="1130" y="118"/>
                  <a:pt x="1123" y="118"/>
                </a:cubicBezTo>
                <a:cubicBezTo>
                  <a:pt x="1121" y="120"/>
                  <a:pt x="1121" y="120"/>
                  <a:pt x="1121" y="120"/>
                </a:cubicBezTo>
                <a:cubicBezTo>
                  <a:pt x="1123" y="121"/>
                  <a:pt x="1123" y="121"/>
                  <a:pt x="1123" y="121"/>
                </a:cubicBezTo>
                <a:cubicBezTo>
                  <a:pt x="1118" y="122"/>
                  <a:pt x="1118" y="122"/>
                  <a:pt x="1118" y="122"/>
                </a:cubicBezTo>
                <a:cubicBezTo>
                  <a:pt x="1117" y="121"/>
                  <a:pt x="1117" y="121"/>
                  <a:pt x="1117" y="121"/>
                </a:cubicBezTo>
                <a:cubicBezTo>
                  <a:pt x="1115" y="123"/>
                  <a:pt x="1115" y="123"/>
                  <a:pt x="1115" y="123"/>
                </a:cubicBezTo>
                <a:cubicBezTo>
                  <a:pt x="1119" y="124"/>
                  <a:pt x="1119" y="124"/>
                  <a:pt x="1119" y="124"/>
                </a:cubicBezTo>
                <a:cubicBezTo>
                  <a:pt x="1117" y="127"/>
                  <a:pt x="1117" y="127"/>
                  <a:pt x="1117" y="127"/>
                </a:cubicBezTo>
                <a:cubicBezTo>
                  <a:pt x="1113" y="132"/>
                  <a:pt x="1113" y="132"/>
                  <a:pt x="1113" y="132"/>
                </a:cubicBezTo>
                <a:cubicBezTo>
                  <a:pt x="1111" y="132"/>
                  <a:pt x="1108" y="135"/>
                  <a:pt x="1106" y="135"/>
                </a:cubicBezTo>
                <a:cubicBezTo>
                  <a:pt x="1103" y="141"/>
                  <a:pt x="1103" y="141"/>
                  <a:pt x="1103" y="141"/>
                </a:cubicBezTo>
                <a:cubicBezTo>
                  <a:pt x="1095" y="148"/>
                  <a:pt x="1095" y="148"/>
                  <a:pt x="1095" y="148"/>
                </a:cubicBezTo>
                <a:cubicBezTo>
                  <a:pt x="1089" y="147"/>
                  <a:pt x="1089" y="147"/>
                  <a:pt x="1089" y="147"/>
                </a:cubicBezTo>
                <a:cubicBezTo>
                  <a:pt x="1087" y="149"/>
                  <a:pt x="1087" y="149"/>
                  <a:pt x="1087" y="149"/>
                </a:cubicBezTo>
                <a:cubicBezTo>
                  <a:pt x="1087" y="152"/>
                  <a:pt x="1087" y="152"/>
                  <a:pt x="1087" y="152"/>
                </a:cubicBezTo>
                <a:cubicBezTo>
                  <a:pt x="1079" y="156"/>
                  <a:pt x="1079" y="156"/>
                  <a:pt x="1079" y="156"/>
                </a:cubicBezTo>
                <a:cubicBezTo>
                  <a:pt x="1079" y="159"/>
                  <a:pt x="1079" y="159"/>
                  <a:pt x="1079" y="159"/>
                </a:cubicBezTo>
                <a:cubicBezTo>
                  <a:pt x="1075" y="161"/>
                  <a:pt x="1075" y="161"/>
                  <a:pt x="1075" y="161"/>
                </a:cubicBezTo>
                <a:cubicBezTo>
                  <a:pt x="1071" y="165"/>
                  <a:pt x="1071" y="165"/>
                  <a:pt x="1071" y="165"/>
                </a:cubicBezTo>
                <a:cubicBezTo>
                  <a:pt x="1069" y="166"/>
                  <a:pt x="1069" y="166"/>
                  <a:pt x="1069" y="166"/>
                </a:cubicBezTo>
                <a:cubicBezTo>
                  <a:pt x="1067" y="169"/>
                  <a:pt x="1067" y="169"/>
                  <a:pt x="1067" y="169"/>
                </a:cubicBezTo>
                <a:cubicBezTo>
                  <a:pt x="1066" y="166"/>
                  <a:pt x="1062" y="177"/>
                  <a:pt x="1066" y="165"/>
                </a:cubicBezTo>
                <a:cubicBezTo>
                  <a:pt x="1065" y="164"/>
                  <a:pt x="1064" y="166"/>
                  <a:pt x="1064" y="165"/>
                </a:cubicBezTo>
                <a:cubicBezTo>
                  <a:pt x="1062" y="166"/>
                  <a:pt x="1062" y="166"/>
                  <a:pt x="1062" y="166"/>
                </a:cubicBezTo>
                <a:cubicBezTo>
                  <a:pt x="1063" y="167"/>
                  <a:pt x="1063" y="167"/>
                  <a:pt x="1063" y="167"/>
                </a:cubicBezTo>
                <a:cubicBezTo>
                  <a:pt x="1061" y="166"/>
                  <a:pt x="1061" y="166"/>
                  <a:pt x="1061" y="166"/>
                </a:cubicBezTo>
                <a:cubicBezTo>
                  <a:pt x="1061" y="168"/>
                  <a:pt x="1061" y="168"/>
                  <a:pt x="1061" y="168"/>
                </a:cubicBezTo>
                <a:cubicBezTo>
                  <a:pt x="1064" y="170"/>
                  <a:pt x="1064" y="170"/>
                  <a:pt x="1064" y="170"/>
                </a:cubicBezTo>
                <a:cubicBezTo>
                  <a:pt x="1063" y="172"/>
                  <a:pt x="1063" y="172"/>
                  <a:pt x="1063" y="172"/>
                </a:cubicBezTo>
                <a:cubicBezTo>
                  <a:pt x="1064" y="173"/>
                  <a:pt x="1064" y="173"/>
                  <a:pt x="1064" y="173"/>
                </a:cubicBezTo>
                <a:cubicBezTo>
                  <a:pt x="1062" y="172"/>
                  <a:pt x="1059" y="174"/>
                  <a:pt x="1060" y="176"/>
                </a:cubicBezTo>
                <a:cubicBezTo>
                  <a:pt x="1059" y="175"/>
                  <a:pt x="1059" y="175"/>
                  <a:pt x="1059" y="175"/>
                </a:cubicBezTo>
                <a:cubicBezTo>
                  <a:pt x="1057" y="179"/>
                  <a:pt x="1057" y="179"/>
                  <a:pt x="1057" y="179"/>
                </a:cubicBezTo>
                <a:cubicBezTo>
                  <a:pt x="1053" y="180"/>
                  <a:pt x="1053" y="180"/>
                  <a:pt x="1053" y="180"/>
                </a:cubicBezTo>
                <a:cubicBezTo>
                  <a:pt x="1054" y="180"/>
                  <a:pt x="1049" y="180"/>
                  <a:pt x="1055" y="180"/>
                </a:cubicBezTo>
                <a:cubicBezTo>
                  <a:pt x="1052" y="186"/>
                  <a:pt x="1054" y="176"/>
                  <a:pt x="1047" y="187"/>
                </a:cubicBezTo>
                <a:cubicBezTo>
                  <a:pt x="1044" y="188"/>
                  <a:pt x="1038" y="189"/>
                  <a:pt x="1039" y="193"/>
                </a:cubicBezTo>
                <a:cubicBezTo>
                  <a:pt x="1037" y="194"/>
                  <a:pt x="1037" y="194"/>
                  <a:pt x="1037" y="194"/>
                </a:cubicBezTo>
                <a:cubicBezTo>
                  <a:pt x="1038" y="197"/>
                  <a:pt x="1038" y="197"/>
                  <a:pt x="1038" y="197"/>
                </a:cubicBezTo>
                <a:cubicBezTo>
                  <a:pt x="1035" y="197"/>
                  <a:pt x="1035" y="197"/>
                  <a:pt x="1035" y="197"/>
                </a:cubicBezTo>
                <a:cubicBezTo>
                  <a:pt x="1034" y="201"/>
                  <a:pt x="1034" y="201"/>
                  <a:pt x="1034" y="201"/>
                </a:cubicBezTo>
                <a:cubicBezTo>
                  <a:pt x="1034" y="204"/>
                  <a:pt x="1028" y="200"/>
                  <a:pt x="1030" y="205"/>
                </a:cubicBezTo>
                <a:cubicBezTo>
                  <a:pt x="1027" y="206"/>
                  <a:pt x="1027" y="206"/>
                  <a:pt x="1027" y="206"/>
                </a:cubicBezTo>
                <a:cubicBezTo>
                  <a:pt x="1024" y="208"/>
                  <a:pt x="1024" y="208"/>
                  <a:pt x="1024" y="208"/>
                </a:cubicBezTo>
                <a:cubicBezTo>
                  <a:pt x="1020" y="210"/>
                  <a:pt x="1016" y="212"/>
                  <a:pt x="1015" y="215"/>
                </a:cubicBezTo>
                <a:cubicBezTo>
                  <a:pt x="1010" y="220"/>
                  <a:pt x="1010" y="220"/>
                  <a:pt x="1010" y="220"/>
                </a:cubicBezTo>
                <a:cubicBezTo>
                  <a:pt x="1011" y="223"/>
                  <a:pt x="1011" y="223"/>
                  <a:pt x="1011" y="223"/>
                </a:cubicBezTo>
                <a:cubicBezTo>
                  <a:pt x="1009" y="226"/>
                  <a:pt x="1009" y="226"/>
                  <a:pt x="1009" y="226"/>
                </a:cubicBezTo>
                <a:cubicBezTo>
                  <a:pt x="1006" y="224"/>
                  <a:pt x="1006" y="224"/>
                  <a:pt x="1006" y="224"/>
                </a:cubicBezTo>
                <a:cubicBezTo>
                  <a:pt x="1002" y="226"/>
                  <a:pt x="1002" y="226"/>
                  <a:pt x="1002" y="226"/>
                </a:cubicBezTo>
                <a:cubicBezTo>
                  <a:pt x="999" y="231"/>
                  <a:pt x="999" y="231"/>
                  <a:pt x="999" y="231"/>
                </a:cubicBezTo>
                <a:cubicBezTo>
                  <a:pt x="995" y="234"/>
                  <a:pt x="989" y="234"/>
                  <a:pt x="990" y="239"/>
                </a:cubicBezTo>
                <a:cubicBezTo>
                  <a:pt x="987" y="240"/>
                  <a:pt x="987" y="240"/>
                  <a:pt x="987" y="240"/>
                </a:cubicBezTo>
                <a:cubicBezTo>
                  <a:pt x="987" y="244"/>
                  <a:pt x="987" y="244"/>
                  <a:pt x="987" y="244"/>
                </a:cubicBezTo>
                <a:cubicBezTo>
                  <a:pt x="991" y="244"/>
                  <a:pt x="991" y="244"/>
                  <a:pt x="991" y="244"/>
                </a:cubicBezTo>
                <a:cubicBezTo>
                  <a:pt x="996" y="240"/>
                  <a:pt x="996" y="240"/>
                  <a:pt x="996" y="240"/>
                </a:cubicBezTo>
                <a:cubicBezTo>
                  <a:pt x="996" y="237"/>
                  <a:pt x="996" y="237"/>
                  <a:pt x="996" y="237"/>
                </a:cubicBezTo>
                <a:cubicBezTo>
                  <a:pt x="999" y="238"/>
                  <a:pt x="999" y="238"/>
                  <a:pt x="999" y="238"/>
                </a:cubicBezTo>
                <a:cubicBezTo>
                  <a:pt x="1004" y="234"/>
                  <a:pt x="1004" y="234"/>
                  <a:pt x="1004" y="234"/>
                </a:cubicBezTo>
                <a:cubicBezTo>
                  <a:pt x="1004" y="231"/>
                  <a:pt x="1004" y="231"/>
                  <a:pt x="1004" y="231"/>
                </a:cubicBezTo>
                <a:cubicBezTo>
                  <a:pt x="1005" y="232"/>
                  <a:pt x="1005" y="232"/>
                  <a:pt x="1005" y="232"/>
                </a:cubicBezTo>
                <a:cubicBezTo>
                  <a:pt x="1006" y="234"/>
                  <a:pt x="1006" y="234"/>
                  <a:pt x="1006" y="234"/>
                </a:cubicBezTo>
                <a:cubicBezTo>
                  <a:pt x="1004" y="238"/>
                  <a:pt x="1004" y="238"/>
                  <a:pt x="1004" y="238"/>
                </a:cubicBezTo>
                <a:cubicBezTo>
                  <a:pt x="1003" y="238"/>
                  <a:pt x="1001" y="231"/>
                  <a:pt x="1000" y="242"/>
                </a:cubicBezTo>
                <a:cubicBezTo>
                  <a:pt x="998" y="241"/>
                  <a:pt x="997" y="239"/>
                  <a:pt x="996" y="245"/>
                </a:cubicBezTo>
                <a:cubicBezTo>
                  <a:pt x="995" y="245"/>
                  <a:pt x="995" y="247"/>
                  <a:pt x="994" y="245"/>
                </a:cubicBezTo>
                <a:cubicBezTo>
                  <a:pt x="993" y="249"/>
                  <a:pt x="993" y="249"/>
                  <a:pt x="993" y="249"/>
                </a:cubicBezTo>
                <a:cubicBezTo>
                  <a:pt x="991" y="250"/>
                  <a:pt x="991" y="250"/>
                  <a:pt x="991" y="250"/>
                </a:cubicBezTo>
                <a:cubicBezTo>
                  <a:pt x="994" y="252"/>
                  <a:pt x="994" y="252"/>
                  <a:pt x="994" y="252"/>
                </a:cubicBezTo>
                <a:cubicBezTo>
                  <a:pt x="991" y="254"/>
                  <a:pt x="991" y="254"/>
                  <a:pt x="991" y="254"/>
                </a:cubicBezTo>
                <a:cubicBezTo>
                  <a:pt x="991" y="252"/>
                  <a:pt x="991" y="252"/>
                  <a:pt x="991" y="252"/>
                </a:cubicBezTo>
                <a:cubicBezTo>
                  <a:pt x="988" y="257"/>
                  <a:pt x="991" y="247"/>
                  <a:pt x="986" y="255"/>
                </a:cubicBezTo>
                <a:cubicBezTo>
                  <a:pt x="987" y="258"/>
                  <a:pt x="987" y="258"/>
                  <a:pt x="987" y="258"/>
                </a:cubicBezTo>
                <a:cubicBezTo>
                  <a:pt x="986" y="260"/>
                  <a:pt x="986" y="260"/>
                  <a:pt x="986" y="260"/>
                </a:cubicBezTo>
                <a:cubicBezTo>
                  <a:pt x="980" y="262"/>
                  <a:pt x="980" y="262"/>
                  <a:pt x="980" y="262"/>
                </a:cubicBezTo>
                <a:cubicBezTo>
                  <a:pt x="974" y="266"/>
                  <a:pt x="974" y="266"/>
                  <a:pt x="974" y="266"/>
                </a:cubicBezTo>
                <a:cubicBezTo>
                  <a:pt x="975" y="268"/>
                  <a:pt x="975" y="268"/>
                  <a:pt x="975" y="268"/>
                </a:cubicBezTo>
                <a:cubicBezTo>
                  <a:pt x="982" y="267"/>
                  <a:pt x="982" y="267"/>
                  <a:pt x="982" y="267"/>
                </a:cubicBezTo>
                <a:cubicBezTo>
                  <a:pt x="984" y="265"/>
                  <a:pt x="984" y="265"/>
                  <a:pt x="984" y="265"/>
                </a:cubicBezTo>
                <a:cubicBezTo>
                  <a:pt x="986" y="265"/>
                  <a:pt x="986" y="265"/>
                  <a:pt x="986" y="265"/>
                </a:cubicBezTo>
                <a:cubicBezTo>
                  <a:pt x="986" y="265"/>
                  <a:pt x="984" y="263"/>
                  <a:pt x="986" y="266"/>
                </a:cubicBezTo>
                <a:cubicBezTo>
                  <a:pt x="988" y="266"/>
                  <a:pt x="988" y="266"/>
                  <a:pt x="988" y="266"/>
                </a:cubicBezTo>
                <a:cubicBezTo>
                  <a:pt x="990" y="260"/>
                  <a:pt x="990" y="260"/>
                  <a:pt x="990" y="260"/>
                </a:cubicBezTo>
                <a:cubicBezTo>
                  <a:pt x="995" y="258"/>
                  <a:pt x="995" y="258"/>
                  <a:pt x="995" y="258"/>
                </a:cubicBezTo>
                <a:cubicBezTo>
                  <a:pt x="998" y="254"/>
                  <a:pt x="998" y="254"/>
                  <a:pt x="998" y="254"/>
                </a:cubicBezTo>
                <a:cubicBezTo>
                  <a:pt x="999" y="254"/>
                  <a:pt x="992" y="255"/>
                  <a:pt x="1000" y="254"/>
                </a:cubicBezTo>
                <a:cubicBezTo>
                  <a:pt x="999" y="252"/>
                  <a:pt x="999" y="252"/>
                  <a:pt x="999" y="252"/>
                </a:cubicBezTo>
                <a:cubicBezTo>
                  <a:pt x="1000" y="252"/>
                  <a:pt x="1000" y="252"/>
                  <a:pt x="1000" y="252"/>
                </a:cubicBezTo>
                <a:cubicBezTo>
                  <a:pt x="1000" y="250"/>
                  <a:pt x="1000" y="250"/>
                  <a:pt x="1000" y="250"/>
                </a:cubicBezTo>
                <a:cubicBezTo>
                  <a:pt x="998" y="249"/>
                  <a:pt x="998" y="249"/>
                  <a:pt x="998" y="249"/>
                </a:cubicBezTo>
                <a:cubicBezTo>
                  <a:pt x="999" y="251"/>
                  <a:pt x="1000" y="248"/>
                  <a:pt x="996" y="251"/>
                </a:cubicBezTo>
                <a:cubicBezTo>
                  <a:pt x="996" y="249"/>
                  <a:pt x="985" y="263"/>
                  <a:pt x="997" y="246"/>
                </a:cubicBezTo>
                <a:cubicBezTo>
                  <a:pt x="1001" y="245"/>
                  <a:pt x="1001" y="245"/>
                  <a:pt x="1001" y="245"/>
                </a:cubicBezTo>
                <a:cubicBezTo>
                  <a:pt x="1005" y="249"/>
                  <a:pt x="1005" y="249"/>
                  <a:pt x="1005" y="249"/>
                </a:cubicBezTo>
                <a:cubicBezTo>
                  <a:pt x="1008" y="246"/>
                  <a:pt x="1008" y="246"/>
                  <a:pt x="1008" y="246"/>
                </a:cubicBezTo>
                <a:cubicBezTo>
                  <a:pt x="1010" y="247"/>
                  <a:pt x="1009" y="245"/>
                  <a:pt x="1011" y="244"/>
                </a:cubicBezTo>
                <a:cubicBezTo>
                  <a:pt x="1010" y="242"/>
                  <a:pt x="1010" y="242"/>
                  <a:pt x="1010" y="242"/>
                </a:cubicBezTo>
                <a:cubicBezTo>
                  <a:pt x="1012" y="242"/>
                  <a:pt x="1015" y="239"/>
                  <a:pt x="1017" y="238"/>
                </a:cubicBezTo>
                <a:cubicBezTo>
                  <a:pt x="1020" y="237"/>
                  <a:pt x="1015" y="237"/>
                  <a:pt x="1018" y="235"/>
                </a:cubicBezTo>
                <a:cubicBezTo>
                  <a:pt x="1014" y="233"/>
                  <a:pt x="1014" y="233"/>
                  <a:pt x="1014" y="233"/>
                </a:cubicBezTo>
                <a:cubicBezTo>
                  <a:pt x="1014" y="231"/>
                  <a:pt x="1014" y="231"/>
                  <a:pt x="1014" y="231"/>
                </a:cubicBezTo>
                <a:cubicBezTo>
                  <a:pt x="1014" y="231"/>
                  <a:pt x="1013" y="238"/>
                  <a:pt x="1019" y="230"/>
                </a:cubicBezTo>
                <a:cubicBezTo>
                  <a:pt x="1016" y="227"/>
                  <a:pt x="1016" y="227"/>
                  <a:pt x="1016" y="227"/>
                </a:cubicBezTo>
                <a:cubicBezTo>
                  <a:pt x="1021" y="227"/>
                  <a:pt x="1021" y="227"/>
                  <a:pt x="1021" y="227"/>
                </a:cubicBezTo>
                <a:cubicBezTo>
                  <a:pt x="1019" y="229"/>
                  <a:pt x="1019" y="229"/>
                  <a:pt x="1019" y="229"/>
                </a:cubicBezTo>
                <a:cubicBezTo>
                  <a:pt x="1021" y="227"/>
                  <a:pt x="1009" y="225"/>
                  <a:pt x="1022" y="233"/>
                </a:cubicBezTo>
                <a:cubicBezTo>
                  <a:pt x="1023" y="227"/>
                  <a:pt x="1023" y="227"/>
                  <a:pt x="1023" y="227"/>
                </a:cubicBezTo>
                <a:cubicBezTo>
                  <a:pt x="1023" y="227"/>
                  <a:pt x="1025" y="226"/>
                  <a:pt x="1023" y="225"/>
                </a:cubicBezTo>
                <a:cubicBezTo>
                  <a:pt x="1025" y="226"/>
                  <a:pt x="1025" y="226"/>
                  <a:pt x="1025" y="226"/>
                </a:cubicBezTo>
                <a:cubicBezTo>
                  <a:pt x="1025" y="229"/>
                  <a:pt x="1025" y="229"/>
                  <a:pt x="1025" y="229"/>
                </a:cubicBezTo>
                <a:cubicBezTo>
                  <a:pt x="1028" y="226"/>
                  <a:pt x="1028" y="226"/>
                  <a:pt x="1028" y="226"/>
                </a:cubicBezTo>
                <a:cubicBezTo>
                  <a:pt x="1029" y="226"/>
                  <a:pt x="1029" y="226"/>
                  <a:pt x="1029" y="226"/>
                </a:cubicBezTo>
                <a:cubicBezTo>
                  <a:pt x="1024" y="222"/>
                  <a:pt x="1024" y="222"/>
                  <a:pt x="1024" y="222"/>
                </a:cubicBezTo>
                <a:cubicBezTo>
                  <a:pt x="1019" y="222"/>
                  <a:pt x="1019" y="222"/>
                  <a:pt x="1019" y="222"/>
                </a:cubicBezTo>
                <a:cubicBezTo>
                  <a:pt x="1018" y="224"/>
                  <a:pt x="1018" y="224"/>
                  <a:pt x="1018" y="224"/>
                </a:cubicBezTo>
                <a:cubicBezTo>
                  <a:pt x="1015" y="225"/>
                  <a:pt x="1015" y="225"/>
                  <a:pt x="1015" y="225"/>
                </a:cubicBezTo>
                <a:cubicBezTo>
                  <a:pt x="1014" y="230"/>
                  <a:pt x="1014" y="230"/>
                  <a:pt x="1014" y="230"/>
                </a:cubicBezTo>
                <a:cubicBezTo>
                  <a:pt x="1012" y="227"/>
                  <a:pt x="1012" y="227"/>
                  <a:pt x="1012" y="227"/>
                </a:cubicBezTo>
                <a:cubicBezTo>
                  <a:pt x="1014" y="223"/>
                  <a:pt x="1014" y="223"/>
                  <a:pt x="1014" y="223"/>
                </a:cubicBezTo>
                <a:cubicBezTo>
                  <a:pt x="1020" y="218"/>
                  <a:pt x="1020" y="218"/>
                  <a:pt x="1020" y="218"/>
                </a:cubicBezTo>
                <a:cubicBezTo>
                  <a:pt x="1017" y="215"/>
                  <a:pt x="1026" y="219"/>
                  <a:pt x="1022" y="212"/>
                </a:cubicBezTo>
                <a:cubicBezTo>
                  <a:pt x="1027" y="209"/>
                  <a:pt x="1018" y="219"/>
                  <a:pt x="1028" y="212"/>
                </a:cubicBezTo>
                <a:cubicBezTo>
                  <a:pt x="1024" y="215"/>
                  <a:pt x="1024" y="215"/>
                  <a:pt x="1024" y="215"/>
                </a:cubicBezTo>
                <a:cubicBezTo>
                  <a:pt x="1024" y="215"/>
                  <a:pt x="1027" y="214"/>
                  <a:pt x="1023" y="214"/>
                </a:cubicBezTo>
                <a:cubicBezTo>
                  <a:pt x="1024" y="216"/>
                  <a:pt x="1024" y="216"/>
                  <a:pt x="1024" y="216"/>
                </a:cubicBezTo>
                <a:cubicBezTo>
                  <a:pt x="1026" y="216"/>
                  <a:pt x="1026" y="216"/>
                  <a:pt x="1026" y="216"/>
                </a:cubicBezTo>
                <a:cubicBezTo>
                  <a:pt x="1028" y="216"/>
                  <a:pt x="1028" y="216"/>
                  <a:pt x="1028" y="216"/>
                </a:cubicBezTo>
                <a:cubicBezTo>
                  <a:pt x="1027" y="218"/>
                  <a:pt x="1027" y="218"/>
                  <a:pt x="1027" y="218"/>
                </a:cubicBezTo>
                <a:cubicBezTo>
                  <a:pt x="1027" y="217"/>
                  <a:pt x="1029" y="218"/>
                  <a:pt x="1029" y="219"/>
                </a:cubicBezTo>
                <a:cubicBezTo>
                  <a:pt x="1029" y="220"/>
                  <a:pt x="1029" y="220"/>
                  <a:pt x="1029" y="220"/>
                </a:cubicBezTo>
                <a:cubicBezTo>
                  <a:pt x="1025" y="220"/>
                  <a:pt x="1025" y="220"/>
                  <a:pt x="1025" y="220"/>
                </a:cubicBezTo>
                <a:cubicBezTo>
                  <a:pt x="1025" y="220"/>
                  <a:pt x="1029" y="218"/>
                  <a:pt x="1024" y="221"/>
                </a:cubicBezTo>
                <a:cubicBezTo>
                  <a:pt x="1027" y="221"/>
                  <a:pt x="1027" y="221"/>
                  <a:pt x="1027" y="221"/>
                </a:cubicBezTo>
                <a:cubicBezTo>
                  <a:pt x="1026" y="223"/>
                  <a:pt x="1026" y="223"/>
                  <a:pt x="1026" y="223"/>
                </a:cubicBezTo>
                <a:cubicBezTo>
                  <a:pt x="1032" y="225"/>
                  <a:pt x="1032" y="225"/>
                  <a:pt x="1032" y="225"/>
                </a:cubicBezTo>
                <a:cubicBezTo>
                  <a:pt x="1033" y="224"/>
                  <a:pt x="1033" y="224"/>
                  <a:pt x="1033" y="224"/>
                </a:cubicBezTo>
                <a:cubicBezTo>
                  <a:pt x="1032" y="224"/>
                  <a:pt x="1035" y="228"/>
                  <a:pt x="1032" y="222"/>
                </a:cubicBezTo>
                <a:cubicBezTo>
                  <a:pt x="1036" y="221"/>
                  <a:pt x="1036" y="221"/>
                  <a:pt x="1036" y="221"/>
                </a:cubicBezTo>
                <a:cubicBezTo>
                  <a:pt x="1035" y="220"/>
                  <a:pt x="1035" y="220"/>
                  <a:pt x="1035" y="220"/>
                </a:cubicBezTo>
                <a:cubicBezTo>
                  <a:pt x="1038" y="219"/>
                  <a:pt x="1038" y="219"/>
                  <a:pt x="1038" y="219"/>
                </a:cubicBezTo>
                <a:cubicBezTo>
                  <a:pt x="1038" y="216"/>
                  <a:pt x="1038" y="216"/>
                  <a:pt x="1038" y="216"/>
                </a:cubicBezTo>
                <a:cubicBezTo>
                  <a:pt x="1039" y="215"/>
                  <a:pt x="1039" y="215"/>
                  <a:pt x="1039" y="215"/>
                </a:cubicBezTo>
                <a:cubicBezTo>
                  <a:pt x="1039" y="215"/>
                  <a:pt x="1044" y="214"/>
                  <a:pt x="1038" y="214"/>
                </a:cubicBezTo>
                <a:cubicBezTo>
                  <a:pt x="1039" y="213"/>
                  <a:pt x="1039" y="213"/>
                  <a:pt x="1039" y="213"/>
                </a:cubicBezTo>
                <a:cubicBezTo>
                  <a:pt x="1044" y="215"/>
                  <a:pt x="1044" y="215"/>
                  <a:pt x="1044" y="215"/>
                </a:cubicBezTo>
                <a:cubicBezTo>
                  <a:pt x="1046" y="209"/>
                  <a:pt x="1046" y="209"/>
                  <a:pt x="1046" y="209"/>
                </a:cubicBezTo>
                <a:cubicBezTo>
                  <a:pt x="1045" y="208"/>
                  <a:pt x="1045" y="208"/>
                  <a:pt x="1045" y="208"/>
                </a:cubicBezTo>
                <a:cubicBezTo>
                  <a:pt x="1042" y="209"/>
                  <a:pt x="1042" y="209"/>
                  <a:pt x="1042" y="209"/>
                </a:cubicBezTo>
                <a:cubicBezTo>
                  <a:pt x="1041" y="208"/>
                  <a:pt x="1045" y="204"/>
                  <a:pt x="1037" y="207"/>
                </a:cubicBezTo>
                <a:cubicBezTo>
                  <a:pt x="1038" y="207"/>
                  <a:pt x="1038" y="207"/>
                  <a:pt x="1038" y="207"/>
                </a:cubicBezTo>
                <a:cubicBezTo>
                  <a:pt x="1037" y="206"/>
                  <a:pt x="1046" y="208"/>
                  <a:pt x="1034" y="206"/>
                </a:cubicBezTo>
                <a:cubicBezTo>
                  <a:pt x="1034" y="205"/>
                  <a:pt x="1034" y="205"/>
                  <a:pt x="1034" y="205"/>
                </a:cubicBezTo>
                <a:cubicBezTo>
                  <a:pt x="1050" y="207"/>
                  <a:pt x="1050" y="207"/>
                  <a:pt x="1050" y="207"/>
                </a:cubicBezTo>
                <a:cubicBezTo>
                  <a:pt x="1048" y="202"/>
                  <a:pt x="1055" y="209"/>
                  <a:pt x="1054" y="201"/>
                </a:cubicBezTo>
                <a:cubicBezTo>
                  <a:pt x="1057" y="199"/>
                  <a:pt x="1057" y="199"/>
                  <a:pt x="1057" y="199"/>
                </a:cubicBezTo>
                <a:cubicBezTo>
                  <a:pt x="1054" y="198"/>
                  <a:pt x="1054" y="198"/>
                  <a:pt x="1054" y="198"/>
                </a:cubicBezTo>
                <a:cubicBezTo>
                  <a:pt x="1051" y="200"/>
                  <a:pt x="1051" y="200"/>
                  <a:pt x="1051" y="200"/>
                </a:cubicBezTo>
                <a:cubicBezTo>
                  <a:pt x="1051" y="200"/>
                  <a:pt x="1048" y="199"/>
                  <a:pt x="1052" y="200"/>
                </a:cubicBezTo>
                <a:cubicBezTo>
                  <a:pt x="1052" y="199"/>
                  <a:pt x="1052" y="199"/>
                  <a:pt x="1051" y="198"/>
                </a:cubicBezTo>
                <a:cubicBezTo>
                  <a:pt x="1052" y="197"/>
                  <a:pt x="1057" y="197"/>
                  <a:pt x="1047" y="200"/>
                </a:cubicBezTo>
                <a:cubicBezTo>
                  <a:pt x="1045" y="202"/>
                  <a:pt x="1045" y="202"/>
                  <a:pt x="1045" y="202"/>
                </a:cubicBezTo>
                <a:cubicBezTo>
                  <a:pt x="1044" y="200"/>
                  <a:pt x="1052" y="201"/>
                  <a:pt x="1042" y="199"/>
                </a:cubicBezTo>
                <a:cubicBezTo>
                  <a:pt x="1045" y="198"/>
                  <a:pt x="1045" y="198"/>
                  <a:pt x="1045" y="198"/>
                </a:cubicBezTo>
                <a:cubicBezTo>
                  <a:pt x="1045" y="195"/>
                  <a:pt x="1051" y="200"/>
                  <a:pt x="1047" y="193"/>
                </a:cubicBezTo>
                <a:cubicBezTo>
                  <a:pt x="1048" y="194"/>
                  <a:pt x="1048" y="194"/>
                  <a:pt x="1049" y="195"/>
                </a:cubicBezTo>
                <a:cubicBezTo>
                  <a:pt x="1052" y="193"/>
                  <a:pt x="1051" y="202"/>
                  <a:pt x="1054" y="193"/>
                </a:cubicBezTo>
                <a:cubicBezTo>
                  <a:pt x="1052" y="196"/>
                  <a:pt x="1052" y="196"/>
                  <a:pt x="1052" y="196"/>
                </a:cubicBezTo>
                <a:cubicBezTo>
                  <a:pt x="1057" y="194"/>
                  <a:pt x="1057" y="194"/>
                  <a:pt x="1057" y="194"/>
                </a:cubicBezTo>
                <a:cubicBezTo>
                  <a:pt x="1060" y="198"/>
                  <a:pt x="1060" y="198"/>
                  <a:pt x="1060" y="198"/>
                </a:cubicBezTo>
                <a:cubicBezTo>
                  <a:pt x="1062" y="198"/>
                  <a:pt x="1061" y="196"/>
                  <a:pt x="1064" y="196"/>
                </a:cubicBezTo>
                <a:cubicBezTo>
                  <a:pt x="1063" y="195"/>
                  <a:pt x="1063" y="195"/>
                  <a:pt x="1063" y="195"/>
                </a:cubicBezTo>
                <a:cubicBezTo>
                  <a:pt x="1064" y="193"/>
                  <a:pt x="1064" y="193"/>
                  <a:pt x="1064" y="193"/>
                </a:cubicBezTo>
                <a:cubicBezTo>
                  <a:pt x="1064" y="192"/>
                  <a:pt x="1069" y="193"/>
                  <a:pt x="1074" y="188"/>
                </a:cubicBezTo>
                <a:cubicBezTo>
                  <a:pt x="1072" y="185"/>
                  <a:pt x="1072" y="185"/>
                  <a:pt x="1072" y="185"/>
                </a:cubicBezTo>
                <a:cubicBezTo>
                  <a:pt x="1072" y="184"/>
                  <a:pt x="1072" y="184"/>
                  <a:pt x="1072" y="184"/>
                </a:cubicBezTo>
                <a:cubicBezTo>
                  <a:pt x="1075" y="185"/>
                  <a:pt x="1075" y="185"/>
                  <a:pt x="1075" y="185"/>
                </a:cubicBezTo>
                <a:cubicBezTo>
                  <a:pt x="1075" y="185"/>
                  <a:pt x="1075" y="185"/>
                  <a:pt x="1075" y="185"/>
                </a:cubicBezTo>
                <a:cubicBezTo>
                  <a:pt x="1075" y="182"/>
                  <a:pt x="1075" y="182"/>
                  <a:pt x="1075" y="182"/>
                </a:cubicBezTo>
                <a:cubicBezTo>
                  <a:pt x="1070" y="180"/>
                  <a:pt x="1070" y="180"/>
                  <a:pt x="1070" y="180"/>
                </a:cubicBezTo>
                <a:cubicBezTo>
                  <a:pt x="1067" y="184"/>
                  <a:pt x="1067" y="184"/>
                  <a:pt x="1067" y="184"/>
                </a:cubicBezTo>
                <a:cubicBezTo>
                  <a:pt x="1068" y="184"/>
                  <a:pt x="1068" y="184"/>
                  <a:pt x="1068" y="184"/>
                </a:cubicBezTo>
                <a:cubicBezTo>
                  <a:pt x="1063" y="184"/>
                  <a:pt x="1063" y="184"/>
                  <a:pt x="1063" y="184"/>
                </a:cubicBezTo>
                <a:cubicBezTo>
                  <a:pt x="1063" y="183"/>
                  <a:pt x="1063" y="183"/>
                  <a:pt x="1063" y="183"/>
                </a:cubicBezTo>
                <a:cubicBezTo>
                  <a:pt x="1063" y="183"/>
                  <a:pt x="1063" y="183"/>
                  <a:pt x="1063" y="183"/>
                </a:cubicBezTo>
                <a:cubicBezTo>
                  <a:pt x="1063" y="183"/>
                  <a:pt x="1063" y="183"/>
                  <a:pt x="1064" y="184"/>
                </a:cubicBezTo>
                <a:cubicBezTo>
                  <a:pt x="1065" y="179"/>
                  <a:pt x="1065" y="179"/>
                  <a:pt x="1065" y="179"/>
                </a:cubicBezTo>
                <a:cubicBezTo>
                  <a:pt x="1065" y="178"/>
                  <a:pt x="1063" y="178"/>
                  <a:pt x="1064" y="177"/>
                </a:cubicBezTo>
                <a:cubicBezTo>
                  <a:pt x="1070" y="177"/>
                  <a:pt x="1070" y="177"/>
                  <a:pt x="1070" y="177"/>
                </a:cubicBezTo>
                <a:cubicBezTo>
                  <a:pt x="1075" y="173"/>
                  <a:pt x="1075" y="173"/>
                  <a:pt x="1075" y="173"/>
                </a:cubicBezTo>
                <a:cubicBezTo>
                  <a:pt x="1076" y="173"/>
                  <a:pt x="1076" y="173"/>
                  <a:pt x="1076" y="173"/>
                </a:cubicBezTo>
                <a:cubicBezTo>
                  <a:pt x="1075" y="170"/>
                  <a:pt x="1075" y="170"/>
                  <a:pt x="1075" y="170"/>
                </a:cubicBezTo>
                <a:cubicBezTo>
                  <a:pt x="1081" y="166"/>
                  <a:pt x="1081" y="166"/>
                  <a:pt x="1081" y="166"/>
                </a:cubicBezTo>
                <a:cubicBezTo>
                  <a:pt x="1083" y="162"/>
                  <a:pt x="1083" y="162"/>
                  <a:pt x="1083" y="162"/>
                </a:cubicBezTo>
                <a:cubicBezTo>
                  <a:pt x="1087" y="162"/>
                  <a:pt x="1087" y="162"/>
                  <a:pt x="1087" y="162"/>
                </a:cubicBezTo>
                <a:cubicBezTo>
                  <a:pt x="1088" y="161"/>
                  <a:pt x="1088" y="161"/>
                  <a:pt x="1088" y="161"/>
                </a:cubicBezTo>
                <a:cubicBezTo>
                  <a:pt x="1086" y="159"/>
                  <a:pt x="1086" y="159"/>
                  <a:pt x="1086" y="159"/>
                </a:cubicBezTo>
                <a:cubicBezTo>
                  <a:pt x="1099" y="150"/>
                  <a:pt x="1099" y="150"/>
                  <a:pt x="1099" y="150"/>
                </a:cubicBezTo>
                <a:cubicBezTo>
                  <a:pt x="1102" y="152"/>
                  <a:pt x="1090" y="151"/>
                  <a:pt x="1103" y="151"/>
                </a:cubicBezTo>
                <a:cubicBezTo>
                  <a:pt x="1103" y="148"/>
                  <a:pt x="1103" y="148"/>
                  <a:pt x="1103" y="148"/>
                </a:cubicBezTo>
                <a:cubicBezTo>
                  <a:pt x="1104" y="148"/>
                  <a:pt x="1104" y="148"/>
                  <a:pt x="1104" y="148"/>
                </a:cubicBezTo>
                <a:cubicBezTo>
                  <a:pt x="1103" y="146"/>
                  <a:pt x="1103" y="146"/>
                  <a:pt x="1103" y="146"/>
                </a:cubicBezTo>
                <a:cubicBezTo>
                  <a:pt x="1106" y="146"/>
                  <a:pt x="1106" y="146"/>
                  <a:pt x="1106" y="146"/>
                </a:cubicBezTo>
                <a:cubicBezTo>
                  <a:pt x="1107" y="147"/>
                  <a:pt x="1107" y="147"/>
                  <a:pt x="1107" y="147"/>
                </a:cubicBezTo>
                <a:cubicBezTo>
                  <a:pt x="1109" y="148"/>
                  <a:pt x="1109" y="151"/>
                  <a:pt x="1111" y="145"/>
                </a:cubicBezTo>
                <a:cubicBezTo>
                  <a:pt x="1111" y="146"/>
                  <a:pt x="1111" y="146"/>
                  <a:pt x="1111" y="146"/>
                </a:cubicBezTo>
                <a:cubicBezTo>
                  <a:pt x="1108" y="147"/>
                  <a:pt x="1108" y="147"/>
                  <a:pt x="1108" y="147"/>
                </a:cubicBezTo>
                <a:cubicBezTo>
                  <a:pt x="1108" y="149"/>
                  <a:pt x="1108" y="149"/>
                  <a:pt x="1108" y="149"/>
                </a:cubicBezTo>
                <a:cubicBezTo>
                  <a:pt x="1107" y="148"/>
                  <a:pt x="1114" y="152"/>
                  <a:pt x="1116" y="144"/>
                </a:cubicBezTo>
                <a:cubicBezTo>
                  <a:pt x="1110" y="141"/>
                  <a:pt x="1110" y="141"/>
                  <a:pt x="1110" y="141"/>
                </a:cubicBezTo>
                <a:cubicBezTo>
                  <a:pt x="1109" y="142"/>
                  <a:pt x="1109" y="142"/>
                  <a:pt x="1109" y="142"/>
                </a:cubicBezTo>
                <a:cubicBezTo>
                  <a:pt x="1109" y="141"/>
                  <a:pt x="1109" y="141"/>
                  <a:pt x="1109" y="141"/>
                </a:cubicBezTo>
                <a:cubicBezTo>
                  <a:pt x="1106" y="141"/>
                  <a:pt x="1106" y="141"/>
                  <a:pt x="1106" y="141"/>
                </a:cubicBezTo>
                <a:cubicBezTo>
                  <a:pt x="1105" y="138"/>
                  <a:pt x="1108" y="137"/>
                  <a:pt x="1112" y="138"/>
                </a:cubicBezTo>
                <a:cubicBezTo>
                  <a:pt x="1109" y="137"/>
                  <a:pt x="1109" y="137"/>
                  <a:pt x="1109" y="137"/>
                </a:cubicBezTo>
                <a:cubicBezTo>
                  <a:pt x="1112" y="134"/>
                  <a:pt x="1112" y="134"/>
                  <a:pt x="1112" y="134"/>
                </a:cubicBezTo>
                <a:cubicBezTo>
                  <a:pt x="1118" y="132"/>
                  <a:pt x="1109" y="138"/>
                  <a:pt x="1117" y="133"/>
                </a:cubicBezTo>
                <a:cubicBezTo>
                  <a:pt x="1121" y="136"/>
                  <a:pt x="1121" y="136"/>
                  <a:pt x="1121" y="136"/>
                </a:cubicBezTo>
                <a:cubicBezTo>
                  <a:pt x="1120" y="136"/>
                  <a:pt x="1123" y="132"/>
                  <a:pt x="1121" y="137"/>
                </a:cubicBezTo>
                <a:cubicBezTo>
                  <a:pt x="1126" y="137"/>
                  <a:pt x="1126" y="137"/>
                  <a:pt x="1126" y="137"/>
                </a:cubicBezTo>
                <a:cubicBezTo>
                  <a:pt x="1131" y="138"/>
                  <a:pt x="1131" y="138"/>
                  <a:pt x="1131" y="138"/>
                </a:cubicBezTo>
                <a:cubicBezTo>
                  <a:pt x="1133" y="137"/>
                  <a:pt x="1133" y="137"/>
                  <a:pt x="1133" y="137"/>
                </a:cubicBezTo>
                <a:cubicBezTo>
                  <a:pt x="1134" y="137"/>
                  <a:pt x="1132" y="142"/>
                  <a:pt x="1134" y="136"/>
                </a:cubicBezTo>
                <a:cubicBezTo>
                  <a:pt x="1133" y="134"/>
                  <a:pt x="1133" y="134"/>
                  <a:pt x="1133" y="134"/>
                </a:cubicBezTo>
                <a:cubicBezTo>
                  <a:pt x="1133" y="135"/>
                  <a:pt x="1133" y="134"/>
                  <a:pt x="1134" y="133"/>
                </a:cubicBezTo>
                <a:cubicBezTo>
                  <a:pt x="1129" y="132"/>
                  <a:pt x="1129" y="132"/>
                  <a:pt x="1129" y="132"/>
                </a:cubicBezTo>
                <a:cubicBezTo>
                  <a:pt x="1129" y="130"/>
                  <a:pt x="1129" y="130"/>
                  <a:pt x="1129" y="130"/>
                </a:cubicBezTo>
                <a:cubicBezTo>
                  <a:pt x="1127" y="130"/>
                  <a:pt x="1127" y="130"/>
                  <a:pt x="1127" y="130"/>
                </a:cubicBezTo>
                <a:cubicBezTo>
                  <a:pt x="1125" y="128"/>
                  <a:pt x="1136" y="130"/>
                  <a:pt x="1125" y="125"/>
                </a:cubicBezTo>
                <a:cubicBezTo>
                  <a:pt x="1130" y="126"/>
                  <a:pt x="1126" y="120"/>
                  <a:pt x="1132" y="123"/>
                </a:cubicBezTo>
                <a:cubicBezTo>
                  <a:pt x="1127" y="125"/>
                  <a:pt x="1127" y="125"/>
                  <a:pt x="1127" y="125"/>
                </a:cubicBezTo>
                <a:cubicBezTo>
                  <a:pt x="1127" y="127"/>
                  <a:pt x="1127" y="127"/>
                  <a:pt x="1127" y="127"/>
                </a:cubicBezTo>
                <a:cubicBezTo>
                  <a:pt x="1134" y="125"/>
                  <a:pt x="1134" y="125"/>
                  <a:pt x="1134" y="125"/>
                </a:cubicBezTo>
                <a:cubicBezTo>
                  <a:pt x="1135" y="123"/>
                  <a:pt x="1135" y="123"/>
                  <a:pt x="1135" y="123"/>
                </a:cubicBezTo>
                <a:cubicBezTo>
                  <a:pt x="1138" y="123"/>
                  <a:pt x="1138" y="123"/>
                  <a:pt x="1138" y="123"/>
                </a:cubicBezTo>
                <a:cubicBezTo>
                  <a:pt x="1138" y="121"/>
                  <a:pt x="1138" y="121"/>
                  <a:pt x="1138" y="121"/>
                </a:cubicBezTo>
                <a:cubicBezTo>
                  <a:pt x="1140" y="121"/>
                  <a:pt x="1140" y="121"/>
                  <a:pt x="1140" y="121"/>
                </a:cubicBezTo>
                <a:cubicBezTo>
                  <a:pt x="1142" y="118"/>
                  <a:pt x="1124" y="136"/>
                  <a:pt x="1147" y="114"/>
                </a:cubicBezTo>
                <a:cubicBezTo>
                  <a:pt x="1148" y="112"/>
                  <a:pt x="1148" y="112"/>
                  <a:pt x="1148" y="112"/>
                </a:cubicBezTo>
                <a:cubicBezTo>
                  <a:pt x="1145" y="111"/>
                  <a:pt x="1145" y="111"/>
                  <a:pt x="1145" y="111"/>
                </a:cubicBezTo>
                <a:cubicBezTo>
                  <a:pt x="1144" y="111"/>
                  <a:pt x="1142" y="115"/>
                  <a:pt x="1140" y="111"/>
                </a:cubicBezTo>
                <a:cubicBezTo>
                  <a:pt x="1144" y="110"/>
                  <a:pt x="1144" y="110"/>
                  <a:pt x="1144" y="110"/>
                </a:cubicBezTo>
                <a:cubicBezTo>
                  <a:pt x="1145" y="109"/>
                  <a:pt x="1135" y="115"/>
                  <a:pt x="1147" y="107"/>
                </a:cubicBezTo>
                <a:cubicBezTo>
                  <a:pt x="1149" y="111"/>
                  <a:pt x="1149" y="111"/>
                  <a:pt x="1149" y="111"/>
                </a:cubicBezTo>
                <a:cubicBezTo>
                  <a:pt x="1156" y="105"/>
                  <a:pt x="1156" y="105"/>
                  <a:pt x="1156" y="105"/>
                </a:cubicBezTo>
                <a:cubicBezTo>
                  <a:pt x="1160" y="104"/>
                  <a:pt x="1160" y="104"/>
                  <a:pt x="1160" y="104"/>
                </a:cubicBezTo>
                <a:cubicBezTo>
                  <a:pt x="1167" y="95"/>
                  <a:pt x="1167" y="95"/>
                  <a:pt x="1167" y="95"/>
                </a:cubicBezTo>
                <a:cubicBezTo>
                  <a:pt x="1174" y="92"/>
                  <a:pt x="1174" y="92"/>
                  <a:pt x="1174" y="92"/>
                </a:cubicBezTo>
                <a:cubicBezTo>
                  <a:pt x="1173" y="90"/>
                  <a:pt x="1173" y="90"/>
                  <a:pt x="1173" y="90"/>
                </a:cubicBezTo>
                <a:cubicBezTo>
                  <a:pt x="1177" y="87"/>
                  <a:pt x="1177" y="87"/>
                  <a:pt x="1177" y="87"/>
                </a:cubicBezTo>
                <a:cubicBezTo>
                  <a:pt x="1179" y="86"/>
                  <a:pt x="1182" y="86"/>
                  <a:pt x="1182" y="85"/>
                </a:cubicBezTo>
                <a:cubicBezTo>
                  <a:pt x="1184" y="86"/>
                  <a:pt x="1184" y="86"/>
                  <a:pt x="1184" y="86"/>
                </a:cubicBezTo>
                <a:cubicBezTo>
                  <a:pt x="1177" y="89"/>
                  <a:pt x="1177" y="89"/>
                  <a:pt x="1177" y="89"/>
                </a:cubicBezTo>
                <a:cubicBezTo>
                  <a:pt x="1179" y="90"/>
                  <a:pt x="1179" y="90"/>
                  <a:pt x="1179" y="90"/>
                </a:cubicBezTo>
                <a:cubicBezTo>
                  <a:pt x="1177" y="92"/>
                  <a:pt x="1177" y="92"/>
                  <a:pt x="1177" y="92"/>
                </a:cubicBezTo>
                <a:cubicBezTo>
                  <a:pt x="1176" y="94"/>
                  <a:pt x="1176" y="94"/>
                  <a:pt x="1176" y="94"/>
                </a:cubicBezTo>
                <a:cubicBezTo>
                  <a:pt x="1176" y="96"/>
                  <a:pt x="1176" y="96"/>
                  <a:pt x="1176" y="96"/>
                </a:cubicBezTo>
                <a:cubicBezTo>
                  <a:pt x="1177" y="97"/>
                  <a:pt x="1177" y="97"/>
                  <a:pt x="1177" y="97"/>
                </a:cubicBezTo>
                <a:cubicBezTo>
                  <a:pt x="1179" y="95"/>
                  <a:pt x="1179" y="95"/>
                  <a:pt x="1179" y="95"/>
                </a:cubicBezTo>
                <a:cubicBezTo>
                  <a:pt x="1182" y="92"/>
                  <a:pt x="1182" y="92"/>
                  <a:pt x="1182" y="92"/>
                </a:cubicBezTo>
                <a:cubicBezTo>
                  <a:pt x="1185" y="91"/>
                  <a:pt x="1187" y="95"/>
                  <a:pt x="1188" y="91"/>
                </a:cubicBezTo>
                <a:cubicBezTo>
                  <a:pt x="1187" y="88"/>
                  <a:pt x="1187" y="88"/>
                  <a:pt x="1187" y="88"/>
                </a:cubicBezTo>
                <a:cubicBezTo>
                  <a:pt x="1190" y="86"/>
                  <a:pt x="1190" y="86"/>
                  <a:pt x="1190" y="86"/>
                </a:cubicBezTo>
                <a:cubicBezTo>
                  <a:pt x="1196" y="86"/>
                  <a:pt x="1196" y="86"/>
                  <a:pt x="1196" y="86"/>
                </a:cubicBezTo>
                <a:cubicBezTo>
                  <a:pt x="1189" y="88"/>
                  <a:pt x="1204" y="88"/>
                  <a:pt x="1192" y="89"/>
                </a:cubicBezTo>
                <a:cubicBezTo>
                  <a:pt x="1189" y="94"/>
                  <a:pt x="1189" y="94"/>
                  <a:pt x="1189" y="94"/>
                </a:cubicBezTo>
                <a:cubicBezTo>
                  <a:pt x="1184" y="98"/>
                  <a:pt x="1184" y="98"/>
                  <a:pt x="1184" y="98"/>
                </a:cubicBezTo>
                <a:cubicBezTo>
                  <a:pt x="1182" y="101"/>
                  <a:pt x="1182" y="101"/>
                  <a:pt x="1182" y="101"/>
                </a:cubicBezTo>
                <a:cubicBezTo>
                  <a:pt x="1177" y="101"/>
                  <a:pt x="1177" y="101"/>
                  <a:pt x="1177" y="101"/>
                </a:cubicBezTo>
                <a:cubicBezTo>
                  <a:pt x="1180" y="104"/>
                  <a:pt x="1180" y="104"/>
                  <a:pt x="1180" y="104"/>
                </a:cubicBezTo>
                <a:cubicBezTo>
                  <a:pt x="1177" y="108"/>
                  <a:pt x="1177" y="108"/>
                  <a:pt x="1177" y="108"/>
                </a:cubicBezTo>
                <a:cubicBezTo>
                  <a:pt x="1171" y="111"/>
                  <a:pt x="1171" y="111"/>
                  <a:pt x="1171" y="111"/>
                </a:cubicBezTo>
                <a:cubicBezTo>
                  <a:pt x="1172" y="110"/>
                  <a:pt x="1172" y="110"/>
                  <a:pt x="1172" y="110"/>
                </a:cubicBezTo>
                <a:cubicBezTo>
                  <a:pt x="1168" y="108"/>
                  <a:pt x="1168" y="108"/>
                  <a:pt x="1168" y="108"/>
                </a:cubicBezTo>
                <a:cubicBezTo>
                  <a:pt x="1165" y="110"/>
                  <a:pt x="1165" y="110"/>
                  <a:pt x="1165" y="110"/>
                </a:cubicBezTo>
                <a:cubicBezTo>
                  <a:pt x="1169" y="114"/>
                  <a:pt x="1169" y="114"/>
                  <a:pt x="1169" y="114"/>
                </a:cubicBezTo>
                <a:cubicBezTo>
                  <a:pt x="1166" y="117"/>
                  <a:pt x="1166" y="117"/>
                  <a:pt x="1166" y="117"/>
                </a:cubicBezTo>
                <a:cubicBezTo>
                  <a:pt x="1166" y="119"/>
                  <a:pt x="1175" y="110"/>
                  <a:pt x="1161" y="120"/>
                </a:cubicBezTo>
                <a:cubicBezTo>
                  <a:pt x="1161" y="122"/>
                  <a:pt x="1161" y="122"/>
                  <a:pt x="1161" y="122"/>
                </a:cubicBezTo>
                <a:cubicBezTo>
                  <a:pt x="1158" y="119"/>
                  <a:pt x="1158" y="119"/>
                  <a:pt x="1158" y="119"/>
                </a:cubicBezTo>
                <a:cubicBezTo>
                  <a:pt x="1154" y="123"/>
                  <a:pt x="1154" y="123"/>
                  <a:pt x="1154" y="123"/>
                </a:cubicBezTo>
                <a:cubicBezTo>
                  <a:pt x="1155" y="125"/>
                  <a:pt x="1155" y="125"/>
                  <a:pt x="1155" y="125"/>
                </a:cubicBezTo>
                <a:cubicBezTo>
                  <a:pt x="1157" y="125"/>
                  <a:pt x="1157" y="125"/>
                  <a:pt x="1157" y="125"/>
                </a:cubicBezTo>
                <a:cubicBezTo>
                  <a:pt x="1155" y="127"/>
                  <a:pt x="1155" y="127"/>
                  <a:pt x="1155" y="127"/>
                </a:cubicBezTo>
                <a:cubicBezTo>
                  <a:pt x="1151" y="126"/>
                  <a:pt x="1151" y="126"/>
                  <a:pt x="1151" y="126"/>
                </a:cubicBezTo>
                <a:cubicBezTo>
                  <a:pt x="1146" y="129"/>
                  <a:pt x="1146" y="129"/>
                  <a:pt x="1146" y="129"/>
                </a:cubicBezTo>
                <a:cubicBezTo>
                  <a:pt x="1147" y="127"/>
                  <a:pt x="1145" y="126"/>
                  <a:pt x="1150" y="132"/>
                </a:cubicBezTo>
                <a:cubicBezTo>
                  <a:pt x="1148" y="134"/>
                  <a:pt x="1148" y="134"/>
                  <a:pt x="1148" y="134"/>
                </a:cubicBezTo>
                <a:cubicBezTo>
                  <a:pt x="1142" y="134"/>
                  <a:pt x="1142" y="134"/>
                  <a:pt x="1142" y="134"/>
                </a:cubicBezTo>
                <a:cubicBezTo>
                  <a:pt x="1140" y="136"/>
                  <a:pt x="1140" y="136"/>
                  <a:pt x="1140" y="136"/>
                </a:cubicBezTo>
                <a:cubicBezTo>
                  <a:pt x="1141" y="137"/>
                  <a:pt x="1141" y="137"/>
                  <a:pt x="1141" y="137"/>
                </a:cubicBezTo>
                <a:cubicBezTo>
                  <a:pt x="1141" y="140"/>
                  <a:pt x="1137" y="136"/>
                  <a:pt x="1138" y="140"/>
                </a:cubicBezTo>
                <a:cubicBezTo>
                  <a:pt x="1136" y="141"/>
                  <a:pt x="1135" y="138"/>
                  <a:pt x="1135" y="143"/>
                </a:cubicBezTo>
                <a:cubicBezTo>
                  <a:pt x="1131" y="144"/>
                  <a:pt x="1131" y="144"/>
                  <a:pt x="1131" y="144"/>
                </a:cubicBezTo>
                <a:cubicBezTo>
                  <a:pt x="1130" y="146"/>
                  <a:pt x="1140" y="143"/>
                  <a:pt x="1128" y="147"/>
                </a:cubicBezTo>
                <a:cubicBezTo>
                  <a:pt x="1126" y="152"/>
                  <a:pt x="1126" y="152"/>
                  <a:pt x="1126" y="152"/>
                </a:cubicBezTo>
                <a:cubicBezTo>
                  <a:pt x="1121" y="154"/>
                  <a:pt x="1121" y="154"/>
                  <a:pt x="1121" y="154"/>
                </a:cubicBezTo>
                <a:cubicBezTo>
                  <a:pt x="1119" y="159"/>
                  <a:pt x="1119" y="159"/>
                  <a:pt x="1119" y="159"/>
                </a:cubicBezTo>
                <a:cubicBezTo>
                  <a:pt x="1112" y="161"/>
                  <a:pt x="1112" y="161"/>
                  <a:pt x="1112" y="161"/>
                </a:cubicBezTo>
                <a:cubicBezTo>
                  <a:pt x="1114" y="162"/>
                  <a:pt x="1114" y="162"/>
                  <a:pt x="1114" y="162"/>
                </a:cubicBezTo>
                <a:cubicBezTo>
                  <a:pt x="1109" y="165"/>
                  <a:pt x="1109" y="165"/>
                  <a:pt x="1109" y="165"/>
                </a:cubicBezTo>
                <a:cubicBezTo>
                  <a:pt x="1103" y="173"/>
                  <a:pt x="1103" y="173"/>
                  <a:pt x="1103" y="173"/>
                </a:cubicBezTo>
                <a:cubicBezTo>
                  <a:pt x="1095" y="179"/>
                  <a:pt x="1095" y="179"/>
                  <a:pt x="1095" y="179"/>
                </a:cubicBezTo>
                <a:cubicBezTo>
                  <a:pt x="1091" y="185"/>
                  <a:pt x="1091" y="185"/>
                  <a:pt x="1091" y="185"/>
                </a:cubicBezTo>
                <a:cubicBezTo>
                  <a:pt x="1060" y="213"/>
                  <a:pt x="1060" y="213"/>
                  <a:pt x="1060" y="213"/>
                </a:cubicBezTo>
                <a:cubicBezTo>
                  <a:pt x="1053" y="220"/>
                  <a:pt x="1053" y="220"/>
                  <a:pt x="1053" y="220"/>
                </a:cubicBezTo>
                <a:cubicBezTo>
                  <a:pt x="1048" y="221"/>
                  <a:pt x="1048" y="221"/>
                  <a:pt x="1048" y="221"/>
                </a:cubicBezTo>
                <a:cubicBezTo>
                  <a:pt x="1049" y="223"/>
                  <a:pt x="1049" y="223"/>
                  <a:pt x="1049" y="223"/>
                </a:cubicBezTo>
                <a:cubicBezTo>
                  <a:pt x="1032" y="239"/>
                  <a:pt x="1032" y="239"/>
                  <a:pt x="1032" y="239"/>
                </a:cubicBezTo>
                <a:cubicBezTo>
                  <a:pt x="1024" y="244"/>
                  <a:pt x="1024" y="244"/>
                  <a:pt x="1024" y="244"/>
                </a:cubicBezTo>
                <a:cubicBezTo>
                  <a:pt x="1021" y="249"/>
                  <a:pt x="1021" y="249"/>
                  <a:pt x="1021" y="249"/>
                </a:cubicBezTo>
                <a:cubicBezTo>
                  <a:pt x="1020" y="249"/>
                  <a:pt x="1020" y="249"/>
                  <a:pt x="1020" y="249"/>
                </a:cubicBezTo>
                <a:cubicBezTo>
                  <a:pt x="1019" y="252"/>
                  <a:pt x="1019" y="252"/>
                  <a:pt x="1019" y="252"/>
                </a:cubicBezTo>
                <a:cubicBezTo>
                  <a:pt x="1014" y="255"/>
                  <a:pt x="1014" y="255"/>
                  <a:pt x="1014" y="255"/>
                </a:cubicBezTo>
                <a:cubicBezTo>
                  <a:pt x="1012" y="256"/>
                  <a:pt x="1012" y="256"/>
                  <a:pt x="1012" y="256"/>
                </a:cubicBezTo>
                <a:cubicBezTo>
                  <a:pt x="1018" y="258"/>
                  <a:pt x="1018" y="258"/>
                  <a:pt x="1018" y="258"/>
                </a:cubicBezTo>
                <a:cubicBezTo>
                  <a:pt x="1020" y="256"/>
                  <a:pt x="1020" y="256"/>
                  <a:pt x="1020" y="256"/>
                </a:cubicBezTo>
                <a:cubicBezTo>
                  <a:pt x="1021" y="256"/>
                  <a:pt x="1022" y="255"/>
                  <a:pt x="1022" y="258"/>
                </a:cubicBezTo>
                <a:cubicBezTo>
                  <a:pt x="1025" y="255"/>
                  <a:pt x="1025" y="255"/>
                  <a:pt x="1025" y="255"/>
                </a:cubicBezTo>
                <a:cubicBezTo>
                  <a:pt x="1025" y="256"/>
                  <a:pt x="1027" y="255"/>
                  <a:pt x="1024" y="256"/>
                </a:cubicBezTo>
                <a:cubicBezTo>
                  <a:pt x="1026" y="255"/>
                  <a:pt x="1030" y="258"/>
                  <a:pt x="1029" y="254"/>
                </a:cubicBezTo>
                <a:cubicBezTo>
                  <a:pt x="1036" y="252"/>
                  <a:pt x="1036" y="252"/>
                  <a:pt x="1036" y="252"/>
                </a:cubicBezTo>
                <a:cubicBezTo>
                  <a:pt x="1044" y="248"/>
                  <a:pt x="1044" y="248"/>
                  <a:pt x="1044" y="248"/>
                </a:cubicBezTo>
                <a:cubicBezTo>
                  <a:pt x="1047" y="244"/>
                  <a:pt x="1047" y="244"/>
                  <a:pt x="1047" y="244"/>
                </a:cubicBezTo>
                <a:cubicBezTo>
                  <a:pt x="1049" y="243"/>
                  <a:pt x="1053" y="244"/>
                  <a:pt x="1053" y="241"/>
                </a:cubicBezTo>
                <a:cubicBezTo>
                  <a:pt x="1055" y="242"/>
                  <a:pt x="1055" y="242"/>
                  <a:pt x="1055" y="242"/>
                </a:cubicBezTo>
                <a:cubicBezTo>
                  <a:pt x="1059" y="240"/>
                  <a:pt x="1059" y="240"/>
                  <a:pt x="1059" y="240"/>
                </a:cubicBezTo>
                <a:cubicBezTo>
                  <a:pt x="1060" y="237"/>
                  <a:pt x="1060" y="237"/>
                  <a:pt x="1060" y="237"/>
                </a:cubicBezTo>
                <a:cubicBezTo>
                  <a:pt x="1063" y="232"/>
                  <a:pt x="1062" y="244"/>
                  <a:pt x="1064" y="233"/>
                </a:cubicBezTo>
                <a:cubicBezTo>
                  <a:pt x="1066" y="234"/>
                  <a:pt x="1066" y="234"/>
                  <a:pt x="1066" y="234"/>
                </a:cubicBezTo>
                <a:cubicBezTo>
                  <a:pt x="1070" y="229"/>
                  <a:pt x="1070" y="229"/>
                  <a:pt x="1070" y="229"/>
                </a:cubicBezTo>
                <a:cubicBezTo>
                  <a:pt x="1074" y="229"/>
                  <a:pt x="1074" y="229"/>
                  <a:pt x="1074" y="229"/>
                </a:cubicBezTo>
                <a:cubicBezTo>
                  <a:pt x="1074" y="226"/>
                  <a:pt x="1074" y="226"/>
                  <a:pt x="1074" y="226"/>
                </a:cubicBezTo>
                <a:cubicBezTo>
                  <a:pt x="1077" y="222"/>
                  <a:pt x="1077" y="222"/>
                  <a:pt x="1077" y="222"/>
                </a:cubicBezTo>
                <a:cubicBezTo>
                  <a:pt x="1077" y="221"/>
                  <a:pt x="1077" y="221"/>
                  <a:pt x="1077" y="221"/>
                </a:cubicBezTo>
                <a:cubicBezTo>
                  <a:pt x="1077" y="220"/>
                  <a:pt x="1077" y="220"/>
                  <a:pt x="1077" y="220"/>
                </a:cubicBezTo>
                <a:cubicBezTo>
                  <a:pt x="1082" y="220"/>
                  <a:pt x="1082" y="220"/>
                  <a:pt x="1082" y="220"/>
                </a:cubicBezTo>
                <a:cubicBezTo>
                  <a:pt x="1083" y="217"/>
                  <a:pt x="1083" y="217"/>
                  <a:pt x="1083" y="217"/>
                </a:cubicBezTo>
                <a:cubicBezTo>
                  <a:pt x="1086" y="215"/>
                  <a:pt x="1086" y="215"/>
                  <a:pt x="1086" y="215"/>
                </a:cubicBezTo>
                <a:cubicBezTo>
                  <a:pt x="1089" y="215"/>
                  <a:pt x="1089" y="215"/>
                  <a:pt x="1089" y="215"/>
                </a:cubicBezTo>
                <a:cubicBezTo>
                  <a:pt x="1092" y="210"/>
                  <a:pt x="1092" y="210"/>
                  <a:pt x="1092" y="210"/>
                </a:cubicBezTo>
                <a:cubicBezTo>
                  <a:pt x="1092" y="209"/>
                  <a:pt x="1092" y="209"/>
                  <a:pt x="1092" y="209"/>
                </a:cubicBezTo>
                <a:cubicBezTo>
                  <a:pt x="1090" y="209"/>
                  <a:pt x="1090" y="209"/>
                  <a:pt x="1090" y="209"/>
                </a:cubicBezTo>
                <a:cubicBezTo>
                  <a:pt x="1088" y="207"/>
                  <a:pt x="1088" y="207"/>
                  <a:pt x="1088" y="207"/>
                </a:cubicBezTo>
                <a:cubicBezTo>
                  <a:pt x="1091" y="205"/>
                  <a:pt x="1091" y="205"/>
                  <a:pt x="1091" y="205"/>
                </a:cubicBezTo>
                <a:cubicBezTo>
                  <a:pt x="1093" y="207"/>
                  <a:pt x="1093" y="207"/>
                  <a:pt x="1093" y="207"/>
                </a:cubicBezTo>
                <a:cubicBezTo>
                  <a:pt x="1101" y="206"/>
                  <a:pt x="1101" y="206"/>
                  <a:pt x="1101" y="206"/>
                </a:cubicBezTo>
                <a:cubicBezTo>
                  <a:pt x="1105" y="199"/>
                  <a:pt x="1105" y="199"/>
                  <a:pt x="1105" y="199"/>
                </a:cubicBezTo>
                <a:cubicBezTo>
                  <a:pt x="1109" y="198"/>
                  <a:pt x="1109" y="198"/>
                  <a:pt x="1109" y="198"/>
                </a:cubicBezTo>
                <a:cubicBezTo>
                  <a:pt x="1109" y="197"/>
                  <a:pt x="1100" y="200"/>
                  <a:pt x="1111" y="194"/>
                </a:cubicBezTo>
                <a:cubicBezTo>
                  <a:pt x="1112" y="195"/>
                  <a:pt x="1112" y="195"/>
                  <a:pt x="1112" y="195"/>
                </a:cubicBezTo>
                <a:cubicBezTo>
                  <a:pt x="1115" y="193"/>
                  <a:pt x="1115" y="193"/>
                  <a:pt x="1115" y="193"/>
                </a:cubicBezTo>
                <a:cubicBezTo>
                  <a:pt x="1114" y="192"/>
                  <a:pt x="1114" y="192"/>
                  <a:pt x="1114" y="192"/>
                </a:cubicBezTo>
                <a:cubicBezTo>
                  <a:pt x="1119" y="187"/>
                  <a:pt x="1119" y="187"/>
                  <a:pt x="1119" y="187"/>
                </a:cubicBezTo>
                <a:cubicBezTo>
                  <a:pt x="1120" y="187"/>
                  <a:pt x="1120" y="187"/>
                  <a:pt x="1120" y="187"/>
                </a:cubicBezTo>
                <a:cubicBezTo>
                  <a:pt x="1121" y="183"/>
                  <a:pt x="1121" y="183"/>
                  <a:pt x="1121" y="183"/>
                </a:cubicBezTo>
                <a:cubicBezTo>
                  <a:pt x="1120" y="183"/>
                  <a:pt x="1120" y="180"/>
                  <a:pt x="1118" y="183"/>
                </a:cubicBezTo>
                <a:cubicBezTo>
                  <a:pt x="1123" y="181"/>
                  <a:pt x="1123" y="181"/>
                  <a:pt x="1123" y="181"/>
                </a:cubicBezTo>
                <a:cubicBezTo>
                  <a:pt x="1126" y="180"/>
                  <a:pt x="1126" y="180"/>
                  <a:pt x="1126" y="180"/>
                </a:cubicBezTo>
                <a:cubicBezTo>
                  <a:pt x="1126" y="178"/>
                  <a:pt x="1126" y="178"/>
                  <a:pt x="1126" y="178"/>
                </a:cubicBezTo>
                <a:cubicBezTo>
                  <a:pt x="1130" y="176"/>
                  <a:pt x="1130" y="176"/>
                  <a:pt x="1130" y="176"/>
                </a:cubicBezTo>
                <a:cubicBezTo>
                  <a:pt x="1139" y="169"/>
                  <a:pt x="1139" y="169"/>
                  <a:pt x="1139" y="169"/>
                </a:cubicBezTo>
                <a:cubicBezTo>
                  <a:pt x="1140" y="165"/>
                  <a:pt x="1140" y="165"/>
                  <a:pt x="1140" y="165"/>
                </a:cubicBezTo>
                <a:cubicBezTo>
                  <a:pt x="1144" y="165"/>
                  <a:pt x="1144" y="165"/>
                  <a:pt x="1144" y="165"/>
                </a:cubicBezTo>
                <a:cubicBezTo>
                  <a:pt x="1146" y="165"/>
                  <a:pt x="1129" y="172"/>
                  <a:pt x="1148" y="158"/>
                </a:cubicBezTo>
                <a:cubicBezTo>
                  <a:pt x="1149" y="157"/>
                  <a:pt x="1149" y="157"/>
                  <a:pt x="1149" y="157"/>
                </a:cubicBezTo>
                <a:cubicBezTo>
                  <a:pt x="1148" y="157"/>
                  <a:pt x="1148" y="160"/>
                  <a:pt x="1147" y="156"/>
                </a:cubicBezTo>
                <a:cubicBezTo>
                  <a:pt x="1153" y="156"/>
                  <a:pt x="1153" y="156"/>
                  <a:pt x="1153" y="156"/>
                </a:cubicBezTo>
                <a:cubicBezTo>
                  <a:pt x="1152" y="154"/>
                  <a:pt x="1149" y="160"/>
                  <a:pt x="1152" y="154"/>
                </a:cubicBezTo>
                <a:cubicBezTo>
                  <a:pt x="1156" y="153"/>
                  <a:pt x="1156" y="153"/>
                  <a:pt x="1156" y="153"/>
                </a:cubicBezTo>
                <a:cubicBezTo>
                  <a:pt x="1156" y="151"/>
                  <a:pt x="1156" y="151"/>
                  <a:pt x="1156" y="151"/>
                </a:cubicBezTo>
                <a:cubicBezTo>
                  <a:pt x="1157" y="149"/>
                  <a:pt x="1157" y="149"/>
                  <a:pt x="1157" y="149"/>
                </a:cubicBezTo>
                <a:cubicBezTo>
                  <a:pt x="1159" y="149"/>
                  <a:pt x="1159" y="149"/>
                  <a:pt x="1159" y="149"/>
                </a:cubicBezTo>
                <a:cubicBezTo>
                  <a:pt x="1165" y="142"/>
                  <a:pt x="1165" y="142"/>
                  <a:pt x="1165" y="142"/>
                </a:cubicBezTo>
                <a:cubicBezTo>
                  <a:pt x="1168" y="141"/>
                  <a:pt x="1168" y="141"/>
                  <a:pt x="1168" y="141"/>
                </a:cubicBezTo>
                <a:cubicBezTo>
                  <a:pt x="1170" y="135"/>
                  <a:pt x="1170" y="135"/>
                  <a:pt x="1170" y="135"/>
                </a:cubicBezTo>
                <a:cubicBezTo>
                  <a:pt x="1176" y="137"/>
                  <a:pt x="1176" y="137"/>
                  <a:pt x="1176" y="137"/>
                </a:cubicBezTo>
                <a:cubicBezTo>
                  <a:pt x="1180" y="134"/>
                  <a:pt x="1180" y="134"/>
                  <a:pt x="1180" y="134"/>
                </a:cubicBezTo>
                <a:cubicBezTo>
                  <a:pt x="1179" y="131"/>
                  <a:pt x="1179" y="131"/>
                  <a:pt x="1179" y="131"/>
                </a:cubicBezTo>
                <a:cubicBezTo>
                  <a:pt x="1180" y="129"/>
                  <a:pt x="1180" y="129"/>
                  <a:pt x="1180" y="129"/>
                </a:cubicBezTo>
                <a:cubicBezTo>
                  <a:pt x="1177" y="126"/>
                  <a:pt x="1177" y="126"/>
                  <a:pt x="1177" y="126"/>
                </a:cubicBezTo>
                <a:cubicBezTo>
                  <a:pt x="1177" y="127"/>
                  <a:pt x="1178" y="127"/>
                  <a:pt x="1178" y="125"/>
                </a:cubicBezTo>
                <a:cubicBezTo>
                  <a:pt x="1178" y="126"/>
                  <a:pt x="1178" y="126"/>
                  <a:pt x="1178" y="126"/>
                </a:cubicBezTo>
                <a:cubicBezTo>
                  <a:pt x="1180" y="127"/>
                  <a:pt x="1180" y="127"/>
                  <a:pt x="1180" y="127"/>
                </a:cubicBezTo>
                <a:cubicBezTo>
                  <a:pt x="1181" y="127"/>
                  <a:pt x="1182" y="128"/>
                  <a:pt x="1183" y="126"/>
                </a:cubicBezTo>
                <a:cubicBezTo>
                  <a:pt x="1177" y="123"/>
                  <a:pt x="1177" y="123"/>
                  <a:pt x="1177" y="123"/>
                </a:cubicBezTo>
                <a:cubicBezTo>
                  <a:pt x="1179" y="120"/>
                  <a:pt x="1179" y="120"/>
                  <a:pt x="1179" y="120"/>
                </a:cubicBezTo>
                <a:cubicBezTo>
                  <a:pt x="1183" y="125"/>
                  <a:pt x="1183" y="125"/>
                  <a:pt x="1183" y="125"/>
                </a:cubicBezTo>
                <a:cubicBezTo>
                  <a:pt x="1194" y="119"/>
                  <a:pt x="1194" y="119"/>
                  <a:pt x="1194" y="119"/>
                </a:cubicBezTo>
                <a:cubicBezTo>
                  <a:pt x="1193" y="117"/>
                  <a:pt x="1193" y="117"/>
                  <a:pt x="1193" y="117"/>
                </a:cubicBezTo>
                <a:cubicBezTo>
                  <a:pt x="1208" y="103"/>
                  <a:pt x="1208" y="103"/>
                  <a:pt x="1208" y="103"/>
                </a:cubicBezTo>
                <a:cubicBezTo>
                  <a:pt x="1211" y="103"/>
                  <a:pt x="1211" y="103"/>
                  <a:pt x="1211" y="103"/>
                </a:cubicBezTo>
                <a:cubicBezTo>
                  <a:pt x="1212" y="102"/>
                  <a:pt x="1212" y="102"/>
                  <a:pt x="1212" y="102"/>
                </a:cubicBezTo>
                <a:cubicBezTo>
                  <a:pt x="1208" y="100"/>
                  <a:pt x="1208" y="100"/>
                  <a:pt x="1208" y="100"/>
                </a:cubicBezTo>
                <a:cubicBezTo>
                  <a:pt x="1207" y="100"/>
                  <a:pt x="1206" y="105"/>
                  <a:pt x="1203" y="101"/>
                </a:cubicBezTo>
                <a:cubicBezTo>
                  <a:pt x="1205" y="101"/>
                  <a:pt x="1205" y="101"/>
                  <a:pt x="1205" y="101"/>
                </a:cubicBezTo>
                <a:cubicBezTo>
                  <a:pt x="1207" y="97"/>
                  <a:pt x="1207" y="97"/>
                  <a:pt x="1207" y="97"/>
                </a:cubicBezTo>
                <a:cubicBezTo>
                  <a:pt x="1211" y="95"/>
                  <a:pt x="1211" y="95"/>
                  <a:pt x="1211" y="95"/>
                </a:cubicBezTo>
                <a:cubicBezTo>
                  <a:pt x="1212" y="91"/>
                  <a:pt x="1212" y="91"/>
                  <a:pt x="1212" y="91"/>
                </a:cubicBezTo>
                <a:cubicBezTo>
                  <a:pt x="1214" y="92"/>
                  <a:pt x="1214" y="92"/>
                  <a:pt x="1214" y="92"/>
                </a:cubicBezTo>
                <a:cubicBezTo>
                  <a:pt x="1216" y="88"/>
                  <a:pt x="1216" y="88"/>
                  <a:pt x="1216" y="88"/>
                </a:cubicBezTo>
                <a:cubicBezTo>
                  <a:pt x="1216" y="88"/>
                  <a:pt x="1216" y="88"/>
                  <a:pt x="1216" y="88"/>
                </a:cubicBezTo>
                <a:cubicBezTo>
                  <a:pt x="1218" y="88"/>
                  <a:pt x="1218" y="88"/>
                  <a:pt x="1218" y="88"/>
                </a:cubicBezTo>
                <a:cubicBezTo>
                  <a:pt x="1221" y="84"/>
                  <a:pt x="1221" y="84"/>
                  <a:pt x="1221" y="84"/>
                </a:cubicBezTo>
                <a:cubicBezTo>
                  <a:pt x="1219" y="83"/>
                  <a:pt x="1219" y="83"/>
                  <a:pt x="1219" y="83"/>
                </a:cubicBezTo>
                <a:cubicBezTo>
                  <a:pt x="1221" y="84"/>
                  <a:pt x="1221" y="84"/>
                  <a:pt x="1221" y="84"/>
                </a:cubicBezTo>
                <a:cubicBezTo>
                  <a:pt x="1224" y="83"/>
                  <a:pt x="1224" y="83"/>
                  <a:pt x="1224" y="83"/>
                </a:cubicBezTo>
                <a:cubicBezTo>
                  <a:pt x="1225" y="80"/>
                  <a:pt x="1225" y="80"/>
                  <a:pt x="1225" y="80"/>
                </a:cubicBezTo>
                <a:cubicBezTo>
                  <a:pt x="1235" y="71"/>
                  <a:pt x="1235" y="71"/>
                  <a:pt x="1235" y="71"/>
                </a:cubicBezTo>
                <a:cubicBezTo>
                  <a:pt x="1235" y="71"/>
                  <a:pt x="1234" y="72"/>
                  <a:pt x="1236" y="72"/>
                </a:cubicBezTo>
                <a:cubicBezTo>
                  <a:pt x="1236" y="72"/>
                  <a:pt x="1237" y="73"/>
                  <a:pt x="1238" y="71"/>
                </a:cubicBezTo>
                <a:cubicBezTo>
                  <a:pt x="1236" y="69"/>
                  <a:pt x="1236" y="69"/>
                  <a:pt x="1236" y="69"/>
                </a:cubicBezTo>
                <a:cubicBezTo>
                  <a:pt x="1236" y="67"/>
                  <a:pt x="1236" y="67"/>
                  <a:pt x="1236" y="67"/>
                </a:cubicBezTo>
                <a:cubicBezTo>
                  <a:pt x="1240" y="66"/>
                  <a:pt x="1240" y="66"/>
                  <a:pt x="1240" y="66"/>
                </a:cubicBezTo>
                <a:cubicBezTo>
                  <a:pt x="1253" y="53"/>
                  <a:pt x="1253" y="53"/>
                  <a:pt x="1253" y="53"/>
                </a:cubicBezTo>
                <a:cubicBezTo>
                  <a:pt x="1257" y="51"/>
                  <a:pt x="1257" y="51"/>
                  <a:pt x="1257" y="51"/>
                </a:cubicBezTo>
                <a:cubicBezTo>
                  <a:pt x="1259" y="46"/>
                  <a:pt x="1251" y="54"/>
                  <a:pt x="1259" y="47"/>
                </a:cubicBezTo>
                <a:cubicBezTo>
                  <a:pt x="1261" y="48"/>
                  <a:pt x="1261" y="48"/>
                  <a:pt x="1261" y="48"/>
                </a:cubicBezTo>
                <a:cubicBezTo>
                  <a:pt x="1255" y="54"/>
                  <a:pt x="1255" y="54"/>
                  <a:pt x="1255" y="54"/>
                </a:cubicBezTo>
                <a:cubicBezTo>
                  <a:pt x="1259" y="55"/>
                  <a:pt x="1259" y="55"/>
                  <a:pt x="1259" y="55"/>
                </a:cubicBezTo>
                <a:cubicBezTo>
                  <a:pt x="1259" y="56"/>
                  <a:pt x="1259" y="56"/>
                  <a:pt x="1259" y="56"/>
                </a:cubicBezTo>
                <a:cubicBezTo>
                  <a:pt x="1256" y="56"/>
                  <a:pt x="1253" y="61"/>
                  <a:pt x="1252" y="59"/>
                </a:cubicBezTo>
                <a:cubicBezTo>
                  <a:pt x="1241" y="69"/>
                  <a:pt x="1241" y="69"/>
                  <a:pt x="1241" y="69"/>
                </a:cubicBezTo>
                <a:cubicBezTo>
                  <a:pt x="1241" y="72"/>
                  <a:pt x="1241" y="72"/>
                  <a:pt x="1241" y="72"/>
                </a:cubicBezTo>
                <a:cubicBezTo>
                  <a:pt x="1247" y="71"/>
                  <a:pt x="1247" y="71"/>
                  <a:pt x="1247" y="71"/>
                </a:cubicBezTo>
                <a:cubicBezTo>
                  <a:pt x="1249" y="66"/>
                  <a:pt x="1249" y="66"/>
                  <a:pt x="1249" y="66"/>
                </a:cubicBezTo>
                <a:cubicBezTo>
                  <a:pt x="1256" y="64"/>
                  <a:pt x="1256" y="64"/>
                  <a:pt x="1256" y="64"/>
                </a:cubicBezTo>
                <a:cubicBezTo>
                  <a:pt x="1266" y="52"/>
                  <a:pt x="1266" y="52"/>
                  <a:pt x="1266" y="52"/>
                </a:cubicBezTo>
                <a:cubicBezTo>
                  <a:pt x="1263" y="52"/>
                  <a:pt x="1263" y="52"/>
                  <a:pt x="1263" y="52"/>
                </a:cubicBezTo>
                <a:cubicBezTo>
                  <a:pt x="1270" y="46"/>
                  <a:pt x="1270" y="46"/>
                  <a:pt x="1270" y="46"/>
                </a:cubicBezTo>
                <a:cubicBezTo>
                  <a:pt x="1272" y="47"/>
                  <a:pt x="1272" y="47"/>
                  <a:pt x="1272" y="47"/>
                </a:cubicBezTo>
                <a:cubicBezTo>
                  <a:pt x="1278" y="44"/>
                  <a:pt x="1278" y="44"/>
                  <a:pt x="1278" y="44"/>
                </a:cubicBezTo>
                <a:cubicBezTo>
                  <a:pt x="1276" y="46"/>
                  <a:pt x="1270" y="40"/>
                  <a:pt x="1265" y="55"/>
                </a:cubicBezTo>
                <a:cubicBezTo>
                  <a:pt x="1268" y="56"/>
                  <a:pt x="1268" y="56"/>
                  <a:pt x="1268" y="56"/>
                </a:cubicBezTo>
                <a:cubicBezTo>
                  <a:pt x="1267" y="58"/>
                  <a:pt x="1267" y="58"/>
                  <a:pt x="1267" y="58"/>
                </a:cubicBezTo>
                <a:cubicBezTo>
                  <a:pt x="1268" y="61"/>
                  <a:pt x="1269" y="56"/>
                  <a:pt x="1272" y="60"/>
                </a:cubicBezTo>
                <a:cubicBezTo>
                  <a:pt x="1268" y="63"/>
                  <a:pt x="1268" y="63"/>
                  <a:pt x="1268" y="63"/>
                </a:cubicBezTo>
                <a:cubicBezTo>
                  <a:pt x="1263" y="67"/>
                  <a:pt x="1263" y="67"/>
                  <a:pt x="1263" y="67"/>
                </a:cubicBezTo>
                <a:cubicBezTo>
                  <a:pt x="1263" y="67"/>
                  <a:pt x="1263" y="67"/>
                  <a:pt x="1263" y="67"/>
                </a:cubicBezTo>
                <a:cubicBezTo>
                  <a:pt x="1262" y="68"/>
                  <a:pt x="1271" y="64"/>
                  <a:pt x="1262" y="71"/>
                </a:cubicBezTo>
                <a:cubicBezTo>
                  <a:pt x="1261" y="70"/>
                  <a:pt x="1267" y="71"/>
                  <a:pt x="1260" y="69"/>
                </a:cubicBezTo>
                <a:cubicBezTo>
                  <a:pt x="1258" y="73"/>
                  <a:pt x="1258" y="73"/>
                  <a:pt x="1258" y="73"/>
                </a:cubicBezTo>
                <a:cubicBezTo>
                  <a:pt x="1260" y="74"/>
                  <a:pt x="1259" y="74"/>
                  <a:pt x="1254" y="76"/>
                </a:cubicBezTo>
                <a:cubicBezTo>
                  <a:pt x="1257" y="80"/>
                  <a:pt x="1257" y="80"/>
                  <a:pt x="1257" y="80"/>
                </a:cubicBezTo>
                <a:cubicBezTo>
                  <a:pt x="1262" y="78"/>
                  <a:pt x="1262" y="78"/>
                  <a:pt x="1262" y="78"/>
                </a:cubicBezTo>
                <a:cubicBezTo>
                  <a:pt x="1264" y="76"/>
                  <a:pt x="1264" y="76"/>
                  <a:pt x="1264" y="76"/>
                </a:cubicBezTo>
                <a:cubicBezTo>
                  <a:pt x="1263" y="74"/>
                  <a:pt x="1263" y="74"/>
                  <a:pt x="1263" y="74"/>
                </a:cubicBezTo>
                <a:cubicBezTo>
                  <a:pt x="1266" y="77"/>
                  <a:pt x="1266" y="77"/>
                  <a:pt x="1266" y="77"/>
                </a:cubicBezTo>
                <a:cubicBezTo>
                  <a:pt x="1276" y="75"/>
                  <a:pt x="1276" y="75"/>
                  <a:pt x="1276" y="75"/>
                </a:cubicBezTo>
                <a:cubicBezTo>
                  <a:pt x="1278" y="72"/>
                  <a:pt x="1278" y="72"/>
                  <a:pt x="1278" y="72"/>
                </a:cubicBezTo>
                <a:cubicBezTo>
                  <a:pt x="1275" y="70"/>
                  <a:pt x="1275" y="70"/>
                  <a:pt x="1275" y="70"/>
                </a:cubicBezTo>
                <a:cubicBezTo>
                  <a:pt x="1274" y="70"/>
                  <a:pt x="1287" y="67"/>
                  <a:pt x="1270" y="71"/>
                </a:cubicBezTo>
                <a:cubicBezTo>
                  <a:pt x="1272" y="68"/>
                  <a:pt x="1272" y="68"/>
                  <a:pt x="1272" y="68"/>
                </a:cubicBezTo>
                <a:cubicBezTo>
                  <a:pt x="1270" y="66"/>
                  <a:pt x="1270" y="66"/>
                  <a:pt x="1270" y="66"/>
                </a:cubicBezTo>
                <a:cubicBezTo>
                  <a:pt x="1273" y="66"/>
                  <a:pt x="1273" y="66"/>
                  <a:pt x="1273" y="66"/>
                </a:cubicBezTo>
                <a:cubicBezTo>
                  <a:pt x="1277" y="63"/>
                  <a:pt x="1277" y="63"/>
                  <a:pt x="1277" y="63"/>
                </a:cubicBezTo>
                <a:cubicBezTo>
                  <a:pt x="1278" y="63"/>
                  <a:pt x="1278" y="63"/>
                  <a:pt x="1278" y="63"/>
                </a:cubicBezTo>
                <a:cubicBezTo>
                  <a:pt x="1277" y="68"/>
                  <a:pt x="1277" y="68"/>
                  <a:pt x="1277" y="68"/>
                </a:cubicBezTo>
                <a:cubicBezTo>
                  <a:pt x="1281" y="70"/>
                  <a:pt x="1281" y="70"/>
                  <a:pt x="1281" y="70"/>
                </a:cubicBezTo>
                <a:cubicBezTo>
                  <a:pt x="1287" y="69"/>
                  <a:pt x="1287" y="69"/>
                  <a:pt x="1287" y="69"/>
                </a:cubicBezTo>
                <a:cubicBezTo>
                  <a:pt x="1285" y="70"/>
                  <a:pt x="1285" y="70"/>
                  <a:pt x="1285" y="70"/>
                </a:cubicBezTo>
                <a:cubicBezTo>
                  <a:pt x="1285" y="71"/>
                  <a:pt x="1285" y="71"/>
                  <a:pt x="1285" y="71"/>
                </a:cubicBezTo>
                <a:cubicBezTo>
                  <a:pt x="1262" y="94"/>
                  <a:pt x="1262" y="94"/>
                  <a:pt x="1262" y="94"/>
                </a:cubicBezTo>
                <a:cubicBezTo>
                  <a:pt x="1262" y="95"/>
                  <a:pt x="1262" y="95"/>
                  <a:pt x="1262" y="95"/>
                </a:cubicBezTo>
                <a:cubicBezTo>
                  <a:pt x="1258" y="95"/>
                  <a:pt x="1258" y="95"/>
                  <a:pt x="1258" y="95"/>
                </a:cubicBezTo>
                <a:cubicBezTo>
                  <a:pt x="1258" y="96"/>
                  <a:pt x="1258" y="96"/>
                  <a:pt x="1258" y="96"/>
                </a:cubicBezTo>
                <a:cubicBezTo>
                  <a:pt x="1259" y="97"/>
                  <a:pt x="1260" y="96"/>
                  <a:pt x="1260" y="97"/>
                </a:cubicBezTo>
                <a:cubicBezTo>
                  <a:pt x="1258" y="98"/>
                  <a:pt x="1258" y="98"/>
                  <a:pt x="1258" y="98"/>
                </a:cubicBezTo>
                <a:cubicBezTo>
                  <a:pt x="1259" y="98"/>
                  <a:pt x="1259" y="98"/>
                  <a:pt x="1259" y="98"/>
                </a:cubicBezTo>
                <a:cubicBezTo>
                  <a:pt x="1255" y="101"/>
                  <a:pt x="1255" y="101"/>
                  <a:pt x="1255" y="101"/>
                </a:cubicBezTo>
                <a:cubicBezTo>
                  <a:pt x="1259" y="104"/>
                  <a:pt x="1259" y="104"/>
                  <a:pt x="1259" y="104"/>
                </a:cubicBezTo>
                <a:cubicBezTo>
                  <a:pt x="1261" y="103"/>
                  <a:pt x="1262" y="105"/>
                  <a:pt x="1264" y="105"/>
                </a:cubicBezTo>
                <a:cubicBezTo>
                  <a:pt x="1262" y="110"/>
                  <a:pt x="1262" y="110"/>
                  <a:pt x="1262" y="110"/>
                </a:cubicBezTo>
                <a:cubicBezTo>
                  <a:pt x="1263" y="113"/>
                  <a:pt x="1263" y="113"/>
                  <a:pt x="1263" y="113"/>
                </a:cubicBezTo>
                <a:cubicBezTo>
                  <a:pt x="1262" y="112"/>
                  <a:pt x="1264" y="110"/>
                  <a:pt x="1268" y="113"/>
                </a:cubicBezTo>
                <a:cubicBezTo>
                  <a:pt x="1269" y="112"/>
                  <a:pt x="1269" y="112"/>
                  <a:pt x="1269" y="112"/>
                </a:cubicBezTo>
                <a:cubicBezTo>
                  <a:pt x="1271" y="116"/>
                  <a:pt x="1271" y="116"/>
                  <a:pt x="1271" y="116"/>
                </a:cubicBezTo>
                <a:cubicBezTo>
                  <a:pt x="1273" y="116"/>
                  <a:pt x="1273" y="116"/>
                  <a:pt x="1273" y="116"/>
                </a:cubicBezTo>
                <a:cubicBezTo>
                  <a:pt x="1269" y="120"/>
                  <a:pt x="1269" y="120"/>
                  <a:pt x="1269" y="120"/>
                </a:cubicBezTo>
                <a:cubicBezTo>
                  <a:pt x="1267" y="120"/>
                  <a:pt x="1267" y="120"/>
                  <a:pt x="1267" y="120"/>
                </a:cubicBezTo>
                <a:cubicBezTo>
                  <a:pt x="1267" y="121"/>
                  <a:pt x="1267" y="121"/>
                  <a:pt x="1267" y="121"/>
                </a:cubicBezTo>
                <a:cubicBezTo>
                  <a:pt x="1266" y="120"/>
                  <a:pt x="1266" y="120"/>
                  <a:pt x="1266" y="120"/>
                </a:cubicBezTo>
                <a:cubicBezTo>
                  <a:pt x="1265" y="121"/>
                  <a:pt x="1274" y="114"/>
                  <a:pt x="1263" y="124"/>
                </a:cubicBezTo>
                <a:cubicBezTo>
                  <a:pt x="1260" y="122"/>
                  <a:pt x="1260" y="122"/>
                  <a:pt x="1260" y="122"/>
                </a:cubicBezTo>
                <a:cubicBezTo>
                  <a:pt x="1257" y="123"/>
                  <a:pt x="1261" y="127"/>
                  <a:pt x="1257" y="125"/>
                </a:cubicBezTo>
                <a:cubicBezTo>
                  <a:pt x="1257" y="126"/>
                  <a:pt x="1257" y="126"/>
                  <a:pt x="1257" y="126"/>
                </a:cubicBezTo>
                <a:cubicBezTo>
                  <a:pt x="1258" y="126"/>
                  <a:pt x="1255" y="129"/>
                  <a:pt x="1259" y="127"/>
                </a:cubicBezTo>
                <a:cubicBezTo>
                  <a:pt x="1256" y="132"/>
                  <a:pt x="1256" y="132"/>
                  <a:pt x="1256" y="132"/>
                </a:cubicBezTo>
                <a:cubicBezTo>
                  <a:pt x="1248" y="137"/>
                  <a:pt x="1248" y="137"/>
                  <a:pt x="1248" y="137"/>
                </a:cubicBezTo>
                <a:cubicBezTo>
                  <a:pt x="1255" y="130"/>
                  <a:pt x="1255" y="130"/>
                  <a:pt x="1255" y="130"/>
                </a:cubicBezTo>
                <a:cubicBezTo>
                  <a:pt x="1250" y="131"/>
                  <a:pt x="1250" y="131"/>
                  <a:pt x="1250" y="131"/>
                </a:cubicBezTo>
                <a:cubicBezTo>
                  <a:pt x="1247" y="136"/>
                  <a:pt x="1247" y="136"/>
                  <a:pt x="1247" y="136"/>
                </a:cubicBezTo>
                <a:cubicBezTo>
                  <a:pt x="1242" y="137"/>
                  <a:pt x="1242" y="137"/>
                  <a:pt x="1242" y="137"/>
                </a:cubicBezTo>
                <a:cubicBezTo>
                  <a:pt x="1240" y="134"/>
                  <a:pt x="1240" y="134"/>
                  <a:pt x="1240" y="134"/>
                </a:cubicBezTo>
                <a:cubicBezTo>
                  <a:pt x="1246" y="132"/>
                  <a:pt x="1246" y="132"/>
                  <a:pt x="1246" y="132"/>
                </a:cubicBezTo>
                <a:cubicBezTo>
                  <a:pt x="1251" y="127"/>
                  <a:pt x="1251" y="127"/>
                  <a:pt x="1251" y="127"/>
                </a:cubicBezTo>
                <a:cubicBezTo>
                  <a:pt x="1254" y="125"/>
                  <a:pt x="1254" y="125"/>
                  <a:pt x="1254" y="125"/>
                </a:cubicBezTo>
                <a:cubicBezTo>
                  <a:pt x="1255" y="126"/>
                  <a:pt x="1255" y="126"/>
                  <a:pt x="1255" y="126"/>
                </a:cubicBezTo>
                <a:cubicBezTo>
                  <a:pt x="1257" y="124"/>
                  <a:pt x="1240" y="132"/>
                  <a:pt x="1260" y="121"/>
                </a:cubicBezTo>
                <a:cubicBezTo>
                  <a:pt x="1257" y="117"/>
                  <a:pt x="1257" y="117"/>
                  <a:pt x="1257" y="117"/>
                </a:cubicBezTo>
                <a:cubicBezTo>
                  <a:pt x="1256" y="116"/>
                  <a:pt x="1256" y="116"/>
                  <a:pt x="1256" y="116"/>
                </a:cubicBezTo>
                <a:cubicBezTo>
                  <a:pt x="1252" y="117"/>
                  <a:pt x="1252" y="117"/>
                  <a:pt x="1252" y="117"/>
                </a:cubicBezTo>
                <a:cubicBezTo>
                  <a:pt x="1254" y="120"/>
                  <a:pt x="1254" y="120"/>
                  <a:pt x="1254" y="120"/>
                </a:cubicBezTo>
                <a:cubicBezTo>
                  <a:pt x="1252" y="122"/>
                  <a:pt x="1248" y="123"/>
                  <a:pt x="1248" y="122"/>
                </a:cubicBezTo>
                <a:cubicBezTo>
                  <a:pt x="1246" y="124"/>
                  <a:pt x="1246" y="124"/>
                  <a:pt x="1246" y="124"/>
                </a:cubicBezTo>
                <a:cubicBezTo>
                  <a:pt x="1247" y="125"/>
                  <a:pt x="1246" y="120"/>
                  <a:pt x="1246" y="125"/>
                </a:cubicBezTo>
                <a:cubicBezTo>
                  <a:pt x="1245" y="124"/>
                  <a:pt x="1245" y="124"/>
                  <a:pt x="1245" y="124"/>
                </a:cubicBezTo>
                <a:cubicBezTo>
                  <a:pt x="1238" y="132"/>
                  <a:pt x="1238" y="132"/>
                  <a:pt x="1238" y="132"/>
                </a:cubicBezTo>
                <a:cubicBezTo>
                  <a:pt x="1237" y="132"/>
                  <a:pt x="1238" y="134"/>
                  <a:pt x="1237" y="132"/>
                </a:cubicBezTo>
                <a:cubicBezTo>
                  <a:pt x="1237" y="134"/>
                  <a:pt x="1237" y="134"/>
                  <a:pt x="1237" y="134"/>
                </a:cubicBezTo>
                <a:cubicBezTo>
                  <a:pt x="1234" y="134"/>
                  <a:pt x="1234" y="134"/>
                  <a:pt x="1234" y="134"/>
                </a:cubicBezTo>
                <a:cubicBezTo>
                  <a:pt x="1230" y="138"/>
                  <a:pt x="1230" y="138"/>
                  <a:pt x="1230" y="138"/>
                </a:cubicBezTo>
                <a:cubicBezTo>
                  <a:pt x="1225" y="142"/>
                  <a:pt x="1225" y="142"/>
                  <a:pt x="1225" y="142"/>
                </a:cubicBezTo>
                <a:cubicBezTo>
                  <a:pt x="1219" y="143"/>
                  <a:pt x="1219" y="143"/>
                  <a:pt x="1219" y="143"/>
                </a:cubicBezTo>
                <a:cubicBezTo>
                  <a:pt x="1218" y="144"/>
                  <a:pt x="1218" y="144"/>
                  <a:pt x="1218" y="144"/>
                </a:cubicBezTo>
                <a:cubicBezTo>
                  <a:pt x="1214" y="138"/>
                  <a:pt x="1214" y="138"/>
                  <a:pt x="1214" y="138"/>
                </a:cubicBezTo>
                <a:cubicBezTo>
                  <a:pt x="1210" y="141"/>
                  <a:pt x="1210" y="141"/>
                  <a:pt x="1210" y="141"/>
                </a:cubicBezTo>
                <a:cubicBezTo>
                  <a:pt x="1207" y="139"/>
                  <a:pt x="1207" y="139"/>
                  <a:pt x="1207" y="139"/>
                </a:cubicBezTo>
                <a:cubicBezTo>
                  <a:pt x="1217" y="132"/>
                  <a:pt x="1201" y="155"/>
                  <a:pt x="1215" y="132"/>
                </a:cubicBezTo>
                <a:cubicBezTo>
                  <a:pt x="1222" y="127"/>
                  <a:pt x="1222" y="127"/>
                  <a:pt x="1222" y="127"/>
                </a:cubicBezTo>
                <a:cubicBezTo>
                  <a:pt x="1229" y="128"/>
                  <a:pt x="1229" y="128"/>
                  <a:pt x="1229" y="128"/>
                </a:cubicBezTo>
                <a:cubicBezTo>
                  <a:pt x="1234" y="126"/>
                  <a:pt x="1234" y="126"/>
                  <a:pt x="1234" y="126"/>
                </a:cubicBezTo>
                <a:cubicBezTo>
                  <a:pt x="1234" y="122"/>
                  <a:pt x="1234" y="122"/>
                  <a:pt x="1234" y="122"/>
                </a:cubicBezTo>
                <a:cubicBezTo>
                  <a:pt x="1237" y="121"/>
                  <a:pt x="1237" y="121"/>
                  <a:pt x="1237" y="121"/>
                </a:cubicBezTo>
                <a:cubicBezTo>
                  <a:pt x="1236" y="118"/>
                  <a:pt x="1236" y="118"/>
                  <a:pt x="1236" y="118"/>
                </a:cubicBezTo>
                <a:cubicBezTo>
                  <a:pt x="1236" y="117"/>
                  <a:pt x="1236" y="117"/>
                  <a:pt x="1236" y="117"/>
                </a:cubicBezTo>
                <a:cubicBezTo>
                  <a:pt x="1236" y="116"/>
                  <a:pt x="1236" y="116"/>
                  <a:pt x="1236" y="116"/>
                </a:cubicBezTo>
                <a:cubicBezTo>
                  <a:pt x="1238" y="117"/>
                  <a:pt x="1238" y="117"/>
                  <a:pt x="1238" y="117"/>
                </a:cubicBezTo>
                <a:cubicBezTo>
                  <a:pt x="1240" y="117"/>
                  <a:pt x="1240" y="117"/>
                  <a:pt x="1240" y="117"/>
                </a:cubicBezTo>
                <a:cubicBezTo>
                  <a:pt x="1240" y="115"/>
                  <a:pt x="1240" y="115"/>
                  <a:pt x="1240" y="115"/>
                </a:cubicBezTo>
                <a:cubicBezTo>
                  <a:pt x="1238" y="112"/>
                  <a:pt x="1238" y="112"/>
                  <a:pt x="1238" y="112"/>
                </a:cubicBezTo>
                <a:cubicBezTo>
                  <a:pt x="1236" y="111"/>
                  <a:pt x="1236" y="111"/>
                  <a:pt x="1236" y="111"/>
                </a:cubicBezTo>
                <a:cubicBezTo>
                  <a:pt x="1243" y="104"/>
                  <a:pt x="1243" y="104"/>
                  <a:pt x="1243" y="104"/>
                </a:cubicBezTo>
                <a:cubicBezTo>
                  <a:pt x="1240" y="104"/>
                  <a:pt x="1240" y="104"/>
                  <a:pt x="1240" y="104"/>
                </a:cubicBezTo>
                <a:cubicBezTo>
                  <a:pt x="1236" y="107"/>
                  <a:pt x="1236" y="107"/>
                  <a:pt x="1236" y="107"/>
                </a:cubicBezTo>
                <a:cubicBezTo>
                  <a:pt x="1236" y="106"/>
                  <a:pt x="1236" y="106"/>
                  <a:pt x="1236" y="106"/>
                </a:cubicBezTo>
                <a:cubicBezTo>
                  <a:pt x="1232" y="107"/>
                  <a:pt x="1232" y="107"/>
                  <a:pt x="1232" y="107"/>
                </a:cubicBezTo>
                <a:cubicBezTo>
                  <a:pt x="1221" y="117"/>
                  <a:pt x="1221" y="117"/>
                  <a:pt x="1221" y="117"/>
                </a:cubicBezTo>
                <a:cubicBezTo>
                  <a:pt x="1217" y="119"/>
                  <a:pt x="1217" y="119"/>
                  <a:pt x="1217" y="119"/>
                </a:cubicBezTo>
                <a:cubicBezTo>
                  <a:pt x="1215" y="122"/>
                  <a:pt x="1215" y="122"/>
                  <a:pt x="1215" y="122"/>
                </a:cubicBezTo>
                <a:cubicBezTo>
                  <a:pt x="1212" y="127"/>
                  <a:pt x="1212" y="127"/>
                  <a:pt x="1212" y="127"/>
                </a:cubicBezTo>
                <a:cubicBezTo>
                  <a:pt x="1209" y="128"/>
                  <a:pt x="1209" y="128"/>
                  <a:pt x="1209" y="128"/>
                </a:cubicBezTo>
                <a:cubicBezTo>
                  <a:pt x="1206" y="133"/>
                  <a:pt x="1206" y="133"/>
                  <a:pt x="1206" y="133"/>
                </a:cubicBezTo>
                <a:cubicBezTo>
                  <a:pt x="1203" y="132"/>
                  <a:pt x="1203" y="132"/>
                  <a:pt x="1203" y="132"/>
                </a:cubicBezTo>
                <a:cubicBezTo>
                  <a:pt x="1202" y="132"/>
                  <a:pt x="1202" y="132"/>
                  <a:pt x="1202" y="132"/>
                </a:cubicBezTo>
                <a:cubicBezTo>
                  <a:pt x="1203" y="135"/>
                  <a:pt x="1203" y="135"/>
                  <a:pt x="1203" y="135"/>
                </a:cubicBezTo>
                <a:cubicBezTo>
                  <a:pt x="1200" y="136"/>
                  <a:pt x="1200" y="136"/>
                  <a:pt x="1200" y="136"/>
                </a:cubicBezTo>
                <a:cubicBezTo>
                  <a:pt x="1200" y="137"/>
                  <a:pt x="1200" y="137"/>
                  <a:pt x="1200" y="137"/>
                </a:cubicBezTo>
                <a:cubicBezTo>
                  <a:pt x="1198" y="136"/>
                  <a:pt x="1203" y="142"/>
                  <a:pt x="1197" y="137"/>
                </a:cubicBezTo>
                <a:cubicBezTo>
                  <a:pt x="1194" y="140"/>
                  <a:pt x="1194" y="140"/>
                  <a:pt x="1194" y="140"/>
                </a:cubicBezTo>
                <a:cubicBezTo>
                  <a:pt x="1195" y="140"/>
                  <a:pt x="1194" y="141"/>
                  <a:pt x="1193" y="139"/>
                </a:cubicBezTo>
                <a:cubicBezTo>
                  <a:pt x="1193" y="146"/>
                  <a:pt x="1193" y="146"/>
                  <a:pt x="1193" y="146"/>
                </a:cubicBezTo>
                <a:cubicBezTo>
                  <a:pt x="1185" y="150"/>
                  <a:pt x="1185" y="150"/>
                  <a:pt x="1185" y="150"/>
                </a:cubicBezTo>
                <a:cubicBezTo>
                  <a:pt x="1185" y="151"/>
                  <a:pt x="1185" y="151"/>
                  <a:pt x="1185" y="151"/>
                </a:cubicBezTo>
                <a:cubicBezTo>
                  <a:pt x="1182" y="152"/>
                  <a:pt x="1177" y="153"/>
                  <a:pt x="1175" y="155"/>
                </a:cubicBezTo>
                <a:cubicBezTo>
                  <a:pt x="1174" y="159"/>
                  <a:pt x="1174" y="159"/>
                  <a:pt x="1174" y="159"/>
                </a:cubicBezTo>
                <a:cubicBezTo>
                  <a:pt x="1172" y="160"/>
                  <a:pt x="1172" y="160"/>
                  <a:pt x="1172" y="160"/>
                </a:cubicBezTo>
                <a:cubicBezTo>
                  <a:pt x="1170" y="163"/>
                  <a:pt x="1170" y="163"/>
                  <a:pt x="1170" y="163"/>
                </a:cubicBezTo>
                <a:cubicBezTo>
                  <a:pt x="1166" y="165"/>
                  <a:pt x="1166" y="165"/>
                  <a:pt x="1166" y="165"/>
                </a:cubicBezTo>
                <a:cubicBezTo>
                  <a:pt x="1165" y="165"/>
                  <a:pt x="1165" y="165"/>
                  <a:pt x="1165" y="165"/>
                </a:cubicBezTo>
                <a:cubicBezTo>
                  <a:pt x="1163" y="169"/>
                  <a:pt x="1163" y="169"/>
                  <a:pt x="1163" y="169"/>
                </a:cubicBezTo>
                <a:cubicBezTo>
                  <a:pt x="1161" y="169"/>
                  <a:pt x="1161" y="169"/>
                  <a:pt x="1161" y="169"/>
                </a:cubicBezTo>
                <a:cubicBezTo>
                  <a:pt x="1161" y="172"/>
                  <a:pt x="1161" y="172"/>
                  <a:pt x="1161" y="172"/>
                </a:cubicBezTo>
                <a:cubicBezTo>
                  <a:pt x="1141" y="189"/>
                  <a:pt x="1141" y="189"/>
                  <a:pt x="1141" y="189"/>
                </a:cubicBezTo>
                <a:cubicBezTo>
                  <a:pt x="1144" y="188"/>
                  <a:pt x="1142" y="189"/>
                  <a:pt x="1140" y="193"/>
                </a:cubicBezTo>
                <a:cubicBezTo>
                  <a:pt x="1144" y="193"/>
                  <a:pt x="1144" y="193"/>
                  <a:pt x="1144" y="193"/>
                </a:cubicBezTo>
                <a:cubicBezTo>
                  <a:pt x="1142" y="196"/>
                  <a:pt x="1142" y="196"/>
                  <a:pt x="1142" y="196"/>
                </a:cubicBezTo>
                <a:cubicBezTo>
                  <a:pt x="1133" y="206"/>
                  <a:pt x="1133" y="206"/>
                  <a:pt x="1133" y="206"/>
                </a:cubicBezTo>
                <a:cubicBezTo>
                  <a:pt x="1130" y="206"/>
                  <a:pt x="1130" y="206"/>
                  <a:pt x="1130" y="206"/>
                </a:cubicBezTo>
                <a:cubicBezTo>
                  <a:pt x="1130" y="202"/>
                  <a:pt x="1130" y="202"/>
                  <a:pt x="1130" y="202"/>
                </a:cubicBezTo>
                <a:cubicBezTo>
                  <a:pt x="1123" y="205"/>
                  <a:pt x="1123" y="205"/>
                  <a:pt x="1123" y="205"/>
                </a:cubicBezTo>
                <a:cubicBezTo>
                  <a:pt x="1123" y="207"/>
                  <a:pt x="1123" y="207"/>
                  <a:pt x="1123" y="207"/>
                </a:cubicBezTo>
                <a:cubicBezTo>
                  <a:pt x="1120" y="207"/>
                  <a:pt x="1120" y="207"/>
                  <a:pt x="1120" y="207"/>
                </a:cubicBezTo>
                <a:cubicBezTo>
                  <a:pt x="1119" y="208"/>
                  <a:pt x="1125" y="205"/>
                  <a:pt x="1117" y="208"/>
                </a:cubicBezTo>
                <a:cubicBezTo>
                  <a:pt x="1119" y="210"/>
                  <a:pt x="1119" y="210"/>
                  <a:pt x="1119" y="210"/>
                </a:cubicBezTo>
                <a:cubicBezTo>
                  <a:pt x="1115" y="214"/>
                  <a:pt x="1115" y="214"/>
                  <a:pt x="1115" y="214"/>
                </a:cubicBezTo>
                <a:cubicBezTo>
                  <a:pt x="1115" y="216"/>
                  <a:pt x="1115" y="216"/>
                  <a:pt x="1115" y="216"/>
                </a:cubicBezTo>
                <a:cubicBezTo>
                  <a:pt x="1112" y="215"/>
                  <a:pt x="1112" y="215"/>
                  <a:pt x="1112" y="215"/>
                </a:cubicBezTo>
                <a:cubicBezTo>
                  <a:pt x="1109" y="221"/>
                  <a:pt x="1109" y="221"/>
                  <a:pt x="1109" y="221"/>
                </a:cubicBezTo>
                <a:cubicBezTo>
                  <a:pt x="1112" y="223"/>
                  <a:pt x="1112" y="223"/>
                  <a:pt x="1112" y="223"/>
                </a:cubicBezTo>
                <a:cubicBezTo>
                  <a:pt x="1113" y="222"/>
                  <a:pt x="1113" y="222"/>
                  <a:pt x="1113" y="222"/>
                </a:cubicBezTo>
                <a:cubicBezTo>
                  <a:pt x="1112" y="226"/>
                  <a:pt x="1112" y="226"/>
                  <a:pt x="1112" y="226"/>
                </a:cubicBezTo>
                <a:cubicBezTo>
                  <a:pt x="1111" y="227"/>
                  <a:pt x="1111" y="227"/>
                  <a:pt x="1111" y="227"/>
                </a:cubicBezTo>
                <a:cubicBezTo>
                  <a:pt x="1103" y="226"/>
                  <a:pt x="1103" y="226"/>
                  <a:pt x="1103" y="226"/>
                </a:cubicBezTo>
                <a:cubicBezTo>
                  <a:pt x="1098" y="229"/>
                  <a:pt x="1098" y="229"/>
                  <a:pt x="1098" y="229"/>
                </a:cubicBezTo>
                <a:cubicBezTo>
                  <a:pt x="1097" y="230"/>
                  <a:pt x="1097" y="230"/>
                  <a:pt x="1097" y="230"/>
                </a:cubicBezTo>
                <a:cubicBezTo>
                  <a:pt x="1103" y="231"/>
                  <a:pt x="1103" y="231"/>
                  <a:pt x="1103" y="231"/>
                </a:cubicBezTo>
                <a:cubicBezTo>
                  <a:pt x="1106" y="232"/>
                  <a:pt x="1110" y="226"/>
                  <a:pt x="1113" y="233"/>
                </a:cubicBezTo>
                <a:cubicBezTo>
                  <a:pt x="1116" y="231"/>
                  <a:pt x="1116" y="231"/>
                  <a:pt x="1116" y="231"/>
                </a:cubicBezTo>
                <a:cubicBezTo>
                  <a:pt x="1117" y="231"/>
                  <a:pt x="1119" y="233"/>
                  <a:pt x="1120" y="230"/>
                </a:cubicBezTo>
                <a:cubicBezTo>
                  <a:pt x="1119" y="227"/>
                  <a:pt x="1119" y="227"/>
                  <a:pt x="1119" y="227"/>
                </a:cubicBezTo>
                <a:cubicBezTo>
                  <a:pt x="1130" y="221"/>
                  <a:pt x="1130" y="221"/>
                  <a:pt x="1130" y="221"/>
                </a:cubicBezTo>
                <a:cubicBezTo>
                  <a:pt x="1130" y="219"/>
                  <a:pt x="1130" y="219"/>
                  <a:pt x="1130" y="219"/>
                </a:cubicBezTo>
                <a:cubicBezTo>
                  <a:pt x="1139" y="215"/>
                  <a:pt x="1139" y="215"/>
                  <a:pt x="1139" y="215"/>
                </a:cubicBezTo>
                <a:cubicBezTo>
                  <a:pt x="1141" y="213"/>
                  <a:pt x="1141" y="213"/>
                  <a:pt x="1141" y="213"/>
                </a:cubicBezTo>
                <a:cubicBezTo>
                  <a:pt x="1141" y="212"/>
                  <a:pt x="1141" y="212"/>
                  <a:pt x="1141" y="212"/>
                </a:cubicBezTo>
                <a:cubicBezTo>
                  <a:pt x="1139" y="211"/>
                  <a:pt x="1139" y="211"/>
                  <a:pt x="1139" y="211"/>
                </a:cubicBezTo>
                <a:cubicBezTo>
                  <a:pt x="1137" y="212"/>
                  <a:pt x="1137" y="212"/>
                  <a:pt x="1137" y="212"/>
                </a:cubicBezTo>
                <a:cubicBezTo>
                  <a:pt x="1138" y="209"/>
                  <a:pt x="1138" y="209"/>
                  <a:pt x="1138" y="209"/>
                </a:cubicBezTo>
                <a:cubicBezTo>
                  <a:pt x="1143" y="211"/>
                  <a:pt x="1143" y="211"/>
                  <a:pt x="1143" y="211"/>
                </a:cubicBezTo>
                <a:cubicBezTo>
                  <a:pt x="1150" y="204"/>
                  <a:pt x="1150" y="204"/>
                  <a:pt x="1150" y="204"/>
                </a:cubicBezTo>
                <a:cubicBezTo>
                  <a:pt x="1154" y="201"/>
                  <a:pt x="1154" y="201"/>
                  <a:pt x="1154" y="201"/>
                </a:cubicBezTo>
                <a:cubicBezTo>
                  <a:pt x="1154" y="200"/>
                  <a:pt x="1154" y="200"/>
                  <a:pt x="1154" y="200"/>
                </a:cubicBezTo>
                <a:cubicBezTo>
                  <a:pt x="1152" y="205"/>
                  <a:pt x="1159" y="205"/>
                  <a:pt x="1162" y="193"/>
                </a:cubicBezTo>
                <a:cubicBezTo>
                  <a:pt x="1170" y="185"/>
                  <a:pt x="1170" y="185"/>
                  <a:pt x="1170" y="185"/>
                </a:cubicBezTo>
                <a:cubicBezTo>
                  <a:pt x="1170" y="186"/>
                  <a:pt x="1167" y="186"/>
                  <a:pt x="1171" y="186"/>
                </a:cubicBezTo>
                <a:cubicBezTo>
                  <a:pt x="1171" y="183"/>
                  <a:pt x="1171" y="183"/>
                  <a:pt x="1171" y="183"/>
                </a:cubicBezTo>
                <a:cubicBezTo>
                  <a:pt x="1175" y="183"/>
                  <a:pt x="1175" y="183"/>
                  <a:pt x="1175" y="183"/>
                </a:cubicBezTo>
                <a:cubicBezTo>
                  <a:pt x="1184" y="173"/>
                  <a:pt x="1184" y="173"/>
                  <a:pt x="1184" y="173"/>
                </a:cubicBezTo>
                <a:cubicBezTo>
                  <a:pt x="1190" y="172"/>
                  <a:pt x="1190" y="172"/>
                  <a:pt x="1190" y="172"/>
                </a:cubicBezTo>
                <a:cubicBezTo>
                  <a:pt x="1192" y="166"/>
                  <a:pt x="1192" y="166"/>
                  <a:pt x="1192" y="166"/>
                </a:cubicBezTo>
                <a:cubicBezTo>
                  <a:pt x="1196" y="164"/>
                  <a:pt x="1196" y="164"/>
                  <a:pt x="1196" y="164"/>
                </a:cubicBezTo>
                <a:cubicBezTo>
                  <a:pt x="1198" y="160"/>
                  <a:pt x="1198" y="160"/>
                  <a:pt x="1198" y="160"/>
                </a:cubicBezTo>
                <a:cubicBezTo>
                  <a:pt x="1202" y="159"/>
                  <a:pt x="1202" y="159"/>
                  <a:pt x="1202" y="159"/>
                </a:cubicBezTo>
                <a:cubicBezTo>
                  <a:pt x="1205" y="153"/>
                  <a:pt x="1205" y="153"/>
                  <a:pt x="1205" y="153"/>
                </a:cubicBezTo>
                <a:cubicBezTo>
                  <a:pt x="1207" y="152"/>
                  <a:pt x="1207" y="152"/>
                  <a:pt x="1207" y="152"/>
                </a:cubicBezTo>
                <a:cubicBezTo>
                  <a:pt x="1204" y="156"/>
                  <a:pt x="1204" y="156"/>
                  <a:pt x="1204" y="156"/>
                </a:cubicBezTo>
                <a:cubicBezTo>
                  <a:pt x="1210" y="155"/>
                  <a:pt x="1210" y="155"/>
                  <a:pt x="1210" y="155"/>
                </a:cubicBezTo>
                <a:cubicBezTo>
                  <a:pt x="1212" y="152"/>
                  <a:pt x="1212" y="152"/>
                  <a:pt x="1212" y="152"/>
                </a:cubicBezTo>
                <a:cubicBezTo>
                  <a:pt x="1210" y="150"/>
                  <a:pt x="1210" y="150"/>
                  <a:pt x="1210" y="150"/>
                </a:cubicBezTo>
                <a:cubicBezTo>
                  <a:pt x="1208" y="150"/>
                  <a:pt x="1207" y="150"/>
                  <a:pt x="1207" y="151"/>
                </a:cubicBezTo>
                <a:cubicBezTo>
                  <a:pt x="1206" y="149"/>
                  <a:pt x="1206" y="149"/>
                  <a:pt x="1206" y="149"/>
                </a:cubicBezTo>
                <a:cubicBezTo>
                  <a:pt x="1202" y="149"/>
                  <a:pt x="1202" y="149"/>
                  <a:pt x="1202" y="149"/>
                </a:cubicBezTo>
                <a:cubicBezTo>
                  <a:pt x="1199" y="151"/>
                  <a:pt x="1199" y="151"/>
                  <a:pt x="1199" y="151"/>
                </a:cubicBezTo>
                <a:cubicBezTo>
                  <a:pt x="1199" y="152"/>
                  <a:pt x="1198" y="151"/>
                  <a:pt x="1197" y="150"/>
                </a:cubicBezTo>
                <a:cubicBezTo>
                  <a:pt x="1199" y="147"/>
                  <a:pt x="1199" y="147"/>
                  <a:pt x="1199" y="147"/>
                </a:cubicBezTo>
                <a:cubicBezTo>
                  <a:pt x="1199" y="147"/>
                  <a:pt x="1202" y="154"/>
                  <a:pt x="1204" y="146"/>
                </a:cubicBezTo>
                <a:cubicBezTo>
                  <a:pt x="1204" y="145"/>
                  <a:pt x="1204" y="145"/>
                  <a:pt x="1204" y="145"/>
                </a:cubicBezTo>
                <a:cubicBezTo>
                  <a:pt x="1202" y="145"/>
                  <a:pt x="1202" y="145"/>
                  <a:pt x="1202" y="145"/>
                </a:cubicBezTo>
                <a:cubicBezTo>
                  <a:pt x="1203" y="144"/>
                  <a:pt x="1203" y="144"/>
                  <a:pt x="1203" y="144"/>
                </a:cubicBezTo>
                <a:cubicBezTo>
                  <a:pt x="1204" y="145"/>
                  <a:pt x="1204" y="145"/>
                  <a:pt x="1204" y="145"/>
                </a:cubicBezTo>
                <a:cubicBezTo>
                  <a:pt x="1207" y="143"/>
                  <a:pt x="1207" y="143"/>
                  <a:pt x="1207" y="143"/>
                </a:cubicBezTo>
                <a:cubicBezTo>
                  <a:pt x="1206" y="144"/>
                  <a:pt x="1203" y="140"/>
                  <a:pt x="1208" y="145"/>
                </a:cubicBezTo>
                <a:cubicBezTo>
                  <a:pt x="1208" y="144"/>
                  <a:pt x="1203" y="141"/>
                  <a:pt x="1207" y="147"/>
                </a:cubicBezTo>
                <a:cubicBezTo>
                  <a:pt x="1217" y="147"/>
                  <a:pt x="1217" y="147"/>
                  <a:pt x="1217" y="147"/>
                </a:cubicBezTo>
                <a:cubicBezTo>
                  <a:pt x="1216" y="148"/>
                  <a:pt x="1216" y="148"/>
                  <a:pt x="1216" y="148"/>
                </a:cubicBezTo>
                <a:cubicBezTo>
                  <a:pt x="1218" y="151"/>
                  <a:pt x="1218" y="151"/>
                  <a:pt x="1218" y="151"/>
                </a:cubicBezTo>
                <a:cubicBezTo>
                  <a:pt x="1216" y="153"/>
                  <a:pt x="1213" y="150"/>
                  <a:pt x="1212" y="155"/>
                </a:cubicBezTo>
                <a:cubicBezTo>
                  <a:pt x="1210" y="157"/>
                  <a:pt x="1210" y="157"/>
                  <a:pt x="1210" y="157"/>
                </a:cubicBezTo>
                <a:cubicBezTo>
                  <a:pt x="1210" y="159"/>
                  <a:pt x="1210" y="159"/>
                  <a:pt x="1210" y="159"/>
                </a:cubicBezTo>
                <a:cubicBezTo>
                  <a:pt x="1207" y="159"/>
                  <a:pt x="1207" y="159"/>
                  <a:pt x="1207" y="159"/>
                </a:cubicBezTo>
                <a:cubicBezTo>
                  <a:pt x="1199" y="166"/>
                  <a:pt x="1199" y="166"/>
                  <a:pt x="1199" y="166"/>
                </a:cubicBezTo>
                <a:cubicBezTo>
                  <a:pt x="1198" y="170"/>
                  <a:pt x="1198" y="170"/>
                  <a:pt x="1198" y="170"/>
                </a:cubicBezTo>
                <a:cubicBezTo>
                  <a:pt x="1195" y="173"/>
                  <a:pt x="1195" y="173"/>
                  <a:pt x="1195" y="173"/>
                </a:cubicBezTo>
                <a:cubicBezTo>
                  <a:pt x="1193" y="173"/>
                  <a:pt x="1193" y="173"/>
                  <a:pt x="1193" y="173"/>
                </a:cubicBezTo>
                <a:cubicBezTo>
                  <a:pt x="1192" y="176"/>
                  <a:pt x="1192" y="176"/>
                  <a:pt x="1192" y="176"/>
                </a:cubicBezTo>
                <a:cubicBezTo>
                  <a:pt x="1180" y="185"/>
                  <a:pt x="1180" y="185"/>
                  <a:pt x="1180" y="185"/>
                </a:cubicBezTo>
                <a:cubicBezTo>
                  <a:pt x="1175" y="190"/>
                  <a:pt x="1175" y="190"/>
                  <a:pt x="1175" y="190"/>
                </a:cubicBezTo>
                <a:cubicBezTo>
                  <a:pt x="1168" y="197"/>
                  <a:pt x="1168" y="197"/>
                  <a:pt x="1168" y="197"/>
                </a:cubicBezTo>
                <a:cubicBezTo>
                  <a:pt x="1167" y="196"/>
                  <a:pt x="1167" y="197"/>
                  <a:pt x="1166" y="195"/>
                </a:cubicBezTo>
                <a:cubicBezTo>
                  <a:pt x="1165" y="197"/>
                  <a:pt x="1165" y="197"/>
                  <a:pt x="1165" y="197"/>
                </a:cubicBezTo>
                <a:cubicBezTo>
                  <a:pt x="1165" y="197"/>
                  <a:pt x="1165" y="197"/>
                  <a:pt x="1165" y="197"/>
                </a:cubicBezTo>
                <a:cubicBezTo>
                  <a:pt x="1163" y="200"/>
                  <a:pt x="1163" y="200"/>
                  <a:pt x="1163" y="200"/>
                </a:cubicBezTo>
                <a:cubicBezTo>
                  <a:pt x="1157" y="203"/>
                  <a:pt x="1157" y="203"/>
                  <a:pt x="1157" y="203"/>
                </a:cubicBezTo>
                <a:cubicBezTo>
                  <a:pt x="1155" y="203"/>
                  <a:pt x="1152" y="204"/>
                  <a:pt x="1157" y="207"/>
                </a:cubicBezTo>
                <a:cubicBezTo>
                  <a:pt x="1154" y="209"/>
                  <a:pt x="1154" y="209"/>
                  <a:pt x="1154" y="209"/>
                </a:cubicBezTo>
                <a:cubicBezTo>
                  <a:pt x="1153" y="210"/>
                  <a:pt x="1153" y="210"/>
                  <a:pt x="1153" y="210"/>
                </a:cubicBezTo>
                <a:cubicBezTo>
                  <a:pt x="1153" y="211"/>
                  <a:pt x="1153" y="211"/>
                  <a:pt x="1153" y="211"/>
                </a:cubicBezTo>
                <a:cubicBezTo>
                  <a:pt x="1156" y="211"/>
                  <a:pt x="1156" y="211"/>
                  <a:pt x="1156" y="211"/>
                </a:cubicBezTo>
                <a:cubicBezTo>
                  <a:pt x="1160" y="207"/>
                  <a:pt x="1160" y="207"/>
                  <a:pt x="1160" y="207"/>
                </a:cubicBezTo>
                <a:cubicBezTo>
                  <a:pt x="1160" y="206"/>
                  <a:pt x="1156" y="211"/>
                  <a:pt x="1162" y="206"/>
                </a:cubicBezTo>
                <a:cubicBezTo>
                  <a:pt x="1153" y="216"/>
                  <a:pt x="1153" y="216"/>
                  <a:pt x="1153" y="216"/>
                </a:cubicBezTo>
                <a:cubicBezTo>
                  <a:pt x="1148" y="215"/>
                  <a:pt x="1148" y="215"/>
                  <a:pt x="1148" y="215"/>
                </a:cubicBezTo>
                <a:cubicBezTo>
                  <a:pt x="1144" y="217"/>
                  <a:pt x="1144" y="217"/>
                  <a:pt x="1144" y="217"/>
                </a:cubicBezTo>
                <a:cubicBezTo>
                  <a:pt x="1145" y="217"/>
                  <a:pt x="1140" y="217"/>
                  <a:pt x="1145" y="217"/>
                </a:cubicBezTo>
                <a:cubicBezTo>
                  <a:pt x="1140" y="222"/>
                  <a:pt x="1140" y="222"/>
                  <a:pt x="1140" y="222"/>
                </a:cubicBezTo>
                <a:cubicBezTo>
                  <a:pt x="1142" y="224"/>
                  <a:pt x="1142" y="224"/>
                  <a:pt x="1142" y="224"/>
                </a:cubicBezTo>
                <a:cubicBezTo>
                  <a:pt x="1147" y="221"/>
                  <a:pt x="1147" y="221"/>
                  <a:pt x="1147" y="221"/>
                </a:cubicBezTo>
                <a:cubicBezTo>
                  <a:pt x="1145" y="224"/>
                  <a:pt x="1145" y="224"/>
                  <a:pt x="1145" y="224"/>
                </a:cubicBezTo>
                <a:cubicBezTo>
                  <a:pt x="1140" y="227"/>
                  <a:pt x="1140" y="227"/>
                  <a:pt x="1140" y="227"/>
                </a:cubicBezTo>
                <a:cubicBezTo>
                  <a:pt x="1138" y="231"/>
                  <a:pt x="1138" y="231"/>
                  <a:pt x="1138" y="231"/>
                </a:cubicBezTo>
                <a:cubicBezTo>
                  <a:pt x="1143" y="230"/>
                  <a:pt x="1143" y="230"/>
                  <a:pt x="1143" y="230"/>
                </a:cubicBezTo>
                <a:cubicBezTo>
                  <a:pt x="1144" y="229"/>
                  <a:pt x="1144" y="229"/>
                  <a:pt x="1144" y="229"/>
                </a:cubicBezTo>
                <a:cubicBezTo>
                  <a:pt x="1147" y="227"/>
                  <a:pt x="1147" y="227"/>
                  <a:pt x="1147" y="227"/>
                </a:cubicBezTo>
                <a:cubicBezTo>
                  <a:pt x="1148" y="227"/>
                  <a:pt x="1148" y="227"/>
                  <a:pt x="1148" y="227"/>
                </a:cubicBezTo>
                <a:cubicBezTo>
                  <a:pt x="1148" y="228"/>
                  <a:pt x="1146" y="226"/>
                  <a:pt x="1147" y="229"/>
                </a:cubicBezTo>
                <a:cubicBezTo>
                  <a:pt x="1157" y="226"/>
                  <a:pt x="1157" y="226"/>
                  <a:pt x="1157" y="226"/>
                </a:cubicBezTo>
                <a:cubicBezTo>
                  <a:pt x="1163" y="224"/>
                  <a:pt x="1163" y="224"/>
                  <a:pt x="1163" y="224"/>
                </a:cubicBezTo>
                <a:cubicBezTo>
                  <a:pt x="1163" y="219"/>
                  <a:pt x="1163" y="219"/>
                  <a:pt x="1163" y="219"/>
                </a:cubicBezTo>
                <a:cubicBezTo>
                  <a:pt x="1166" y="218"/>
                  <a:pt x="1166" y="218"/>
                  <a:pt x="1166" y="218"/>
                </a:cubicBezTo>
                <a:cubicBezTo>
                  <a:pt x="1169" y="219"/>
                  <a:pt x="1169" y="219"/>
                  <a:pt x="1169" y="219"/>
                </a:cubicBezTo>
                <a:cubicBezTo>
                  <a:pt x="1172" y="219"/>
                  <a:pt x="1172" y="219"/>
                  <a:pt x="1172" y="219"/>
                </a:cubicBezTo>
                <a:cubicBezTo>
                  <a:pt x="1172" y="216"/>
                  <a:pt x="1172" y="216"/>
                  <a:pt x="1172" y="216"/>
                </a:cubicBezTo>
                <a:cubicBezTo>
                  <a:pt x="1179" y="213"/>
                  <a:pt x="1179" y="213"/>
                  <a:pt x="1179" y="213"/>
                </a:cubicBezTo>
                <a:cubicBezTo>
                  <a:pt x="1179" y="212"/>
                  <a:pt x="1179" y="212"/>
                  <a:pt x="1179" y="212"/>
                </a:cubicBezTo>
                <a:cubicBezTo>
                  <a:pt x="1184" y="209"/>
                  <a:pt x="1184" y="209"/>
                  <a:pt x="1184" y="209"/>
                </a:cubicBezTo>
                <a:cubicBezTo>
                  <a:pt x="1184" y="206"/>
                  <a:pt x="1184" y="206"/>
                  <a:pt x="1184" y="206"/>
                </a:cubicBezTo>
                <a:cubicBezTo>
                  <a:pt x="1189" y="205"/>
                  <a:pt x="1189" y="205"/>
                  <a:pt x="1189" y="205"/>
                </a:cubicBezTo>
                <a:cubicBezTo>
                  <a:pt x="1195" y="198"/>
                  <a:pt x="1195" y="198"/>
                  <a:pt x="1195" y="198"/>
                </a:cubicBezTo>
                <a:cubicBezTo>
                  <a:pt x="1195" y="197"/>
                  <a:pt x="1196" y="198"/>
                  <a:pt x="1197" y="196"/>
                </a:cubicBezTo>
                <a:cubicBezTo>
                  <a:pt x="1198" y="200"/>
                  <a:pt x="1198" y="200"/>
                  <a:pt x="1198" y="200"/>
                </a:cubicBezTo>
                <a:cubicBezTo>
                  <a:pt x="1201" y="201"/>
                  <a:pt x="1201" y="201"/>
                  <a:pt x="1201" y="201"/>
                </a:cubicBezTo>
                <a:cubicBezTo>
                  <a:pt x="1200" y="203"/>
                  <a:pt x="1200" y="203"/>
                  <a:pt x="1200" y="203"/>
                </a:cubicBezTo>
                <a:cubicBezTo>
                  <a:pt x="1203" y="204"/>
                  <a:pt x="1203" y="204"/>
                  <a:pt x="1203" y="204"/>
                </a:cubicBezTo>
                <a:cubicBezTo>
                  <a:pt x="1205" y="201"/>
                  <a:pt x="1208" y="206"/>
                  <a:pt x="1207" y="200"/>
                </a:cubicBezTo>
                <a:cubicBezTo>
                  <a:pt x="1206" y="195"/>
                  <a:pt x="1206" y="195"/>
                  <a:pt x="1206" y="195"/>
                </a:cubicBezTo>
                <a:cubicBezTo>
                  <a:pt x="1206" y="195"/>
                  <a:pt x="1206" y="195"/>
                  <a:pt x="1206" y="195"/>
                </a:cubicBezTo>
                <a:cubicBezTo>
                  <a:pt x="1209" y="193"/>
                  <a:pt x="1209" y="193"/>
                  <a:pt x="1209" y="193"/>
                </a:cubicBezTo>
                <a:cubicBezTo>
                  <a:pt x="1209" y="194"/>
                  <a:pt x="1209" y="194"/>
                  <a:pt x="1209" y="194"/>
                </a:cubicBezTo>
                <a:cubicBezTo>
                  <a:pt x="1210" y="195"/>
                  <a:pt x="1210" y="195"/>
                  <a:pt x="1210" y="195"/>
                </a:cubicBezTo>
                <a:cubicBezTo>
                  <a:pt x="1216" y="193"/>
                  <a:pt x="1216" y="193"/>
                  <a:pt x="1216" y="193"/>
                </a:cubicBezTo>
                <a:cubicBezTo>
                  <a:pt x="1216" y="195"/>
                  <a:pt x="1216" y="195"/>
                  <a:pt x="1216" y="195"/>
                </a:cubicBezTo>
                <a:cubicBezTo>
                  <a:pt x="1217" y="197"/>
                  <a:pt x="1217" y="197"/>
                  <a:pt x="1217" y="197"/>
                </a:cubicBezTo>
                <a:cubicBezTo>
                  <a:pt x="1219" y="194"/>
                  <a:pt x="1219" y="194"/>
                  <a:pt x="1219" y="194"/>
                </a:cubicBezTo>
                <a:cubicBezTo>
                  <a:pt x="1217" y="191"/>
                  <a:pt x="1217" y="191"/>
                  <a:pt x="1217" y="191"/>
                </a:cubicBezTo>
                <a:cubicBezTo>
                  <a:pt x="1217" y="188"/>
                  <a:pt x="1217" y="188"/>
                  <a:pt x="1217" y="188"/>
                </a:cubicBezTo>
                <a:cubicBezTo>
                  <a:pt x="1221" y="187"/>
                  <a:pt x="1221" y="187"/>
                  <a:pt x="1221" y="187"/>
                </a:cubicBezTo>
                <a:cubicBezTo>
                  <a:pt x="1222" y="183"/>
                  <a:pt x="1222" y="183"/>
                  <a:pt x="1222" y="183"/>
                </a:cubicBezTo>
                <a:cubicBezTo>
                  <a:pt x="1221" y="184"/>
                  <a:pt x="1223" y="186"/>
                  <a:pt x="1226" y="183"/>
                </a:cubicBezTo>
                <a:cubicBezTo>
                  <a:pt x="1224" y="181"/>
                  <a:pt x="1224" y="181"/>
                  <a:pt x="1224" y="181"/>
                </a:cubicBezTo>
                <a:cubicBezTo>
                  <a:pt x="1227" y="178"/>
                  <a:pt x="1227" y="178"/>
                  <a:pt x="1227" y="178"/>
                </a:cubicBezTo>
                <a:cubicBezTo>
                  <a:pt x="1228" y="179"/>
                  <a:pt x="1226" y="178"/>
                  <a:pt x="1228" y="179"/>
                </a:cubicBezTo>
                <a:cubicBezTo>
                  <a:pt x="1230" y="175"/>
                  <a:pt x="1230" y="175"/>
                  <a:pt x="1230" y="175"/>
                </a:cubicBezTo>
                <a:cubicBezTo>
                  <a:pt x="1230" y="176"/>
                  <a:pt x="1230" y="176"/>
                  <a:pt x="1230" y="176"/>
                </a:cubicBezTo>
                <a:cubicBezTo>
                  <a:pt x="1230" y="176"/>
                  <a:pt x="1230" y="176"/>
                  <a:pt x="1230" y="176"/>
                </a:cubicBezTo>
                <a:cubicBezTo>
                  <a:pt x="1236" y="178"/>
                  <a:pt x="1236" y="178"/>
                  <a:pt x="1236" y="178"/>
                </a:cubicBezTo>
                <a:cubicBezTo>
                  <a:pt x="1238" y="178"/>
                  <a:pt x="1238" y="178"/>
                  <a:pt x="1238" y="178"/>
                </a:cubicBezTo>
                <a:cubicBezTo>
                  <a:pt x="1236" y="176"/>
                  <a:pt x="1236" y="176"/>
                  <a:pt x="1236" y="176"/>
                </a:cubicBezTo>
                <a:cubicBezTo>
                  <a:pt x="1232" y="176"/>
                  <a:pt x="1232" y="176"/>
                  <a:pt x="1232" y="176"/>
                </a:cubicBezTo>
                <a:cubicBezTo>
                  <a:pt x="1235" y="170"/>
                  <a:pt x="1235" y="170"/>
                  <a:pt x="1235" y="170"/>
                </a:cubicBezTo>
                <a:cubicBezTo>
                  <a:pt x="1236" y="172"/>
                  <a:pt x="1235" y="171"/>
                  <a:pt x="1241" y="168"/>
                </a:cubicBezTo>
                <a:cubicBezTo>
                  <a:pt x="1240" y="166"/>
                  <a:pt x="1240" y="166"/>
                  <a:pt x="1240" y="166"/>
                </a:cubicBezTo>
                <a:cubicBezTo>
                  <a:pt x="1242" y="163"/>
                  <a:pt x="1242" y="163"/>
                  <a:pt x="1242" y="163"/>
                </a:cubicBezTo>
                <a:cubicBezTo>
                  <a:pt x="1245" y="165"/>
                  <a:pt x="1245" y="165"/>
                  <a:pt x="1245" y="165"/>
                </a:cubicBezTo>
                <a:cubicBezTo>
                  <a:pt x="1247" y="160"/>
                  <a:pt x="1247" y="160"/>
                  <a:pt x="1247" y="160"/>
                </a:cubicBezTo>
                <a:cubicBezTo>
                  <a:pt x="1248" y="161"/>
                  <a:pt x="1249" y="160"/>
                  <a:pt x="1250" y="159"/>
                </a:cubicBezTo>
                <a:cubicBezTo>
                  <a:pt x="1250" y="154"/>
                  <a:pt x="1250" y="154"/>
                  <a:pt x="1250" y="154"/>
                </a:cubicBezTo>
                <a:cubicBezTo>
                  <a:pt x="1254" y="152"/>
                  <a:pt x="1254" y="152"/>
                  <a:pt x="1254" y="152"/>
                </a:cubicBezTo>
                <a:cubicBezTo>
                  <a:pt x="1256" y="156"/>
                  <a:pt x="1256" y="156"/>
                  <a:pt x="1256" y="156"/>
                </a:cubicBezTo>
                <a:cubicBezTo>
                  <a:pt x="1258" y="155"/>
                  <a:pt x="1258" y="155"/>
                  <a:pt x="1258" y="155"/>
                </a:cubicBezTo>
                <a:cubicBezTo>
                  <a:pt x="1259" y="155"/>
                  <a:pt x="1254" y="158"/>
                  <a:pt x="1259" y="153"/>
                </a:cubicBezTo>
                <a:cubicBezTo>
                  <a:pt x="1257" y="151"/>
                  <a:pt x="1257" y="151"/>
                  <a:pt x="1257" y="151"/>
                </a:cubicBezTo>
                <a:cubicBezTo>
                  <a:pt x="1259" y="149"/>
                  <a:pt x="1259" y="149"/>
                  <a:pt x="1259" y="149"/>
                </a:cubicBezTo>
                <a:cubicBezTo>
                  <a:pt x="1258" y="148"/>
                  <a:pt x="1258" y="148"/>
                  <a:pt x="1258" y="148"/>
                </a:cubicBezTo>
                <a:cubicBezTo>
                  <a:pt x="1261" y="148"/>
                  <a:pt x="1261" y="148"/>
                  <a:pt x="1261" y="148"/>
                </a:cubicBezTo>
                <a:cubicBezTo>
                  <a:pt x="1263" y="146"/>
                  <a:pt x="1263" y="146"/>
                  <a:pt x="1263" y="146"/>
                </a:cubicBezTo>
                <a:cubicBezTo>
                  <a:pt x="1261" y="144"/>
                  <a:pt x="1261" y="144"/>
                  <a:pt x="1261" y="144"/>
                </a:cubicBezTo>
                <a:cubicBezTo>
                  <a:pt x="1266" y="138"/>
                  <a:pt x="1266" y="138"/>
                  <a:pt x="1266" y="138"/>
                </a:cubicBezTo>
                <a:cubicBezTo>
                  <a:pt x="1270" y="138"/>
                  <a:pt x="1270" y="138"/>
                  <a:pt x="1270" y="138"/>
                </a:cubicBezTo>
                <a:cubicBezTo>
                  <a:pt x="1272" y="136"/>
                  <a:pt x="1272" y="136"/>
                  <a:pt x="1272" y="136"/>
                </a:cubicBezTo>
                <a:cubicBezTo>
                  <a:pt x="1269" y="134"/>
                  <a:pt x="1269" y="134"/>
                  <a:pt x="1269" y="134"/>
                </a:cubicBezTo>
                <a:cubicBezTo>
                  <a:pt x="1268" y="136"/>
                  <a:pt x="1268" y="136"/>
                  <a:pt x="1268" y="136"/>
                </a:cubicBezTo>
                <a:cubicBezTo>
                  <a:pt x="1269" y="133"/>
                  <a:pt x="1269" y="133"/>
                  <a:pt x="1269" y="133"/>
                </a:cubicBezTo>
                <a:cubicBezTo>
                  <a:pt x="1266" y="132"/>
                  <a:pt x="1266" y="132"/>
                  <a:pt x="1266" y="132"/>
                </a:cubicBezTo>
                <a:cubicBezTo>
                  <a:pt x="1269" y="132"/>
                  <a:pt x="1269" y="132"/>
                  <a:pt x="1269" y="132"/>
                </a:cubicBezTo>
                <a:cubicBezTo>
                  <a:pt x="1270" y="132"/>
                  <a:pt x="1270" y="132"/>
                  <a:pt x="1270" y="132"/>
                </a:cubicBezTo>
                <a:cubicBezTo>
                  <a:pt x="1270" y="133"/>
                  <a:pt x="1275" y="131"/>
                  <a:pt x="1272" y="134"/>
                </a:cubicBezTo>
                <a:cubicBezTo>
                  <a:pt x="1276" y="129"/>
                  <a:pt x="1276" y="129"/>
                  <a:pt x="1276" y="129"/>
                </a:cubicBezTo>
                <a:cubicBezTo>
                  <a:pt x="1280" y="132"/>
                  <a:pt x="1280" y="132"/>
                  <a:pt x="1280" y="132"/>
                </a:cubicBezTo>
                <a:cubicBezTo>
                  <a:pt x="1282" y="129"/>
                  <a:pt x="1282" y="129"/>
                  <a:pt x="1282" y="129"/>
                </a:cubicBezTo>
                <a:cubicBezTo>
                  <a:pt x="1278" y="128"/>
                  <a:pt x="1278" y="128"/>
                  <a:pt x="1278" y="128"/>
                </a:cubicBezTo>
                <a:cubicBezTo>
                  <a:pt x="1278" y="127"/>
                  <a:pt x="1278" y="127"/>
                  <a:pt x="1278" y="127"/>
                </a:cubicBezTo>
                <a:cubicBezTo>
                  <a:pt x="1276" y="127"/>
                  <a:pt x="1276" y="127"/>
                  <a:pt x="1276" y="127"/>
                </a:cubicBezTo>
                <a:cubicBezTo>
                  <a:pt x="1278" y="124"/>
                  <a:pt x="1278" y="124"/>
                  <a:pt x="1278" y="124"/>
                </a:cubicBezTo>
                <a:cubicBezTo>
                  <a:pt x="1280" y="125"/>
                  <a:pt x="1280" y="125"/>
                  <a:pt x="1280" y="125"/>
                </a:cubicBezTo>
                <a:cubicBezTo>
                  <a:pt x="1283" y="122"/>
                  <a:pt x="1283" y="122"/>
                  <a:pt x="1283" y="122"/>
                </a:cubicBezTo>
                <a:cubicBezTo>
                  <a:pt x="1283" y="121"/>
                  <a:pt x="1283" y="121"/>
                  <a:pt x="1283" y="121"/>
                </a:cubicBezTo>
                <a:cubicBezTo>
                  <a:pt x="1281" y="121"/>
                  <a:pt x="1281" y="121"/>
                  <a:pt x="1281" y="121"/>
                </a:cubicBezTo>
                <a:cubicBezTo>
                  <a:pt x="1282" y="118"/>
                  <a:pt x="1282" y="118"/>
                  <a:pt x="1282" y="118"/>
                </a:cubicBezTo>
                <a:cubicBezTo>
                  <a:pt x="1294" y="105"/>
                  <a:pt x="1294" y="105"/>
                  <a:pt x="1294" y="105"/>
                </a:cubicBezTo>
                <a:cubicBezTo>
                  <a:pt x="1299" y="104"/>
                  <a:pt x="1299" y="104"/>
                  <a:pt x="1299" y="104"/>
                </a:cubicBezTo>
                <a:cubicBezTo>
                  <a:pt x="1303" y="97"/>
                  <a:pt x="1303" y="97"/>
                  <a:pt x="1303" y="97"/>
                </a:cubicBezTo>
                <a:cubicBezTo>
                  <a:pt x="1305" y="100"/>
                  <a:pt x="1304" y="95"/>
                  <a:pt x="1307" y="97"/>
                </a:cubicBezTo>
                <a:cubicBezTo>
                  <a:pt x="1307" y="97"/>
                  <a:pt x="1314" y="100"/>
                  <a:pt x="1309" y="93"/>
                </a:cubicBezTo>
                <a:cubicBezTo>
                  <a:pt x="1311" y="90"/>
                  <a:pt x="1311" y="90"/>
                  <a:pt x="1311" y="90"/>
                </a:cubicBezTo>
                <a:cubicBezTo>
                  <a:pt x="1315" y="90"/>
                  <a:pt x="1315" y="90"/>
                  <a:pt x="1315" y="90"/>
                </a:cubicBezTo>
                <a:cubicBezTo>
                  <a:pt x="1317" y="88"/>
                  <a:pt x="1317" y="88"/>
                  <a:pt x="1317" y="88"/>
                </a:cubicBezTo>
                <a:cubicBezTo>
                  <a:pt x="1315" y="92"/>
                  <a:pt x="1315" y="92"/>
                  <a:pt x="1315" y="92"/>
                </a:cubicBezTo>
                <a:cubicBezTo>
                  <a:pt x="1315" y="91"/>
                  <a:pt x="1315" y="93"/>
                  <a:pt x="1314" y="91"/>
                </a:cubicBezTo>
                <a:cubicBezTo>
                  <a:pt x="1313" y="93"/>
                  <a:pt x="1313" y="93"/>
                  <a:pt x="1313" y="93"/>
                </a:cubicBezTo>
                <a:cubicBezTo>
                  <a:pt x="1314" y="94"/>
                  <a:pt x="1314" y="94"/>
                  <a:pt x="1314" y="94"/>
                </a:cubicBezTo>
                <a:cubicBezTo>
                  <a:pt x="1303" y="105"/>
                  <a:pt x="1303" y="105"/>
                  <a:pt x="1303" y="105"/>
                </a:cubicBezTo>
                <a:cubicBezTo>
                  <a:pt x="1304" y="106"/>
                  <a:pt x="1304" y="106"/>
                  <a:pt x="1304" y="106"/>
                </a:cubicBezTo>
                <a:cubicBezTo>
                  <a:pt x="1296" y="115"/>
                  <a:pt x="1296" y="115"/>
                  <a:pt x="1296" y="115"/>
                </a:cubicBezTo>
                <a:cubicBezTo>
                  <a:pt x="1290" y="116"/>
                  <a:pt x="1290" y="116"/>
                  <a:pt x="1290" y="116"/>
                </a:cubicBezTo>
                <a:cubicBezTo>
                  <a:pt x="1290" y="117"/>
                  <a:pt x="1292" y="112"/>
                  <a:pt x="1289" y="118"/>
                </a:cubicBezTo>
                <a:cubicBezTo>
                  <a:pt x="1296" y="116"/>
                  <a:pt x="1296" y="116"/>
                  <a:pt x="1296" y="116"/>
                </a:cubicBezTo>
                <a:cubicBezTo>
                  <a:pt x="1290" y="124"/>
                  <a:pt x="1290" y="124"/>
                  <a:pt x="1290" y="124"/>
                </a:cubicBezTo>
                <a:cubicBezTo>
                  <a:pt x="1287" y="125"/>
                  <a:pt x="1287" y="125"/>
                  <a:pt x="1287" y="125"/>
                </a:cubicBezTo>
                <a:cubicBezTo>
                  <a:pt x="1288" y="126"/>
                  <a:pt x="1288" y="126"/>
                  <a:pt x="1288" y="126"/>
                </a:cubicBezTo>
                <a:cubicBezTo>
                  <a:pt x="1285" y="130"/>
                  <a:pt x="1285" y="130"/>
                  <a:pt x="1285" y="130"/>
                </a:cubicBezTo>
                <a:cubicBezTo>
                  <a:pt x="1283" y="130"/>
                  <a:pt x="1283" y="130"/>
                  <a:pt x="1283" y="130"/>
                </a:cubicBezTo>
                <a:cubicBezTo>
                  <a:pt x="1281" y="132"/>
                  <a:pt x="1281" y="132"/>
                  <a:pt x="1281" y="132"/>
                </a:cubicBezTo>
                <a:cubicBezTo>
                  <a:pt x="1281" y="133"/>
                  <a:pt x="1278" y="134"/>
                  <a:pt x="1283" y="134"/>
                </a:cubicBezTo>
                <a:cubicBezTo>
                  <a:pt x="1280" y="136"/>
                  <a:pt x="1280" y="136"/>
                  <a:pt x="1280" y="136"/>
                </a:cubicBezTo>
                <a:cubicBezTo>
                  <a:pt x="1273" y="147"/>
                  <a:pt x="1273" y="147"/>
                  <a:pt x="1273" y="147"/>
                </a:cubicBezTo>
                <a:cubicBezTo>
                  <a:pt x="1274" y="147"/>
                  <a:pt x="1274" y="147"/>
                  <a:pt x="1274" y="147"/>
                </a:cubicBezTo>
                <a:cubicBezTo>
                  <a:pt x="1274" y="151"/>
                  <a:pt x="1274" y="151"/>
                  <a:pt x="1274" y="151"/>
                </a:cubicBezTo>
                <a:cubicBezTo>
                  <a:pt x="1273" y="149"/>
                  <a:pt x="1273" y="149"/>
                  <a:pt x="1273" y="149"/>
                </a:cubicBezTo>
                <a:cubicBezTo>
                  <a:pt x="1268" y="153"/>
                  <a:pt x="1268" y="153"/>
                  <a:pt x="1268" y="153"/>
                </a:cubicBezTo>
                <a:cubicBezTo>
                  <a:pt x="1269" y="155"/>
                  <a:pt x="1269" y="155"/>
                  <a:pt x="1269" y="155"/>
                </a:cubicBezTo>
                <a:cubicBezTo>
                  <a:pt x="1265" y="154"/>
                  <a:pt x="1267" y="160"/>
                  <a:pt x="1264" y="157"/>
                </a:cubicBezTo>
                <a:cubicBezTo>
                  <a:pt x="1264" y="158"/>
                  <a:pt x="1261" y="156"/>
                  <a:pt x="1263" y="159"/>
                </a:cubicBezTo>
                <a:cubicBezTo>
                  <a:pt x="1260" y="160"/>
                  <a:pt x="1257" y="161"/>
                  <a:pt x="1257" y="164"/>
                </a:cubicBezTo>
                <a:cubicBezTo>
                  <a:pt x="1259" y="168"/>
                  <a:pt x="1259" y="168"/>
                  <a:pt x="1259" y="168"/>
                </a:cubicBezTo>
                <a:cubicBezTo>
                  <a:pt x="1255" y="170"/>
                  <a:pt x="1255" y="170"/>
                  <a:pt x="1255" y="170"/>
                </a:cubicBezTo>
                <a:cubicBezTo>
                  <a:pt x="1254" y="173"/>
                  <a:pt x="1254" y="173"/>
                  <a:pt x="1254" y="173"/>
                </a:cubicBezTo>
                <a:cubicBezTo>
                  <a:pt x="1250" y="175"/>
                  <a:pt x="1250" y="175"/>
                  <a:pt x="1250" y="175"/>
                </a:cubicBezTo>
                <a:cubicBezTo>
                  <a:pt x="1249" y="177"/>
                  <a:pt x="1249" y="177"/>
                  <a:pt x="1249" y="177"/>
                </a:cubicBezTo>
                <a:cubicBezTo>
                  <a:pt x="1249" y="181"/>
                  <a:pt x="1240" y="180"/>
                  <a:pt x="1242" y="184"/>
                </a:cubicBezTo>
                <a:cubicBezTo>
                  <a:pt x="1232" y="193"/>
                  <a:pt x="1232" y="193"/>
                  <a:pt x="1232" y="193"/>
                </a:cubicBezTo>
                <a:cubicBezTo>
                  <a:pt x="1225" y="200"/>
                  <a:pt x="1225" y="200"/>
                  <a:pt x="1225" y="200"/>
                </a:cubicBezTo>
                <a:cubicBezTo>
                  <a:pt x="1223" y="203"/>
                  <a:pt x="1217" y="200"/>
                  <a:pt x="1219" y="208"/>
                </a:cubicBezTo>
                <a:cubicBezTo>
                  <a:pt x="1219" y="206"/>
                  <a:pt x="1217" y="208"/>
                  <a:pt x="1217" y="207"/>
                </a:cubicBezTo>
                <a:cubicBezTo>
                  <a:pt x="1215" y="209"/>
                  <a:pt x="1215" y="209"/>
                  <a:pt x="1215" y="209"/>
                </a:cubicBezTo>
                <a:cubicBezTo>
                  <a:pt x="1219" y="210"/>
                  <a:pt x="1219" y="210"/>
                  <a:pt x="1219" y="210"/>
                </a:cubicBezTo>
                <a:cubicBezTo>
                  <a:pt x="1211" y="212"/>
                  <a:pt x="1211" y="212"/>
                  <a:pt x="1211" y="212"/>
                </a:cubicBezTo>
                <a:cubicBezTo>
                  <a:pt x="1210" y="214"/>
                  <a:pt x="1210" y="214"/>
                  <a:pt x="1210" y="214"/>
                </a:cubicBezTo>
                <a:cubicBezTo>
                  <a:pt x="1214" y="215"/>
                  <a:pt x="1214" y="215"/>
                  <a:pt x="1214" y="215"/>
                </a:cubicBezTo>
                <a:cubicBezTo>
                  <a:pt x="1222" y="212"/>
                  <a:pt x="1222" y="212"/>
                  <a:pt x="1222" y="212"/>
                </a:cubicBezTo>
                <a:cubicBezTo>
                  <a:pt x="1229" y="211"/>
                  <a:pt x="1229" y="211"/>
                  <a:pt x="1229" y="211"/>
                </a:cubicBezTo>
                <a:cubicBezTo>
                  <a:pt x="1230" y="209"/>
                  <a:pt x="1230" y="209"/>
                  <a:pt x="1230" y="209"/>
                </a:cubicBezTo>
                <a:cubicBezTo>
                  <a:pt x="1229" y="207"/>
                  <a:pt x="1229" y="207"/>
                  <a:pt x="1229" y="207"/>
                </a:cubicBezTo>
                <a:cubicBezTo>
                  <a:pt x="1236" y="207"/>
                  <a:pt x="1236" y="207"/>
                  <a:pt x="1236" y="207"/>
                </a:cubicBezTo>
                <a:cubicBezTo>
                  <a:pt x="1236" y="208"/>
                  <a:pt x="1236" y="208"/>
                  <a:pt x="1236" y="208"/>
                </a:cubicBezTo>
                <a:cubicBezTo>
                  <a:pt x="1232" y="209"/>
                  <a:pt x="1232" y="209"/>
                  <a:pt x="1232" y="209"/>
                </a:cubicBezTo>
                <a:cubicBezTo>
                  <a:pt x="1234" y="210"/>
                  <a:pt x="1234" y="210"/>
                  <a:pt x="1234" y="210"/>
                </a:cubicBezTo>
                <a:cubicBezTo>
                  <a:pt x="1249" y="206"/>
                  <a:pt x="1249" y="206"/>
                  <a:pt x="1249" y="206"/>
                </a:cubicBezTo>
                <a:cubicBezTo>
                  <a:pt x="1249" y="204"/>
                  <a:pt x="1249" y="204"/>
                  <a:pt x="1249" y="204"/>
                </a:cubicBezTo>
                <a:cubicBezTo>
                  <a:pt x="1253" y="206"/>
                  <a:pt x="1253" y="206"/>
                  <a:pt x="1253" y="206"/>
                </a:cubicBezTo>
                <a:cubicBezTo>
                  <a:pt x="1262" y="203"/>
                  <a:pt x="1262" y="203"/>
                  <a:pt x="1262" y="203"/>
                </a:cubicBezTo>
                <a:cubicBezTo>
                  <a:pt x="1262" y="202"/>
                  <a:pt x="1262" y="202"/>
                  <a:pt x="1262" y="202"/>
                </a:cubicBezTo>
                <a:cubicBezTo>
                  <a:pt x="1264" y="204"/>
                  <a:pt x="1264" y="204"/>
                  <a:pt x="1264" y="204"/>
                </a:cubicBezTo>
                <a:cubicBezTo>
                  <a:pt x="1265" y="203"/>
                  <a:pt x="1265" y="203"/>
                  <a:pt x="1265" y="203"/>
                </a:cubicBezTo>
                <a:cubicBezTo>
                  <a:pt x="1267" y="204"/>
                  <a:pt x="1267" y="204"/>
                  <a:pt x="1267" y="204"/>
                </a:cubicBezTo>
                <a:cubicBezTo>
                  <a:pt x="1270" y="201"/>
                  <a:pt x="1270" y="201"/>
                  <a:pt x="1270" y="201"/>
                </a:cubicBezTo>
                <a:cubicBezTo>
                  <a:pt x="1273" y="202"/>
                  <a:pt x="1273" y="202"/>
                  <a:pt x="1273" y="202"/>
                </a:cubicBezTo>
                <a:cubicBezTo>
                  <a:pt x="1273" y="199"/>
                  <a:pt x="1273" y="199"/>
                  <a:pt x="1273" y="199"/>
                </a:cubicBezTo>
                <a:cubicBezTo>
                  <a:pt x="1277" y="201"/>
                  <a:pt x="1277" y="201"/>
                  <a:pt x="1277" y="201"/>
                </a:cubicBezTo>
                <a:cubicBezTo>
                  <a:pt x="1278" y="200"/>
                  <a:pt x="1268" y="205"/>
                  <a:pt x="1280" y="198"/>
                </a:cubicBezTo>
                <a:cubicBezTo>
                  <a:pt x="1281" y="200"/>
                  <a:pt x="1281" y="200"/>
                  <a:pt x="1281" y="200"/>
                </a:cubicBezTo>
                <a:cubicBezTo>
                  <a:pt x="1285" y="194"/>
                  <a:pt x="1285" y="194"/>
                  <a:pt x="1285" y="194"/>
                </a:cubicBezTo>
                <a:cubicBezTo>
                  <a:pt x="1288" y="194"/>
                  <a:pt x="1288" y="194"/>
                  <a:pt x="1288" y="194"/>
                </a:cubicBezTo>
                <a:cubicBezTo>
                  <a:pt x="1288" y="193"/>
                  <a:pt x="1284" y="199"/>
                  <a:pt x="1288" y="192"/>
                </a:cubicBezTo>
                <a:cubicBezTo>
                  <a:pt x="1289" y="194"/>
                  <a:pt x="1282" y="191"/>
                  <a:pt x="1291" y="193"/>
                </a:cubicBezTo>
                <a:cubicBezTo>
                  <a:pt x="1291" y="189"/>
                  <a:pt x="1291" y="189"/>
                  <a:pt x="1291" y="189"/>
                </a:cubicBezTo>
                <a:cubicBezTo>
                  <a:pt x="1297" y="187"/>
                  <a:pt x="1297" y="187"/>
                  <a:pt x="1297" y="187"/>
                </a:cubicBezTo>
                <a:cubicBezTo>
                  <a:pt x="1300" y="184"/>
                  <a:pt x="1300" y="184"/>
                  <a:pt x="1300" y="184"/>
                </a:cubicBezTo>
                <a:cubicBezTo>
                  <a:pt x="1299" y="182"/>
                  <a:pt x="1299" y="182"/>
                  <a:pt x="1299" y="182"/>
                </a:cubicBezTo>
                <a:cubicBezTo>
                  <a:pt x="1300" y="182"/>
                  <a:pt x="1300" y="182"/>
                  <a:pt x="1300" y="182"/>
                </a:cubicBezTo>
                <a:cubicBezTo>
                  <a:pt x="1299" y="179"/>
                  <a:pt x="1299" y="179"/>
                  <a:pt x="1299" y="179"/>
                </a:cubicBezTo>
                <a:cubicBezTo>
                  <a:pt x="1304" y="176"/>
                  <a:pt x="1304" y="176"/>
                  <a:pt x="1304" y="176"/>
                </a:cubicBezTo>
                <a:cubicBezTo>
                  <a:pt x="1305" y="174"/>
                  <a:pt x="1293" y="182"/>
                  <a:pt x="1308" y="172"/>
                </a:cubicBezTo>
                <a:cubicBezTo>
                  <a:pt x="1308" y="172"/>
                  <a:pt x="1302" y="175"/>
                  <a:pt x="1309" y="170"/>
                </a:cubicBezTo>
                <a:cubicBezTo>
                  <a:pt x="1310" y="170"/>
                  <a:pt x="1310" y="170"/>
                  <a:pt x="1310" y="170"/>
                </a:cubicBezTo>
                <a:cubicBezTo>
                  <a:pt x="1309" y="172"/>
                  <a:pt x="1309" y="172"/>
                  <a:pt x="1309" y="172"/>
                </a:cubicBezTo>
                <a:cubicBezTo>
                  <a:pt x="1313" y="175"/>
                  <a:pt x="1313" y="175"/>
                  <a:pt x="1313" y="175"/>
                </a:cubicBezTo>
                <a:cubicBezTo>
                  <a:pt x="1314" y="174"/>
                  <a:pt x="1314" y="174"/>
                  <a:pt x="1314" y="174"/>
                </a:cubicBezTo>
                <a:cubicBezTo>
                  <a:pt x="1313" y="170"/>
                  <a:pt x="1313" y="170"/>
                  <a:pt x="1313" y="170"/>
                </a:cubicBezTo>
                <a:cubicBezTo>
                  <a:pt x="1316" y="169"/>
                  <a:pt x="1316" y="169"/>
                  <a:pt x="1316" y="169"/>
                </a:cubicBezTo>
                <a:cubicBezTo>
                  <a:pt x="1317" y="169"/>
                  <a:pt x="1311" y="174"/>
                  <a:pt x="1317" y="165"/>
                </a:cubicBezTo>
                <a:cubicBezTo>
                  <a:pt x="1319" y="165"/>
                  <a:pt x="1319" y="165"/>
                  <a:pt x="1319" y="165"/>
                </a:cubicBezTo>
                <a:cubicBezTo>
                  <a:pt x="1322" y="164"/>
                  <a:pt x="1302" y="173"/>
                  <a:pt x="1326" y="160"/>
                </a:cubicBezTo>
                <a:cubicBezTo>
                  <a:pt x="1335" y="151"/>
                  <a:pt x="1335" y="151"/>
                  <a:pt x="1335" y="151"/>
                </a:cubicBezTo>
                <a:cubicBezTo>
                  <a:pt x="1339" y="148"/>
                  <a:pt x="1339" y="148"/>
                  <a:pt x="1339" y="148"/>
                </a:cubicBezTo>
                <a:cubicBezTo>
                  <a:pt x="1339" y="146"/>
                  <a:pt x="1328" y="156"/>
                  <a:pt x="1342" y="143"/>
                </a:cubicBezTo>
                <a:cubicBezTo>
                  <a:pt x="1335" y="153"/>
                  <a:pt x="1335" y="153"/>
                  <a:pt x="1335" y="153"/>
                </a:cubicBezTo>
                <a:cubicBezTo>
                  <a:pt x="1333" y="155"/>
                  <a:pt x="1333" y="155"/>
                  <a:pt x="1333" y="155"/>
                </a:cubicBezTo>
                <a:cubicBezTo>
                  <a:pt x="1333" y="158"/>
                  <a:pt x="1333" y="158"/>
                  <a:pt x="1333" y="158"/>
                </a:cubicBezTo>
                <a:cubicBezTo>
                  <a:pt x="1322" y="168"/>
                  <a:pt x="1322" y="168"/>
                  <a:pt x="1322" y="168"/>
                </a:cubicBezTo>
                <a:cubicBezTo>
                  <a:pt x="1321" y="173"/>
                  <a:pt x="1315" y="172"/>
                  <a:pt x="1315" y="178"/>
                </a:cubicBezTo>
                <a:cubicBezTo>
                  <a:pt x="1320" y="179"/>
                  <a:pt x="1320" y="179"/>
                  <a:pt x="1320" y="179"/>
                </a:cubicBezTo>
                <a:cubicBezTo>
                  <a:pt x="1317" y="181"/>
                  <a:pt x="1312" y="181"/>
                  <a:pt x="1314" y="185"/>
                </a:cubicBezTo>
                <a:cubicBezTo>
                  <a:pt x="1316" y="186"/>
                  <a:pt x="1316" y="186"/>
                  <a:pt x="1316" y="186"/>
                </a:cubicBezTo>
                <a:cubicBezTo>
                  <a:pt x="1319" y="183"/>
                  <a:pt x="1319" y="183"/>
                  <a:pt x="1319" y="183"/>
                </a:cubicBezTo>
                <a:cubicBezTo>
                  <a:pt x="1319" y="186"/>
                  <a:pt x="1319" y="186"/>
                  <a:pt x="1319" y="186"/>
                </a:cubicBezTo>
                <a:cubicBezTo>
                  <a:pt x="1315" y="190"/>
                  <a:pt x="1315" y="190"/>
                  <a:pt x="1315" y="190"/>
                </a:cubicBezTo>
                <a:cubicBezTo>
                  <a:pt x="1315" y="191"/>
                  <a:pt x="1315" y="191"/>
                  <a:pt x="1315" y="191"/>
                </a:cubicBezTo>
                <a:cubicBezTo>
                  <a:pt x="1320" y="189"/>
                  <a:pt x="1320" y="189"/>
                  <a:pt x="1320" y="189"/>
                </a:cubicBezTo>
                <a:cubicBezTo>
                  <a:pt x="1325" y="182"/>
                  <a:pt x="1325" y="182"/>
                  <a:pt x="1325" y="182"/>
                </a:cubicBezTo>
                <a:cubicBezTo>
                  <a:pt x="1325" y="185"/>
                  <a:pt x="1325" y="185"/>
                  <a:pt x="1325" y="185"/>
                </a:cubicBezTo>
                <a:cubicBezTo>
                  <a:pt x="1327" y="185"/>
                  <a:pt x="1327" y="185"/>
                  <a:pt x="1327" y="185"/>
                </a:cubicBezTo>
                <a:cubicBezTo>
                  <a:pt x="1327" y="186"/>
                  <a:pt x="1327" y="186"/>
                  <a:pt x="1327" y="186"/>
                </a:cubicBezTo>
                <a:cubicBezTo>
                  <a:pt x="1325" y="186"/>
                  <a:pt x="1326" y="190"/>
                  <a:pt x="1323" y="186"/>
                </a:cubicBezTo>
                <a:cubicBezTo>
                  <a:pt x="1320" y="191"/>
                  <a:pt x="1320" y="191"/>
                  <a:pt x="1320" y="191"/>
                </a:cubicBezTo>
                <a:cubicBezTo>
                  <a:pt x="1325" y="191"/>
                  <a:pt x="1325" y="191"/>
                  <a:pt x="1325" y="191"/>
                </a:cubicBezTo>
                <a:cubicBezTo>
                  <a:pt x="1328" y="188"/>
                  <a:pt x="1328" y="188"/>
                  <a:pt x="1328" y="188"/>
                </a:cubicBezTo>
                <a:cubicBezTo>
                  <a:pt x="1333" y="187"/>
                  <a:pt x="1333" y="187"/>
                  <a:pt x="1333" y="187"/>
                </a:cubicBezTo>
                <a:cubicBezTo>
                  <a:pt x="1327" y="193"/>
                  <a:pt x="1331" y="193"/>
                  <a:pt x="1319" y="195"/>
                </a:cubicBezTo>
                <a:cubicBezTo>
                  <a:pt x="1335" y="193"/>
                  <a:pt x="1335" y="193"/>
                  <a:pt x="1335" y="193"/>
                </a:cubicBezTo>
                <a:cubicBezTo>
                  <a:pt x="1340" y="191"/>
                  <a:pt x="1340" y="191"/>
                  <a:pt x="1340" y="191"/>
                </a:cubicBezTo>
                <a:cubicBezTo>
                  <a:pt x="1341" y="194"/>
                  <a:pt x="1330" y="191"/>
                  <a:pt x="1346" y="188"/>
                </a:cubicBezTo>
                <a:cubicBezTo>
                  <a:pt x="1346" y="188"/>
                  <a:pt x="1347" y="189"/>
                  <a:pt x="1346" y="189"/>
                </a:cubicBezTo>
                <a:cubicBezTo>
                  <a:pt x="1351" y="190"/>
                  <a:pt x="1351" y="190"/>
                  <a:pt x="1351" y="190"/>
                </a:cubicBezTo>
                <a:cubicBezTo>
                  <a:pt x="1353" y="188"/>
                  <a:pt x="1353" y="188"/>
                  <a:pt x="1353" y="188"/>
                </a:cubicBezTo>
                <a:cubicBezTo>
                  <a:pt x="1354" y="189"/>
                  <a:pt x="1354" y="189"/>
                  <a:pt x="1354" y="189"/>
                </a:cubicBezTo>
                <a:cubicBezTo>
                  <a:pt x="1358" y="187"/>
                  <a:pt x="1358" y="187"/>
                  <a:pt x="1358" y="187"/>
                </a:cubicBezTo>
                <a:cubicBezTo>
                  <a:pt x="1360" y="188"/>
                  <a:pt x="1360" y="188"/>
                  <a:pt x="1360" y="188"/>
                </a:cubicBezTo>
                <a:cubicBezTo>
                  <a:pt x="1364" y="186"/>
                  <a:pt x="1364" y="186"/>
                  <a:pt x="1364" y="186"/>
                </a:cubicBezTo>
                <a:cubicBezTo>
                  <a:pt x="1369" y="185"/>
                  <a:pt x="1369" y="185"/>
                  <a:pt x="1369" y="185"/>
                </a:cubicBezTo>
                <a:cubicBezTo>
                  <a:pt x="1368" y="185"/>
                  <a:pt x="1368" y="185"/>
                  <a:pt x="1368" y="185"/>
                </a:cubicBezTo>
                <a:cubicBezTo>
                  <a:pt x="1368" y="188"/>
                  <a:pt x="1368" y="188"/>
                  <a:pt x="1368" y="188"/>
                </a:cubicBezTo>
                <a:cubicBezTo>
                  <a:pt x="1372" y="190"/>
                  <a:pt x="1372" y="190"/>
                  <a:pt x="1372" y="190"/>
                </a:cubicBezTo>
                <a:cubicBezTo>
                  <a:pt x="1371" y="191"/>
                  <a:pt x="1371" y="191"/>
                  <a:pt x="1371" y="191"/>
                </a:cubicBezTo>
                <a:cubicBezTo>
                  <a:pt x="1362" y="190"/>
                  <a:pt x="1362" y="190"/>
                  <a:pt x="1362" y="190"/>
                </a:cubicBezTo>
                <a:cubicBezTo>
                  <a:pt x="1358" y="190"/>
                  <a:pt x="1360" y="192"/>
                  <a:pt x="1360" y="194"/>
                </a:cubicBezTo>
                <a:cubicBezTo>
                  <a:pt x="1357" y="193"/>
                  <a:pt x="1357" y="193"/>
                  <a:pt x="1357" y="193"/>
                </a:cubicBezTo>
                <a:cubicBezTo>
                  <a:pt x="1356" y="193"/>
                  <a:pt x="1356" y="193"/>
                  <a:pt x="1356" y="193"/>
                </a:cubicBezTo>
                <a:cubicBezTo>
                  <a:pt x="1348" y="195"/>
                  <a:pt x="1348" y="195"/>
                  <a:pt x="1348" y="195"/>
                </a:cubicBezTo>
                <a:cubicBezTo>
                  <a:pt x="1348" y="195"/>
                  <a:pt x="1346" y="196"/>
                  <a:pt x="1349" y="196"/>
                </a:cubicBezTo>
                <a:cubicBezTo>
                  <a:pt x="1347" y="196"/>
                  <a:pt x="1347" y="200"/>
                  <a:pt x="1346" y="195"/>
                </a:cubicBezTo>
                <a:cubicBezTo>
                  <a:pt x="1344" y="195"/>
                  <a:pt x="1343" y="195"/>
                  <a:pt x="1343" y="198"/>
                </a:cubicBezTo>
                <a:cubicBezTo>
                  <a:pt x="1343" y="198"/>
                  <a:pt x="1343" y="198"/>
                  <a:pt x="1343" y="198"/>
                </a:cubicBezTo>
                <a:cubicBezTo>
                  <a:pt x="1340" y="197"/>
                  <a:pt x="1340" y="197"/>
                  <a:pt x="1340" y="197"/>
                </a:cubicBezTo>
                <a:cubicBezTo>
                  <a:pt x="1339" y="199"/>
                  <a:pt x="1339" y="199"/>
                  <a:pt x="1339" y="199"/>
                </a:cubicBezTo>
                <a:cubicBezTo>
                  <a:pt x="1337" y="198"/>
                  <a:pt x="1337" y="198"/>
                  <a:pt x="1337" y="198"/>
                </a:cubicBezTo>
                <a:cubicBezTo>
                  <a:pt x="1336" y="200"/>
                  <a:pt x="1332" y="199"/>
                  <a:pt x="1334" y="203"/>
                </a:cubicBezTo>
                <a:cubicBezTo>
                  <a:pt x="1332" y="202"/>
                  <a:pt x="1332" y="202"/>
                  <a:pt x="1332" y="202"/>
                </a:cubicBezTo>
                <a:cubicBezTo>
                  <a:pt x="1332" y="200"/>
                  <a:pt x="1332" y="200"/>
                  <a:pt x="1332" y="200"/>
                </a:cubicBezTo>
                <a:cubicBezTo>
                  <a:pt x="1330" y="199"/>
                  <a:pt x="1331" y="197"/>
                  <a:pt x="1325" y="201"/>
                </a:cubicBezTo>
                <a:cubicBezTo>
                  <a:pt x="1324" y="203"/>
                  <a:pt x="1324" y="203"/>
                  <a:pt x="1324" y="203"/>
                </a:cubicBezTo>
                <a:cubicBezTo>
                  <a:pt x="1322" y="201"/>
                  <a:pt x="1322" y="201"/>
                  <a:pt x="1322" y="201"/>
                </a:cubicBezTo>
                <a:cubicBezTo>
                  <a:pt x="1323" y="201"/>
                  <a:pt x="1318" y="202"/>
                  <a:pt x="1323" y="198"/>
                </a:cubicBezTo>
                <a:cubicBezTo>
                  <a:pt x="1318" y="198"/>
                  <a:pt x="1318" y="198"/>
                  <a:pt x="1318" y="198"/>
                </a:cubicBezTo>
                <a:cubicBezTo>
                  <a:pt x="1320" y="203"/>
                  <a:pt x="1320" y="203"/>
                  <a:pt x="1320" y="203"/>
                </a:cubicBezTo>
                <a:cubicBezTo>
                  <a:pt x="1317" y="204"/>
                  <a:pt x="1317" y="204"/>
                  <a:pt x="1317" y="204"/>
                </a:cubicBezTo>
                <a:cubicBezTo>
                  <a:pt x="1317" y="204"/>
                  <a:pt x="1317" y="204"/>
                  <a:pt x="1317" y="204"/>
                </a:cubicBezTo>
                <a:cubicBezTo>
                  <a:pt x="1310" y="204"/>
                  <a:pt x="1310" y="204"/>
                  <a:pt x="1310" y="204"/>
                </a:cubicBezTo>
                <a:cubicBezTo>
                  <a:pt x="1310" y="207"/>
                  <a:pt x="1306" y="208"/>
                  <a:pt x="1303" y="207"/>
                </a:cubicBezTo>
                <a:cubicBezTo>
                  <a:pt x="1296" y="209"/>
                  <a:pt x="1296" y="209"/>
                  <a:pt x="1296" y="209"/>
                </a:cubicBezTo>
                <a:cubicBezTo>
                  <a:pt x="1293" y="210"/>
                  <a:pt x="1294" y="215"/>
                  <a:pt x="1287" y="216"/>
                </a:cubicBezTo>
                <a:cubicBezTo>
                  <a:pt x="1290" y="218"/>
                  <a:pt x="1290" y="218"/>
                  <a:pt x="1290" y="218"/>
                </a:cubicBezTo>
                <a:cubicBezTo>
                  <a:pt x="1278" y="227"/>
                  <a:pt x="1278" y="227"/>
                  <a:pt x="1278" y="227"/>
                </a:cubicBezTo>
                <a:cubicBezTo>
                  <a:pt x="1277" y="228"/>
                  <a:pt x="1271" y="234"/>
                  <a:pt x="1275" y="233"/>
                </a:cubicBezTo>
                <a:cubicBezTo>
                  <a:pt x="1275" y="233"/>
                  <a:pt x="1273" y="235"/>
                  <a:pt x="1277" y="233"/>
                </a:cubicBezTo>
                <a:cubicBezTo>
                  <a:pt x="1278" y="231"/>
                  <a:pt x="1278" y="231"/>
                  <a:pt x="1278" y="231"/>
                </a:cubicBezTo>
                <a:cubicBezTo>
                  <a:pt x="1281" y="237"/>
                  <a:pt x="1281" y="237"/>
                  <a:pt x="1281" y="237"/>
                </a:cubicBezTo>
                <a:cubicBezTo>
                  <a:pt x="1285" y="237"/>
                  <a:pt x="1285" y="237"/>
                  <a:pt x="1285" y="237"/>
                </a:cubicBezTo>
                <a:cubicBezTo>
                  <a:pt x="1286" y="236"/>
                  <a:pt x="1286" y="236"/>
                  <a:pt x="1286" y="236"/>
                </a:cubicBezTo>
                <a:cubicBezTo>
                  <a:pt x="1283" y="235"/>
                  <a:pt x="1283" y="235"/>
                  <a:pt x="1283" y="235"/>
                </a:cubicBezTo>
                <a:cubicBezTo>
                  <a:pt x="1290" y="232"/>
                  <a:pt x="1290" y="232"/>
                  <a:pt x="1290" y="232"/>
                </a:cubicBezTo>
                <a:cubicBezTo>
                  <a:pt x="1291" y="233"/>
                  <a:pt x="1291" y="233"/>
                  <a:pt x="1291" y="233"/>
                </a:cubicBezTo>
                <a:cubicBezTo>
                  <a:pt x="1294" y="231"/>
                  <a:pt x="1294" y="231"/>
                  <a:pt x="1294" y="231"/>
                </a:cubicBezTo>
                <a:cubicBezTo>
                  <a:pt x="1293" y="230"/>
                  <a:pt x="1292" y="236"/>
                  <a:pt x="1292" y="229"/>
                </a:cubicBezTo>
                <a:cubicBezTo>
                  <a:pt x="1296" y="231"/>
                  <a:pt x="1296" y="231"/>
                  <a:pt x="1296" y="231"/>
                </a:cubicBezTo>
                <a:cubicBezTo>
                  <a:pt x="1302" y="231"/>
                  <a:pt x="1302" y="231"/>
                  <a:pt x="1302" y="231"/>
                </a:cubicBezTo>
                <a:cubicBezTo>
                  <a:pt x="1304" y="230"/>
                  <a:pt x="1304" y="230"/>
                  <a:pt x="1304" y="230"/>
                </a:cubicBezTo>
                <a:cubicBezTo>
                  <a:pt x="1310" y="228"/>
                  <a:pt x="1310" y="228"/>
                  <a:pt x="1310" y="228"/>
                </a:cubicBezTo>
                <a:cubicBezTo>
                  <a:pt x="1309" y="231"/>
                  <a:pt x="1309" y="231"/>
                  <a:pt x="1309" y="231"/>
                </a:cubicBezTo>
                <a:cubicBezTo>
                  <a:pt x="1311" y="232"/>
                  <a:pt x="1311" y="232"/>
                  <a:pt x="1311" y="232"/>
                </a:cubicBezTo>
                <a:cubicBezTo>
                  <a:pt x="1324" y="230"/>
                  <a:pt x="1324" y="230"/>
                  <a:pt x="1324" y="230"/>
                </a:cubicBezTo>
                <a:cubicBezTo>
                  <a:pt x="1342" y="226"/>
                  <a:pt x="1342" y="226"/>
                  <a:pt x="1342" y="226"/>
                </a:cubicBezTo>
                <a:cubicBezTo>
                  <a:pt x="1349" y="224"/>
                  <a:pt x="1349" y="224"/>
                  <a:pt x="1349" y="224"/>
                </a:cubicBezTo>
                <a:cubicBezTo>
                  <a:pt x="1350" y="224"/>
                  <a:pt x="1350" y="224"/>
                  <a:pt x="1350" y="224"/>
                </a:cubicBezTo>
                <a:cubicBezTo>
                  <a:pt x="1353" y="222"/>
                  <a:pt x="1353" y="222"/>
                  <a:pt x="1353" y="222"/>
                </a:cubicBezTo>
                <a:cubicBezTo>
                  <a:pt x="1346" y="221"/>
                  <a:pt x="1346" y="221"/>
                  <a:pt x="1346" y="221"/>
                </a:cubicBezTo>
                <a:cubicBezTo>
                  <a:pt x="1350" y="220"/>
                  <a:pt x="1350" y="220"/>
                  <a:pt x="1350" y="220"/>
                </a:cubicBezTo>
                <a:cubicBezTo>
                  <a:pt x="1352" y="219"/>
                  <a:pt x="1352" y="219"/>
                  <a:pt x="1352" y="219"/>
                </a:cubicBezTo>
                <a:cubicBezTo>
                  <a:pt x="1361" y="217"/>
                  <a:pt x="1361" y="217"/>
                  <a:pt x="1361" y="217"/>
                </a:cubicBezTo>
                <a:cubicBezTo>
                  <a:pt x="1362" y="215"/>
                  <a:pt x="1362" y="215"/>
                  <a:pt x="1362" y="215"/>
                </a:cubicBezTo>
                <a:cubicBezTo>
                  <a:pt x="1367" y="216"/>
                  <a:pt x="1367" y="216"/>
                  <a:pt x="1367" y="216"/>
                </a:cubicBezTo>
                <a:cubicBezTo>
                  <a:pt x="1369" y="216"/>
                  <a:pt x="1369" y="216"/>
                  <a:pt x="1369" y="216"/>
                </a:cubicBezTo>
                <a:cubicBezTo>
                  <a:pt x="1371" y="214"/>
                  <a:pt x="1371" y="214"/>
                  <a:pt x="1371" y="214"/>
                </a:cubicBezTo>
                <a:cubicBezTo>
                  <a:pt x="1377" y="213"/>
                  <a:pt x="1377" y="213"/>
                  <a:pt x="1377" y="213"/>
                </a:cubicBezTo>
                <a:cubicBezTo>
                  <a:pt x="1376" y="211"/>
                  <a:pt x="1376" y="211"/>
                  <a:pt x="1376" y="211"/>
                </a:cubicBezTo>
                <a:cubicBezTo>
                  <a:pt x="1378" y="211"/>
                  <a:pt x="1378" y="211"/>
                  <a:pt x="1378" y="211"/>
                </a:cubicBezTo>
                <a:cubicBezTo>
                  <a:pt x="1381" y="213"/>
                  <a:pt x="1381" y="213"/>
                  <a:pt x="1381" y="213"/>
                </a:cubicBezTo>
                <a:cubicBezTo>
                  <a:pt x="1388" y="210"/>
                  <a:pt x="1388" y="210"/>
                  <a:pt x="1388" y="210"/>
                </a:cubicBezTo>
                <a:cubicBezTo>
                  <a:pt x="1390" y="210"/>
                  <a:pt x="1390" y="210"/>
                  <a:pt x="1390" y="210"/>
                </a:cubicBezTo>
                <a:cubicBezTo>
                  <a:pt x="1389" y="211"/>
                  <a:pt x="1389" y="211"/>
                  <a:pt x="1389" y="211"/>
                </a:cubicBezTo>
                <a:cubicBezTo>
                  <a:pt x="1392" y="212"/>
                  <a:pt x="1392" y="212"/>
                  <a:pt x="1392" y="212"/>
                </a:cubicBezTo>
                <a:cubicBezTo>
                  <a:pt x="1402" y="207"/>
                  <a:pt x="1402" y="207"/>
                  <a:pt x="1402" y="207"/>
                </a:cubicBezTo>
                <a:cubicBezTo>
                  <a:pt x="1405" y="209"/>
                  <a:pt x="1405" y="209"/>
                  <a:pt x="1405" y="209"/>
                </a:cubicBezTo>
                <a:cubicBezTo>
                  <a:pt x="1409" y="208"/>
                  <a:pt x="1409" y="208"/>
                  <a:pt x="1409" y="208"/>
                </a:cubicBezTo>
                <a:cubicBezTo>
                  <a:pt x="1410" y="206"/>
                  <a:pt x="1410" y="206"/>
                  <a:pt x="1410" y="206"/>
                </a:cubicBezTo>
                <a:cubicBezTo>
                  <a:pt x="1416" y="203"/>
                  <a:pt x="1416" y="203"/>
                  <a:pt x="1416" y="203"/>
                </a:cubicBezTo>
                <a:cubicBezTo>
                  <a:pt x="1424" y="203"/>
                  <a:pt x="1424" y="203"/>
                  <a:pt x="1424" y="203"/>
                </a:cubicBezTo>
                <a:cubicBezTo>
                  <a:pt x="1416" y="206"/>
                  <a:pt x="1416" y="206"/>
                  <a:pt x="1416" y="206"/>
                </a:cubicBezTo>
                <a:cubicBezTo>
                  <a:pt x="1412" y="208"/>
                  <a:pt x="1417" y="200"/>
                  <a:pt x="1411" y="208"/>
                </a:cubicBezTo>
                <a:cubicBezTo>
                  <a:pt x="1412" y="209"/>
                  <a:pt x="1412" y="209"/>
                  <a:pt x="1412" y="209"/>
                </a:cubicBezTo>
                <a:cubicBezTo>
                  <a:pt x="1408" y="211"/>
                  <a:pt x="1408" y="211"/>
                  <a:pt x="1408" y="211"/>
                </a:cubicBezTo>
                <a:cubicBezTo>
                  <a:pt x="1411" y="212"/>
                  <a:pt x="1411" y="212"/>
                  <a:pt x="1411" y="212"/>
                </a:cubicBezTo>
                <a:cubicBezTo>
                  <a:pt x="1420" y="210"/>
                  <a:pt x="1420" y="210"/>
                  <a:pt x="1420" y="210"/>
                </a:cubicBezTo>
                <a:cubicBezTo>
                  <a:pt x="1420" y="209"/>
                  <a:pt x="1420" y="209"/>
                  <a:pt x="1423" y="211"/>
                </a:cubicBezTo>
                <a:cubicBezTo>
                  <a:pt x="1425" y="209"/>
                  <a:pt x="1425" y="209"/>
                  <a:pt x="1425" y="209"/>
                </a:cubicBezTo>
                <a:cubicBezTo>
                  <a:pt x="1425" y="210"/>
                  <a:pt x="1425" y="210"/>
                  <a:pt x="1425" y="210"/>
                </a:cubicBezTo>
                <a:cubicBezTo>
                  <a:pt x="1423" y="211"/>
                  <a:pt x="1423" y="211"/>
                  <a:pt x="1423" y="211"/>
                </a:cubicBezTo>
                <a:cubicBezTo>
                  <a:pt x="1422" y="211"/>
                  <a:pt x="1421" y="208"/>
                  <a:pt x="1419" y="211"/>
                </a:cubicBezTo>
                <a:cubicBezTo>
                  <a:pt x="1420" y="213"/>
                  <a:pt x="1420" y="213"/>
                  <a:pt x="1420" y="213"/>
                </a:cubicBezTo>
                <a:cubicBezTo>
                  <a:pt x="1420" y="213"/>
                  <a:pt x="1423" y="205"/>
                  <a:pt x="1416" y="214"/>
                </a:cubicBezTo>
                <a:cubicBezTo>
                  <a:pt x="1409" y="213"/>
                  <a:pt x="1409" y="213"/>
                  <a:pt x="1409" y="213"/>
                </a:cubicBezTo>
                <a:cubicBezTo>
                  <a:pt x="1407" y="215"/>
                  <a:pt x="1404" y="210"/>
                  <a:pt x="1406" y="215"/>
                </a:cubicBezTo>
                <a:cubicBezTo>
                  <a:pt x="1404" y="213"/>
                  <a:pt x="1404" y="213"/>
                  <a:pt x="1404" y="213"/>
                </a:cubicBezTo>
                <a:cubicBezTo>
                  <a:pt x="1403" y="215"/>
                  <a:pt x="1403" y="215"/>
                  <a:pt x="1403" y="215"/>
                </a:cubicBezTo>
                <a:cubicBezTo>
                  <a:pt x="1398" y="214"/>
                  <a:pt x="1398" y="214"/>
                  <a:pt x="1398" y="214"/>
                </a:cubicBezTo>
                <a:cubicBezTo>
                  <a:pt x="1388" y="217"/>
                  <a:pt x="1388" y="217"/>
                  <a:pt x="1388" y="217"/>
                </a:cubicBezTo>
                <a:cubicBezTo>
                  <a:pt x="1384" y="219"/>
                  <a:pt x="1384" y="219"/>
                  <a:pt x="1384" y="219"/>
                </a:cubicBezTo>
                <a:cubicBezTo>
                  <a:pt x="1381" y="219"/>
                  <a:pt x="1381" y="219"/>
                  <a:pt x="1381" y="219"/>
                </a:cubicBezTo>
                <a:cubicBezTo>
                  <a:pt x="1367" y="223"/>
                  <a:pt x="1367" y="223"/>
                  <a:pt x="1367" y="223"/>
                </a:cubicBezTo>
                <a:cubicBezTo>
                  <a:pt x="1365" y="223"/>
                  <a:pt x="1365" y="223"/>
                  <a:pt x="1365" y="223"/>
                </a:cubicBezTo>
                <a:cubicBezTo>
                  <a:pt x="1363" y="223"/>
                  <a:pt x="1363" y="223"/>
                  <a:pt x="1363" y="223"/>
                </a:cubicBezTo>
                <a:cubicBezTo>
                  <a:pt x="1360" y="224"/>
                  <a:pt x="1360" y="224"/>
                  <a:pt x="1360" y="224"/>
                </a:cubicBezTo>
                <a:cubicBezTo>
                  <a:pt x="1359" y="226"/>
                  <a:pt x="1359" y="226"/>
                  <a:pt x="1359" y="226"/>
                </a:cubicBezTo>
                <a:cubicBezTo>
                  <a:pt x="1361" y="226"/>
                  <a:pt x="1361" y="226"/>
                  <a:pt x="1361" y="226"/>
                </a:cubicBezTo>
                <a:cubicBezTo>
                  <a:pt x="1346" y="229"/>
                  <a:pt x="1346" y="229"/>
                  <a:pt x="1346" y="229"/>
                </a:cubicBezTo>
                <a:cubicBezTo>
                  <a:pt x="1347" y="230"/>
                  <a:pt x="1347" y="230"/>
                  <a:pt x="1347" y="230"/>
                </a:cubicBezTo>
                <a:cubicBezTo>
                  <a:pt x="1345" y="227"/>
                  <a:pt x="1342" y="231"/>
                  <a:pt x="1336" y="231"/>
                </a:cubicBezTo>
                <a:cubicBezTo>
                  <a:pt x="1328" y="231"/>
                  <a:pt x="1328" y="231"/>
                  <a:pt x="1328" y="231"/>
                </a:cubicBezTo>
                <a:cubicBezTo>
                  <a:pt x="1309" y="235"/>
                  <a:pt x="1309" y="235"/>
                  <a:pt x="1309" y="235"/>
                </a:cubicBezTo>
                <a:cubicBezTo>
                  <a:pt x="1299" y="238"/>
                  <a:pt x="1299" y="238"/>
                  <a:pt x="1299" y="238"/>
                </a:cubicBezTo>
                <a:cubicBezTo>
                  <a:pt x="1303" y="234"/>
                  <a:pt x="1292" y="238"/>
                  <a:pt x="1302" y="234"/>
                </a:cubicBezTo>
                <a:cubicBezTo>
                  <a:pt x="1301" y="233"/>
                  <a:pt x="1301" y="233"/>
                  <a:pt x="1301" y="233"/>
                </a:cubicBezTo>
                <a:cubicBezTo>
                  <a:pt x="1298" y="234"/>
                  <a:pt x="1298" y="234"/>
                  <a:pt x="1298" y="234"/>
                </a:cubicBezTo>
                <a:cubicBezTo>
                  <a:pt x="1296" y="235"/>
                  <a:pt x="1296" y="235"/>
                  <a:pt x="1296" y="235"/>
                </a:cubicBezTo>
                <a:cubicBezTo>
                  <a:pt x="1297" y="236"/>
                  <a:pt x="1297" y="236"/>
                  <a:pt x="1297" y="236"/>
                </a:cubicBezTo>
                <a:cubicBezTo>
                  <a:pt x="1297" y="238"/>
                  <a:pt x="1297" y="238"/>
                  <a:pt x="1297" y="238"/>
                </a:cubicBezTo>
                <a:cubicBezTo>
                  <a:pt x="1291" y="240"/>
                  <a:pt x="1291" y="240"/>
                  <a:pt x="1291" y="240"/>
                </a:cubicBezTo>
                <a:cubicBezTo>
                  <a:pt x="1286" y="240"/>
                  <a:pt x="1286" y="240"/>
                  <a:pt x="1286" y="240"/>
                </a:cubicBezTo>
                <a:cubicBezTo>
                  <a:pt x="1283" y="242"/>
                  <a:pt x="1279" y="246"/>
                  <a:pt x="1278" y="246"/>
                </a:cubicBezTo>
                <a:cubicBezTo>
                  <a:pt x="1279" y="243"/>
                  <a:pt x="1279" y="243"/>
                  <a:pt x="1279" y="243"/>
                </a:cubicBezTo>
                <a:cubicBezTo>
                  <a:pt x="1276" y="242"/>
                  <a:pt x="1276" y="242"/>
                  <a:pt x="1276" y="242"/>
                </a:cubicBezTo>
                <a:cubicBezTo>
                  <a:pt x="1267" y="245"/>
                  <a:pt x="1267" y="245"/>
                  <a:pt x="1267" y="245"/>
                </a:cubicBezTo>
                <a:cubicBezTo>
                  <a:pt x="1265" y="246"/>
                  <a:pt x="1265" y="246"/>
                  <a:pt x="1265" y="246"/>
                </a:cubicBezTo>
                <a:cubicBezTo>
                  <a:pt x="1266" y="247"/>
                  <a:pt x="1266" y="247"/>
                  <a:pt x="1266" y="247"/>
                </a:cubicBezTo>
                <a:cubicBezTo>
                  <a:pt x="1257" y="248"/>
                  <a:pt x="1257" y="248"/>
                  <a:pt x="1257" y="248"/>
                </a:cubicBezTo>
                <a:cubicBezTo>
                  <a:pt x="1254" y="252"/>
                  <a:pt x="1254" y="252"/>
                  <a:pt x="1254" y="252"/>
                </a:cubicBezTo>
                <a:cubicBezTo>
                  <a:pt x="1258" y="252"/>
                  <a:pt x="1258" y="252"/>
                  <a:pt x="1258" y="252"/>
                </a:cubicBezTo>
                <a:cubicBezTo>
                  <a:pt x="1259" y="252"/>
                  <a:pt x="1259" y="252"/>
                  <a:pt x="1259" y="252"/>
                </a:cubicBezTo>
                <a:cubicBezTo>
                  <a:pt x="1255" y="256"/>
                  <a:pt x="1255" y="256"/>
                  <a:pt x="1255" y="256"/>
                </a:cubicBezTo>
                <a:cubicBezTo>
                  <a:pt x="1253" y="256"/>
                  <a:pt x="1270" y="247"/>
                  <a:pt x="1249" y="257"/>
                </a:cubicBezTo>
                <a:cubicBezTo>
                  <a:pt x="1249" y="259"/>
                  <a:pt x="1249" y="259"/>
                  <a:pt x="1249" y="259"/>
                </a:cubicBezTo>
                <a:cubicBezTo>
                  <a:pt x="1256" y="263"/>
                  <a:pt x="1256" y="263"/>
                  <a:pt x="1256" y="263"/>
                </a:cubicBezTo>
                <a:cubicBezTo>
                  <a:pt x="1259" y="263"/>
                  <a:pt x="1259" y="263"/>
                  <a:pt x="1259" y="263"/>
                </a:cubicBezTo>
                <a:cubicBezTo>
                  <a:pt x="1259" y="260"/>
                  <a:pt x="1259" y="260"/>
                  <a:pt x="1259" y="260"/>
                </a:cubicBezTo>
                <a:cubicBezTo>
                  <a:pt x="1263" y="258"/>
                  <a:pt x="1263" y="258"/>
                  <a:pt x="1263" y="258"/>
                </a:cubicBezTo>
                <a:cubicBezTo>
                  <a:pt x="1267" y="259"/>
                  <a:pt x="1267" y="259"/>
                  <a:pt x="1267" y="259"/>
                </a:cubicBezTo>
                <a:cubicBezTo>
                  <a:pt x="1268" y="261"/>
                  <a:pt x="1268" y="261"/>
                  <a:pt x="1268" y="261"/>
                </a:cubicBezTo>
                <a:cubicBezTo>
                  <a:pt x="1272" y="260"/>
                  <a:pt x="1272" y="260"/>
                  <a:pt x="1272" y="260"/>
                </a:cubicBezTo>
                <a:cubicBezTo>
                  <a:pt x="1276" y="256"/>
                  <a:pt x="1276" y="256"/>
                  <a:pt x="1276" y="256"/>
                </a:cubicBezTo>
                <a:cubicBezTo>
                  <a:pt x="1269" y="250"/>
                  <a:pt x="1269" y="250"/>
                  <a:pt x="1269" y="250"/>
                </a:cubicBezTo>
                <a:cubicBezTo>
                  <a:pt x="1281" y="254"/>
                  <a:pt x="1281" y="254"/>
                  <a:pt x="1281" y="254"/>
                </a:cubicBezTo>
                <a:cubicBezTo>
                  <a:pt x="1285" y="252"/>
                  <a:pt x="1285" y="252"/>
                  <a:pt x="1285" y="252"/>
                </a:cubicBezTo>
                <a:cubicBezTo>
                  <a:pt x="1289" y="251"/>
                  <a:pt x="1289" y="251"/>
                  <a:pt x="1289" y="251"/>
                </a:cubicBezTo>
                <a:cubicBezTo>
                  <a:pt x="1290" y="248"/>
                  <a:pt x="1290" y="248"/>
                  <a:pt x="1290" y="248"/>
                </a:cubicBezTo>
                <a:cubicBezTo>
                  <a:pt x="1290" y="247"/>
                  <a:pt x="1290" y="247"/>
                  <a:pt x="1290" y="247"/>
                </a:cubicBezTo>
                <a:cubicBezTo>
                  <a:pt x="1294" y="249"/>
                  <a:pt x="1294" y="249"/>
                  <a:pt x="1294" y="249"/>
                </a:cubicBezTo>
                <a:cubicBezTo>
                  <a:pt x="1295" y="247"/>
                  <a:pt x="1300" y="254"/>
                  <a:pt x="1296" y="245"/>
                </a:cubicBezTo>
                <a:cubicBezTo>
                  <a:pt x="1299" y="249"/>
                  <a:pt x="1299" y="249"/>
                  <a:pt x="1299" y="249"/>
                </a:cubicBezTo>
                <a:cubicBezTo>
                  <a:pt x="1297" y="249"/>
                  <a:pt x="1297" y="249"/>
                  <a:pt x="1297" y="249"/>
                </a:cubicBezTo>
                <a:cubicBezTo>
                  <a:pt x="1292" y="251"/>
                  <a:pt x="1292" y="251"/>
                  <a:pt x="1292" y="251"/>
                </a:cubicBezTo>
                <a:cubicBezTo>
                  <a:pt x="1289" y="251"/>
                  <a:pt x="1289" y="251"/>
                  <a:pt x="1289" y="251"/>
                </a:cubicBezTo>
                <a:cubicBezTo>
                  <a:pt x="1288" y="254"/>
                  <a:pt x="1288" y="254"/>
                  <a:pt x="1288" y="254"/>
                </a:cubicBezTo>
                <a:cubicBezTo>
                  <a:pt x="1284" y="253"/>
                  <a:pt x="1290" y="258"/>
                  <a:pt x="1284" y="254"/>
                </a:cubicBezTo>
                <a:cubicBezTo>
                  <a:pt x="1284" y="257"/>
                  <a:pt x="1277" y="254"/>
                  <a:pt x="1285" y="258"/>
                </a:cubicBezTo>
                <a:cubicBezTo>
                  <a:pt x="1290" y="256"/>
                  <a:pt x="1290" y="256"/>
                  <a:pt x="1290" y="256"/>
                </a:cubicBezTo>
                <a:cubicBezTo>
                  <a:pt x="1292" y="257"/>
                  <a:pt x="1292" y="257"/>
                  <a:pt x="1292" y="257"/>
                </a:cubicBezTo>
                <a:cubicBezTo>
                  <a:pt x="1306" y="252"/>
                  <a:pt x="1306" y="252"/>
                  <a:pt x="1306" y="252"/>
                </a:cubicBezTo>
                <a:cubicBezTo>
                  <a:pt x="1321" y="249"/>
                  <a:pt x="1321" y="249"/>
                  <a:pt x="1321" y="249"/>
                </a:cubicBezTo>
                <a:cubicBezTo>
                  <a:pt x="1327" y="248"/>
                  <a:pt x="1327" y="248"/>
                  <a:pt x="1327" y="248"/>
                </a:cubicBezTo>
                <a:cubicBezTo>
                  <a:pt x="1326" y="249"/>
                  <a:pt x="1324" y="250"/>
                  <a:pt x="1327" y="251"/>
                </a:cubicBezTo>
                <a:cubicBezTo>
                  <a:pt x="1329" y="250"/>
                  <a:pt x="1329" y="250"/>
                  <a:pt x="1329" y="250"/>
                </a:cubicBezTo>
                <a:cubicBezTo>
                  <a:pt x="1328" y="248"/>
                  <a:pt x="1328" y="248"/>
                  <a:pt x="1328" y="248"/>
                </a:cubicBezTo>
                <a:cubicBezTo>
                  <a:pt x="1335" y="249"/>
                  <a:pt x="1335" y="249"/>
                  <a:pt x="1335" y="249"/>
                </a:cubicBezTo>
                <a:cubicBezTo>
                  <a:pt x="1336" y="247"/>
                  <a:pt x="1336" y="247"/>
                  <a:pt x="1336" y="247"/>
                </a:cubicBezTo>
                <a:cubicBezTo>
                  <a:pt x="1346" y="245"/>
                  <a:pt x="1346" y="245"/>
                  <a:pt x="1346" y="245"/>
                </a:cubicBezTo>
                <a:cubicBezTo>
                  <a:pt x="1354" y="245"/>
                  <a:pt x="1354" y="245"/>
                  <a:pt x="1354" y="245"/>
                </a:cubicBezTo>
                <a:cubicBezTo>
                  <a:pt x="1377" y="239"/>
                  <a:pt x="1377" y="239"/>
                  <a:pt x="1377" y="239"/>
                </a:cubicBezTo>
                <a:cubicBezTo>
                  <a:pt x="1379" y="238"/>
                  <a:pt x="1379" y="238"/>
                  <a:pt x="1379" y="238"/>
                </a:cubicBezTo>
                <a:cubicBezTo>
                  <a:pt x="1389" y="236"/>
                  <a:pt x="1389" y="236"/>
                  <a:pt x="1389" y="236"/>
                </a:cubicBezTo>
                <a:cubicBezTo>
                  <a:pt x="1389" y="234"/>
                  <a:pt x="1389" y="234"/>
                  <a:pt x="1389" y="234"/>
                </a:cubicBezTo>
                <a:cubicBezTo>
                  <a:pt x="1392" y="232"/>
                  <a:pt x="1392" y="232"/>
                  <a:pt x="1392" y="232"/>
                </a:cubicBezTo>
                <a:cubicBezTo>
                  <a:pt x="1393" y="234"/>
                  <a:pt x="1393" y="234"/>
                  <a:pt x="1393" y="234"/>
                </a:cubicBezTo>
                <a:cubicBezTo>
                  <a:pt x="1392" y="236"/>
                  <a:pt x="1392" y="236"/>
                  <a:pt x="1392" y="236"/>
                </a:cubicBezTo>
                <a:cubicBezTo>
                  <a:pt x="1384" y="238"/>
                  <a:pt x="1384" y="238"/>
                  <a:pt x="1384" y="238"/>
                </a:cubicBezTo>
                <a:cubicBezTo>
                  <a:pt x="1391" y="240"/>
                  <a:pt x="1391" y="240"/>
                  <a:pt x="1391" y="240"/>
                </a:cubicBezTo>
                <a:cubicBezTo>
                  <a:pt x="1396" y="235"/>
                  <a:pt x="1396" y="235"/>
                  <a:pt x="1396" y="235"/>
                </a:cubicBezTo>
                <a:cubicBezTo>
                  <a:pt x="1397" y="238"/>
                  <a:pt x="1397" y="238"/>
                  <a:pt x="1397" y="238"/>
                </a:cubicBezTo>
                <a:cubicBezTo>
                  <a:pt x="1403" y="239"/>
                  <a:pt x="1403" y="239"/>
                  <a:pt x="1403" y="239"/>
                </a:cubicBezTo>
                <a:cubicBezTo>
                  <a:pt x="1402" y="241"/>
                  <a:pt x="1402" y="241"/>
                  <a:pt x="1402" y="241"/>
                </a:cubicBezTo>
                <a:cubicBezTo>
                  <a:pt x="1409" y="242"/>
                  <a:pt x="1409" y="242"/>
                  <a:pt x="1409" y="242"/>
                </a:cubicBezTo>
                <a:cubicBezTo>
                  <a:pt x="1420" y="240"/>
                  <a:pt x="1420" y="240"/>
                  <a:pt x="1420" y="240"/>
                </a:cubicBezTo>
                <a:cubicBezTo>
                  <a:pt x="1424" y="239"/>
                  <a:pt x="1424" y="239"/>
                  <a:pt x="1424" y="239"/>
                </a:cubicBezTo>
                <a:cubicBezTo>
                  <a:pt x="1423" y="238"/>
                  <a:pt x="1423" y="238"/>
                  <a:pt x="1423" y="238"/>
                </a:cubicBezTo>
                <a:cubicBezTo>
                  <a:pt x="1426" y="238"/>
                  <a:pt x="1426" y="238"/>
                  <a:pt x="1426" y="238"/>
                </a:cubicBezTo>
                <a:cubicBezTo>
                  <a:pt x="1426" y="240"/>
                  <a:pt x="1425" y="233"/>
                  <a:pt x="1428" y="240"/>
                </a:cubicBezTo>
                <a:cubicBezTo>
                  <a:pt x="1435" y="240"/>
                  <a:pt x="1435" y="240"/>
                  <a:pt x="1435" y="240"/>
                </a:cubicBezTo>
                <a:cubicBezTo>
                  <a:pt x="1447" y="239"/>
                  <a:pt x="1447" y="239"/>
                  <a:pt x="1447" y="239"/>
                </a:cubicBezTo>
                <a:cubicBezTo>
                  <a:pt x="1454" y="239"/>
                  <a:pt x="1454" y="239"/>
                  <a:pt x="1454" y="239"/>
                </a:cubicBezTo>
                <a:cubicBezTo>
                  <a:pt x="1454" y="239"/>
                  <a:pt x="1451" y="241"/>
                  <a:pt x="1454" y="237"/>
                </a:cubicBezTo>
                <a:cubicBezTo>
                  <a:pt x="1457" y="239"/>
                  <a:pt x="1457" y="239"/>
                  <a:pt x="1457" y="239"/>
                </a:cubicBezTo>
                <a:cubicBezTo>
                  <a:pt x="1461" y="238"/>
                  <a:pt x="1461" y="238"/>
                  <a:pt x="1461" y="238"/>
                </a:cubicBezTo>
                <a:cubicBezTo>
                  <a:pt x="1480" y="240"/>
                  <a:pt x="1480" y="240"/>
                  <a:pt x="1480" y="240"/>
                </a:cubicBezTo>
                <a:cubicBezTo>
                  <a:pt x="1488" y="241"/>
                  <a:pt x="1488" y="241"/>
                  <a:pt x="1488" y="241"/>
                </a:cubicBezTo>
                <a:cubicBezTo>
                  <a:pt x="1492" y="242"/>
                  <a:pt x="1492" y="242"/>
                  <a:pt x="1492" y="242"/>
                </a:cubicBezTo>
                <a:cubicBezTo>
                  <a:pt x="1490" y="243"/>
                  <a:pt x="1490" y="243"/>
                  <a:pt x="1490" y="243"/>
                </a:cubicBezTo>
                <a:cubicBezTo>
                  <a:pt x="1490" y="244"/>
                  <a:pt x="1489" y="244"/>
                  <a:pt x="1493" y="245"/>
                </a:cubicBezTo>
                <a:cubicBezTo>
                  <a:pt x="1493" y="245"/>
                  <a:pt x="1493" y="245"/>
                  <a:pt x="1493" y="245"/>
                </a:cubicBezTo>
                <a:cubicBezTo>
                  <a:pt x="1494" y="242"/>
                  <a:pt x="1494" y="242"/>
                  <a:pt x="1494" y="242"/>
                </a:cubicBezTo>
                <a:cubicBezTo>
                  <a:pt x="1498" y="244"/>
                  <a:pt x="1498" y="244"/>
                  <a:pt x="1498" y="244"/>
                </a:cubicBezTo>
                <a:cubicBezTo>
                  <a:pt x="1497" y="248"/>
                  <a:pt x="1497" y="248"/>
                  <a:pt x="1497" y="248"/>
                </a:cubicBezTo>
                <a:cubicBezTo>
                  <a:pt x="1494" y="249"/>
                  <a:pt x="1494" y="249"/>
                  <a:pt x="1494" y="249"/>
                </a:cubicBezTo>
                <a:cubicBezTo>
                  <a:pt x="1488" y="256"/>
                  <a:pt x="1488" y="256"/>
                  <a:pt x="1488" y="256"/>
                </a:cubicBezTo>
                <a:cubicBezTo>
                  <a:pt x="1468" y="267"/>
                  <a:pt x="1468" y="267"/>
                  <a:pt x="1468" y="267"/>
                </a:cubicBezTo>
                <a:cubicBezTo>
                  <a:pt x="1469" y="269"/>
                  <a:pt x="1466" y="268"/>
                  <a:pt x="1466" y="270"/>
                </a:cubicBezTo>
                <a:cubicBezTo>
                  <a:pt x="1464" y="268"/>
                  <a:pt x="1464" y="268"/>
                  <a:pt x="1464" y="268"/>
                </a:cubicBezTo>
                <a:cubicBezTo>
                  <a:pt x="1457" y="272"/>
                  <a:pt x="1457" y="272"/>
                  <a:pt x="1457" y="272"/>
                </a:cubicBezTo>
                <a:cubicBezTo>
                  <a:pt x="1454" y="270"/>
                  <a:pt x="1454" y="270"/>
                  <a:pt x="1454" y="270"/>
                </a:cubicBezTo>
                <a:cubicBezTo>
                  <a:pt x="1452" y="272"/>
                  <a:pt x="1452" y="272"/>
                  <a:pt x="1452" y="272"/>
                </a:cubicBezTo>
                <a:cubicBezTo>
                  <a:pt x="1454" y="273"/>
                  <a:pt x="1454" y="273"/>
                  <a:pt x="1454" y="273"/>
                </a:cubicBezTo>
                <a:cubicBezTo>
                  <a:pt x="1452" y="274"/>
                  <a:pt x="1452" y="274"/>
                  <a:pt x="1452" y="274"/>
                </a:cubicBezTo>
                <a:cubicBezTo>
                  <a:pt x="1457" y="275"/>
                  <a:pt x="1457" y="275"/>
                  <a:pt x="1457" y="275"/>
                </a:cubicBezTo>
                <a:cubicBezTo>
                  <a:pt x="1468" y="272"/>
                  <a:pt x="1468" y="272"/>
                  <a:pt x="1468" y="272"/>
                </a:cubicBezTo>
                <a:cubicBezTo>
                  <a:pt x="1470" y="275"/>
                  <a:pt x="1470" y="275"/>
                  <a:pt x="1470" y="275"/>
                </a:cubicBezTo>
                <a:cubicBezTo>
                  <a:pt x="1470" y="276"/>
                  <a:pt x="1469" y="277"/>
                  <a:pt x="1471" y="278"/>
                </a:cubicBezTo>
                <a:cubicBezTo>
                  <a:pt x="1474" y="275"/>
                  <a:pt x="1474" y="275"/>
                  <a:pt x="1474" y="275"/>
                </a:cubicBezTo>
                <a:cubicBezTo>
                  <a:pt x="1473" y="275"/>
                  <a:pt x="1473" y="275"/>
                  <a:pt x="1473" y="275"/>
                </a:cubicBezTo>
                <a:cubicBezTo>
                  <a:pt x="1475" y="273"/>
                  <a:pt x="1475" y="273"/>
                  <a:pt x="1475" y="273"/>
                </a:cubicBezTo>
                <a:cubicBezTo>
                  <a:pt x="1476" y="274"/>
                  <a:pt x="1476" y="274"/>
                  <a:pt x="1476" y="274"/>
                </a:cubicBezTo>
                <a:cubicBezTo>
                  <a:pt x="1477" y="271"/>
                  <a:pt x="1477" y="271"/>
                  <a:pt x="1477" y="271"/>
                </a:cubicBezTo>
                <a:cubicBezTo>
                  <a:pt x="1479" y="273"/>
                  <a:pt x="1479" y="273"/>
                  <a:pt x="1479" y="273"/>
                </a:cubicBezTo>
                <a:cubicBezTo>
                  <a:pt x="1479" y="274"/>
                  <a:pt x="1479" y="274"/>
                  <a:pt x="1479" y="274"/>
                </a:cubicBezTo>
                <a:cubicBezTo>
                  <a:pt x="1482" y="272"/>
                  <a:pt x="1482" y="272"/>
                  <a:pt x="1482" y="272"/>
                </a:cubicBezTo>
                <a:cubicBezTo>
                  <a:pt x="1485" y="273"/>
                  <a:pt x="1485" y="273"/>
                  <a:pt x="1485" y="273"/>
                </a:cubicBezTo>
                <a:cubicBezTo>
                  <a:pt x="1484" y="275"/>
                  <a:pt x="1484" y="275"/>
                  <a:pt x="1484" y="275"/>
                </a:cubicBezTo>
                <a:cubicBezTo>
                  <a:pt x="1486" y="276"/>
                  <a:pt x="1486" y="276"/>
                  <a:pt x="1486" y="276"/>
                </a:cubicBezTo>
                <a:cubicBezTo>
                  <a:pt x="1488" y="276"/>
                  <a:pt x="1488" y="276"/>
                  <a:pt x="1488" y="276"/>
                </a:cubicBezTo>
                <a:cubicBezTo>
                  <a:pt x="1486" y="273"/>
                  <a:pt x="1486" y="273"/>
                  <a:pt x="1486" y="273"/>
                </a:cubicBezTo>
                <a:cubicBezTo>
                  <a:pt x="1488" y="272"/>
                  <a:pt x="1488" y="272"/>
                  <a:pt x="1488" y="272"/>
                </a:cubicBezTo>
                <a:cubicBezTo>
                  <a:pt x="1490" y="275"/>
                  <a:pt x="1490" y="275"/>
                  <a:pt x="1490" y="275"/>
                </a:cubicBezTo>
                <a:cubicBezTo>
                  <a:pt x="1492" y="274"/>
                  <a:pt x="1492" y="274"/>
                  <a:pt x="1492" y="274"/>
                </a:cubicBezTo>
                <a:cubicBezTo>
                  <a:pt x="1492" y="274"/>
                  <a:pt x="1491" y="273"/>
                  <a:pt x="1492" y="275"/>
                </a:cubicBezTo>
                <a:cubicBezTo>
                  <a:pt x="1494" y="275"/>
                  <a:pt x="1494" y="275"/>
                  <a:pt x="1494" y="275"/>
                </a:cubicBezTo>
                <a:cubicBezTo>
                  <a:pt x="1496" y="272"/>
                  <a:pt x="1496" y="272"/>
                  <a:pt x="1496" y="272"/>
                </a:cubicBezTo>
                <a:cubicBezTo>
                  <a:pt x="1494" y="271"/>
                  <a:pt x="1494" y="271"/>
                  <a:pt x="1494" y="271"/>
                </a:cubicBezTo>
                <a:cubicBezTo>
                  <a:pt x="1496" y="269"/>
                  <a:pt x="1496" y="269"/>
                  <a:pt x="1496" y="269"/>
                </a:cubicBezTo>
                <a:cubicBezTo>
                  <a:pt x="1507" y="268"/>
                  <a:pt x="1507" y="268"/>
                  <a:pt x="1507" y="268"/>
                </a:cubicBezTo>
                <a:cubicBezTo>
                  <a:pt x="1513" y="269"/>
                  <a:pt x="1513" y="269"/>
                  <a:pt x="1513" y="269"/>
                </a:cubicBezTo>
                <a:cubicBezTo>
                  <a:pt x="1507" y="270"/>
                  <a:pt x="1507" y="270"/>
                  <a:pt x="1507" y="270"/>
                </a:cubicBezTo>
                <a:cubicBezTo>
                  <a:pt x="1508" y="274"/>
                  <a:pt x="1508" y="274"/>
                  <a:pt x="1508" y="274"/>
                </a:cubicBezTo>
                <a:cubicBezTo>
                  <a:pt x="1506" y="275"/>
                  <a:pt x="1506" y="275"/>
                  <a:pt x="1506" y="275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6" y="276"/>
                  <a:pt x="1516" y="276"/>
                  <a:pt x="1516" y="276"/>
                </a:cubicBezTo>
                <a:cubicBezTo>
                  <a:pt x="1517" y="277"/>
                  <a:pt x="1517" y="277"/>
                  <a:pt x="1517" y="277"/>
                </a:cubicBezTo>
                <a:cubicBezTo>
                  <a:pt x="1518" y="277"/>
                  <a:pt x="1513" y="280"/>
                  <a:pt x="1518" y="275"/>
                </a:cubicBezTo>
                <a:cubicBezTo>
                  <a:pt x="1520" y="276"/>
                  <a:pt x="1520" y="276"/>
                  <a:pt x="1520" y="276"/>
                </a:cubicBezTo>
                <a:cubicBezTo>
                  <a:pt x="1523" y="273"/>
                  <a:pt x="1523" y="273"/>
                  <a:pt x="1523" y="273"/>
                </a:cubicBezTo>
                <a:cubicBezTo>
                  <a:pt x="1526" y="272"/>
                  <a:pt x="1526" y="272"/>
                  <a:pt x="1526" y="272"/>
                </a:cubicBezTo>
                <a:cubicBezTo>
                  <a:pt x="1527" y="269"/>
                  <a:pt x="1527" y="269"/>
                  <a:pt x="1527" y="269"/>
                </a:cubicBezTo>
                <a:cubicBezTo>
                  <a:pt x="1530" y="271"/>
                  <a:pt x="1530" y="271"/>
                  <a:pt x="1530" y="271"/>
                </a:cubicBezTo>
                <a:cubicBezTo>
                  <a:pt x="1533" y="269"/>
                  <a:pt x="1533" y="269"/>
                  <a:pt x="1533" y="269"/>
                </a:cubicBezTo>
                <a:cubicBezTo>
                  <a:pt x="1534" y="272"/>
                  <a:pt x="1534" y="272"/>
                  <a:pt x="1534" y="272"/>
                </a:cubicBezTo>
                <a:cubicBezTo>
                  <a:pt x="1536" y="273"/>
                  <a:pt x="1536" y="273"/>
                  <a:pt x="1536" y="273"/>
                </a:cubicBezTo>
                <a:cubicBezTo>
                  <a:pt x="1548" y="270"/>
                  <a:pt x="1548" y="270"/>
                  <a:pt x="1548" y="270"/>
                </a:cubicBezTo>
                <a:cubicBezTo>
                  <a:pt x="1553" y="264"/>
                  <a:pt x="1553" y="264"/>
                  <a:pt x="1553" y="264"/>
                </a:cubicBezTo>
                <a:cubicBezTo>
                  <a:pt x="1554" y="265"/>
                  <a:pt x="1554" y="265"/>
                  <a:pt x="1554" y="265"/>
                </a:cubicBezTo>
                <a:cubicBezTo>
                  <a:pt x="1559" y="262"/>
                  <a:pt x="1559" y="262"/>
                  <a:pt x="1559" y="262"/>
                </a:cubicBezTo>
                <a:cubicBezTo>
                  <a:pt x="1557" y="267"/>
                  <a:pt x="1557" y="267"/>
                  <a:pt x="1557" y="267"/>
                </a:cubicBezTo>
                <a:cubicBezTo>
                  <a:pt x="1553" y="271"/>
                  <a:pt x="1553" y="271"/>
                  <a:pt x="1553" y="271"/>
                </a:cubicBezTo>
                <a:cubicBezTo>
                  <a:pt x="1552" y="270"/>
                  <a:pt x="1552" y="270"/>
                  <a:pt x="1552" y="270"/>
                </a:cubicBezTo>
                <a:cubicBezTo>
                  <a:pt x="1551" y="271"/>
                  <a:pt x="1551" y="271"/>
                  <a:pt x="1551" y="271"/>
                </a:cubicBezTo>
                <a:cubicBezTo>
                  <a:pt x="1553" y="274"/>
                  <a:pt x="1553" y="274"/>
                  <a:pt x="1553" y="274"/>
                </a:cubicBezTo>
                <a:cubicBezTo>
                  <a:pt x="1554" y="272"/>
                  <a:pt x="1554" y="272"/>
                  <a:pt x="1554" y="272"/>
                </a:cubicBezTo>
                <a:cubicBezTo>
                  <a:pt x="1558" y="275"/>
                  <a:pt x="1558" y="275"/>
                  <a:pt x="1558" y="275"/>
                </a:cubicBezTo>
                <a:cubicBezTo>
                  <a:pt x="1562" y="275"/>
                  <a:pt x="1562" y="275"/>
                  <a:pt x="1562" y="275"/>
                </a:cubicBezTo>
                <a:cubicBezTo>
                  <a:pt x="1563" y="277"/>
                  <a:pt x="1563" y="277"/>
                  <a:pt x="1563" y="277"/>
                </a:cubicBezTo>
                <a:cubicBezTo>
                  <a:pt x="1563" y="278"/>
                  <a:pt x="1563" y="278"/>
                  <a:pt x="1563" y="278"/>
                </a:cubicBezTo>
                <a:cubicBezTo>
                  <a:pt x="1567" y="275"/>
                  <a:pt x="1567" y="275"/>
                  <a:pt x="1567" y="275"/>
                </a:cubicBezTo>
                <a:cubicBezTo>
                  <a:pt x="1565" y="278"/>
                  <a:pt x="1571" y="273"/>
                  <a:pt x="1567" y="277"/>
                </a:cubicBezTo>
                <a:cubicBezTo>
                  <a:pt x="1572" y="281"/>
                  <a:pt x="1572" y="281"/>
                  <a:pt x="1572" y="281"/>
                </a:cubicBezTo>
                <a:cubicBezTo>
                  <a:pt x="1568" y="280"/>
                  <a:pt x="1568" y="280"/>
                  <a:pt x="1568" y="280"/>
                </a:cubicBezTo>
                <a:cubicBezTo>
                  <a:pt x="1567" y="280"/>
                  <a:pt x="1576" y="277"/>
                  <a:pt x="1565" y="281"/>
                </a:cubicBezTo>
                <a:cubicBezTo>
                  <a:pt x="1566" y="283"/>
                  <a:pt x="1566" y="283"/>
                  <a:pt x="1566" y="283"/>
                </a:cubicBezTo>
                <a:cubicBezTo>
                  <a:pt x="1574" y="285"/>
                  <a:pt x="1574" y="285"/>
                  <a:pt x="1574" y="285"/>
                </a:cubicBezTo>
                <a:cubicBezTo>
                  <a:pt x="1569" y="290"/>
                  <a:pt x="1569" y="290"/>
                  <a:pt x="1569" y="290"/>
                </a:cubicBezTo>
                <a:cubicBezTo>
                  <a:pt x="1569" y="290"/>
                  <a:pt x="1575" y="286"/>
                  <a:pt x="1567" y="291"/>
                </a:cubicBezTo>
                <a:cubicBezTo>
                  <a:pt x="1567" y="292"/>
                  <a:pt x="1567" y="292"/>
                  <a:pt x="1567" y="292"/>
                </a:cubicBezTo>
                <a:cubicBezTo>
                  <a:pt x="1572" y="292"/>
                  <a:pt x="1572" y="292"/>
                  <a:pt x="1572" y="292"/>
                </a:cubicBezTo>
                <a:cubicBezTo>
                  <a:pt x="1571" y="291"/>
                  <a:pt x="1571" y="291"/>
                  <a:pt x="1571" y="291"/>
                </a:cubicBezTo>
                <a:cubicBezTo>
                  <a:pt x="1572" y="292"/>
                  <a:pt x="1572" y="292"/>
                  <a:pt x="1572" y="292"/>
                </a:cubicBezTo>
                <a:cubicBezTo>
                  <a:pt x="1575" y="293"/>
                  <a:pt x="1572" y="286"/>
                  <a:pt x="1577" y="292"/>
                </a:cubicBezTo>
                <a:cubicBezTo>
                  <a:pt x="1579" y="291"/>
                  <a:pt x="1579" y="291"/>
                  <a:pt x="1579" y="291"/>
                </a:cubicBezTo>
                <a:cubicBezTo>
                  <a:pt x="1583" y="292"/>
                  <a:pt x="1583" y="292"/>
                  <a:pt x="1583" y="292"/>
                </a:cubicBezTo>
                <a:cubicBezTo>
                  <a:pt x="1583" y="293"/>
                  <a:pt x="1583" y="293"/>
                  <a:pt x="1583" y="293"/>
                </a:cubicBezTo>
                <a:cubicBezTo>
                  <a:pt x="1579" y="291"/>
                  <a:pt x="1579" y="291"/>
                  <a:pt x="1579" y="291"/>
                </a:cubicBezTo>
                <a:cubicBezTo>
                  <a:pt x="1581" y="296"/>
                  <a:pt x="1581" y="296"/>
                  <a:pt x="1581" y="296"/>
                </a:cubicBezTo>
                <a:cubicBezTo>
                  <a:pt x="1585" y="296"/>
                  <a:pt x="1585" y="296"/>
                  <a:pt x="1585" y="296"/>
                </a:cubicBezTo>
                <a:cubicBezTo>
                  <a:pt x="1582" y="298"/>
                  <a:pt x="1582" y="298"/>
                  <a:pt x="1582" y="298"/>
                </a:cubicBezTo>
                <a:cubicBezTo>
                  <a:pt x="1582" y="300"/>
                  <a:pt x="1582" y="300"/>
                  <a:pt x="1582" y="300"/>
                </a:cubicBezTo>
                <a:cubicBezTo>
                  <a:pt x="1586" y="301"/>
                  <a:pt x="1586" y="301"/>
                  <a:pt x="1586" y="301"/>
                </a:cubicBezTo>
                <a:cubicBezTo>
                  <a:pt x="1584" y="305"/>
                  <a:pt x="1584" y="305"/>
                  <a:pt x="1584" y="305"/>
                </a:cubicBezTo>
                <a:cubicBezTo>
                  <a:pt x="1590" y="304"/>
                  <a:pt x="1590" y="304"/>
                  <a:pt x="1590" y="304"/>
                </a:cubicBezTo>
                <a:cubicBezTo>
                  <a:pt x="1590" y="303"/>
                  <a:pt x="1590" y="303"/>
                  <a:pt x="1590" y="303"/>
                </a:cubicBezTo>
                <a:cubicBezTo>
                  <a:pt x="1593" y="303"/>
                  <a:pt x="1593" y="303"/>
                  <a:pt x="1593" y="303"/>
                </a:cubicBezTo>
                <a:cubicBezTo>
                  <a:pt x="1594" y="304"/>
                  <a:pt x="1594" y="304"/>
                  <a:pt x="1594" y="304"/>
                </a:cubicBezTo>
                <a:cubicBezTo>
                  <a:pt x="1590" y="306"/>
                  <a:pt x="1590" y="306"/>
                  <a:pt x="1590" y="306"/>
                </a:cubicBezTo>
                <a:cubicBezTo>
                  <a:pt x="1591" y="307"/>
                  <a:pt x="1591" y="307"/>
                  <a:pt x="1591" y="307"/>
                </a:cubicBezTo>
                <a:cubicBezTo>
                  <a:pt x="1588" y="307"/>
                  <a:pt x="1588" y="307"/>
                  <a:pt x="1588" y="307"/>
                </a:cubicBezTo>
                <a:cubicBezTo>
                  <a:pt x="1580" y="313"/>
                  <a:pt x="1580" y="313"/>
                  <a:pt x="1580" y="313"/>
                </a:cubicBezTo>
                <a:cubicBezTo>
                  <a:pt x="1585" y="314"/>
                  <a:pt x="1585" y="314"/>
                  <a:pt x="1585" y="314"/>
                </a:cubicBezTo>
                <a:cubicBezTo>
                  <a:pt x="1594" y="313"/>
                  <a:pt x="1594" y="313"/>
                  <a:pt x="1594" y="313"/>
                </a:cubicBezTo>
                <a:cubicBezTo>
                  <a:pt x="1590" y="316"/>
                  <a:pt x="1590" y="316"/>
                  <a:pt x="1590" y="316"/>
                </a:cubicBezTo>
                <a:cubicBezTo>
                  <a:pt x="1587" y="316"/>
                  <a:pt x="1587" y="316"/>
                  <a:pt x="1587" y="316"/>
                </a:cubicBezTo>
                <a:cubicBezTo>
                  <a:pt x="1584" y="319"/>
                  <a:pt x="1593" y="316"/>
                  <a:pt x="1586" y="319"/>
                </a:cubicBezTo>
                <a:cubicBezTo>
                  <a:pt x="1594" y="320"/>
                  <a:pt x="1594" y="320"/>
                  <a:pt x="1594" y="320"/>
                </a:cubicBezTo>
                <a:cubicBezTo>
                  <a:pt x="1595" y="320"/>
                  <a:pt x="1595" y="320"/>
                  <a:pt x="1595" y="320"/>
                </a:cubicBezTo>
                <a:cubicBezTo>
                  <a:pt x="1600" y="322"/>
                  <a:pt x="1600" y="322"/>
                  <a:pt x="1600" y="322"/>
                </a:cubicBezTo>
                <a:cubicBezTo>
                  <a:pt x="1603" y="321"/>
                  <a:pt x="1603" y="321"/>
                  <a:pt x="1603" y="321"/>
                </a:cubicBezTo>
                <a:cubicBezTo>
                  <a:pt x="1604" y="323"/>
                  <a:pt x="1604" y="323"/>
                  <a:pt x="1604" y="323"/>
                </a:cubicBezTo>
                <a:cubicBezTo>
                  <a:pt x="1600" y="324"/>
                  <a:pt x="1600" y="324"/>
                  <a:pt x="1600" y="324"/>
                </a:cubicBezTo>
                <a:cubicBezTo>
                  <a:pt x="1608" y="332"/>
                  <a:pt x="1608" y="332"/>
                  <a:pt x="1608" y="332"/>
                </a:cubicBezTo>
                <a:cubicBezTo>
                  <a:pt x="1607" y="334"/>
                  <a:pt x="1609" y="332"/>
                  <a:pt x="1612" y="332"/>
                </a:cubicBezTo>
                <a:cubicBezTo>
                  <a:pt x="1611" y="329"/>
                  <a:pt x="1611" y="329"/>
                  <a:pt x="1611" y="329"/>
                </a:cubicBezTo>
                <a:cubicBezTo>
                  <a:pt x="1608" y="329"/>
                  <a:pt x="1608" y="329"/>
                  <a:pt x="1608" y="329"/>
                </a:cubicBezTo>
                <a:cubicBezTo>
                  <a:pt x="1608" y="328"/>
                  <a:pt x="1610" y="328"/>
                  <a:pt x="1609" y="327"/>
                </a:cubicBezTo>
                <a:cubicBezTo>
                  <a:pt x="1607" y="326"/>
                  <a:pt x="1607" y="326"/>
                  <a:pt x="1607" y="326"/>
                </a:cubicBezTo>
                <a:cubicBezTo>
                  <a:pt x="1605" y="324"/>
                  <a:pt x="1605" y="324"/>
                  <a:pt x="1605" y="324"/>
                </a:cubicBezTo>
                <a:cubicBezTo>
                  <a:pt x="1607" y="328"/>
                  <a:pt x="1606" y="321"/>
                  <a:pt x="1611" y="324"/>
                </a:cubicBezTo>
                <a:cubicBezTo>
                  <a:pt x="1610" y="326"/>
                  <a:pt x="1610" y="326"/>
                  <a:pt x="1610" y="326"/>
                </a:cubicBezTo>
                <a:cubicBezTo>
                  <a:pt x="1614" y="332"/>
                  <a:pt x="1614" y="332"/>
                  <a:pt x="1614" y="332"/>
                </a:cubicBezTo>
                <a:cubicBezTo>
                  <a:pt x="1614" y="335"/>
                  <a:pt x="1614" y="335"/>
                  <a:pt x="1614" y="335"/>
                </a:cubicBezTo>
                <a:cubicBezTo>
                  <a:pt x="1618" y="338"/>
                  <a:pt x="1618" y="338"/>
                  <a:pt x="1618" y="338"/>
                </a:cubicBezTo>
                <a:cubicBezTo>
                  <a:pt x="1621" y="338"/>
                  <a:pt x="1621" y="338"/>
                  <a:pt x="1621" y="338"/>
                </a:cubicBezTo>
                <a:cubicBezTo>
                  <a:pt x="1619" y="343"/>
                  <a:pt x="1619" y="343"/>
                  <a:pt x="1619" y="343"/>
                </a:cubicBezTo>
                <a:cubicBezTo>
                  <a:pt x="1616" y="341"/>
                  <a:pt x="1616" y="341"/>
                  <a:pt x="1616" y="341"/>
                </a:cubicBezTo>
                <a:cubicBezTo>
                  <a:pt x="1613" y="342"/>
                  <a:pt x="1617" y="337"/>
                  <a:pt x="1613" y="343"/>
                </a:cubicBezTo>
                <a:cubicBezTo>
                  <a:pt x="1615" y="344"/>
                  <a:pt x="1615" y="344"/>
                  <a:pt x="1615" y="344"/>
                </a:cubicBezTo>
                <a:cubicBezTo>
                  <a:pt x="1614" y="344"/>
                  <a:pt x="1614" y="344"/>
                  <a:pt x="1614" y="344"/>
                </a:cubicBezTo>
                <a:cubicBezTo>
                  <a:pt x="1614" y="343"/>
                  <a:pt x="1609" y="350"/>
                  <a:pt x="1619" y="344"/>
                </a:cubicBezTo>
                <a:cubicBezTo>
                  <a:pt x="1622" y="345"/>
                  <a:pt x="1622" y="345"/>
                  <a:pt x="1622" y="345"/>
                </a:cubicBezTo>
                <a:cubicBezTo>
                  <a:pt x="1625" y="343"/>
                  <a:pt x="1625" y="343"/>
                  <a:pt x="1625" y="343"/>
                </a:cubicBezTo>
                <a:cubicBezTo>
                  <a:pt x="1628" y="347"/>
                  <a:pt x="1628" y="347"/>
                  <a:pt x="1628" y="347"/>
                </a:cubicBezTo>
                <a:cubicBezTo>
                  <a:pt x="1627" y="349"/>
                  <a:pt x="1627" y="349"/>
                  <a:pt x="1627" y="349"/>
                </a:cubicBezTo>
                <a:cubicBezTo>
                  <a:pt x="1628" y="351"/>
                  <a:pt x="1628" y="351"/>
                  <a:pt x="1628" y="351"/>
                </a:cubicBezTo>
                <a:cubicBezTo>
                  <a:pt x="1627" y="353"/>
                  <a:pt x="1627" y="353"/>
                  <a:pt x="1627" y="353"/>
                </a:cubicBezTo>
                <a:cubicBezTo>
                  <a:pt x="1618" y="353"/>
                  <a:pt x="1618" y="353"/>
                  <a:pt x="1618" y="353"/>
                </a:cubicBezTo>
                <a:cubicBezTo>
                  <a:pt x="1618" y="355"/>
                  <a:pt x="1613" y="353"/>
                  <a:pt x="1617" y="357"/>
                </a:cubicBezTo>
                <a:cubicBezTo>
                  <a:pt x="1615" y="352"/>
                  <a:pt x="1615" y="352"/>
                  <a:pt x="1615" y="352"/>
                </a:cubicBezTo>
                <a:cubicBezTo>
                  <a:pt x="1617" y="352"/>
                  <a:pt x="1620" y="351"/>
                  <a:pt x="1618" y="348"/>
                </a:cubicBezTo>
                <a:cubicBezTo>
                  <a:pt x="1610" y="347"/>
                  <a:pt x="1610" y="347"/>
                  <a:pt x="1610" y="347"/>
                </a:cubicBezTo>
                <a:cubicBezTo>
                  <a:pt x="1607" y="348"/>
                  <a:pt x="1607" y="348"/>
                  <a:pt x="1607" y="348"/>
                </a:cubicBezTo>
                <a:cubicBezTo>
                  <a:pt x="1603" y="348"/>
                  <a:pt x="1603" y="348"/>
                  <a:pt x="1603" y="348"/>
                </a:cubicBezTo>
                <a:cubicBezTo>
                  <a:pt x="1601" y="349"/>
                  <a:pt x="1624" y="343"/>
                  <a:pt x="1594" y="351"/>
                </a:cubicBezTo>
                <a:cubicBezTo>
                  <a:pt x="1594" y="353"/>
                  <a:pt x="1594" y="353"/>
                  <a:pt x="1594" y="353"/>
                </a:cubicBezTo>
                <a:cubicBezTo>
                  <a:pt x="1601" y="355"/>
                  <a:pt x="1601" y="355"/>
                  <a:pt x="1601" y="355"/>
                </a:cubicBezTo>
                <a:cubicBezTo>
                  <a:pt x="1601" y="355"/>
                  <a:pt x="1601" y="355"/>
                  <a:pt x="1601" y="355"/>
                </a:cubicBezTo>
                <a:cubicBezTo>
                  <a:pt x="1601" y="353"/>
                  <a:pt x="1601" y="353"/>
                  <a:pt x="1601" y="353"/>
                </a:cubicBezTo>
                <a:cubicBezTo>
                  <a:pt x="1609" y="356"/>
                  <a:pt x="1609" y="356"/>
                  <a:pt x="1609" y="356"/>
                </a:cubicBezTo>
                <a:cubicBezTo>
                  <a:pt x="1613" y="353"/>
                  <a:pt x="1613" y="353"/>
                  <a:pt x="1613" y="353"/>
                </a:cubicBezTo>
                <a:cubicBezTo>
                  <a:pt x="1612" y="357"/>
                  <a:pt x="1612" y="357"/>
                  <a:pt x="1612" y="357"/>
                </a:cubicBezTo>
                <a:cubicBezTo>
                  <a:pt x="1614" y="357"/>
                  <a:pt x="1614" y="357"/>
                  <a:pt x="1614" y="357"/>
                </a:cubicBezTo>
                <a:cubicBezTo>
                  <a:pt x="1614" y="359"/>
                  <a:pt x="1614" y="359"/>
                  <a:pt x="1614" y="359"/>
                </a:cubicBezTo>
                <a:cubicBezTo>
                  <a:pt x="1618" y="362"/>
                  <a:pt x="1618" y="362"/>
                  <a:pt x="1618" y="362"/>
                </a:cubicBezTo>
                <a:cubicBezTo>
                  <a:pt x="1617" y="362"/>
                  <a:pt x="1617" y="362"/>
                  <a:pt x="1617" y="362"/>
                </a:cubicBezTo>
                <a:cubicBezTo>
                  <a:pt x="1619" y="364"/>
                  <a:pt x="1619" y="364"/>
                  <a:pt x="1619" y="364"/>
                </a:cubicBezTo>
                <a:cubicBezTo>
                  <a:pt x="1620" y="360"/>
                  <a:pt x="1620" y="360"/>
                  <a:pt x="1620" y="360"/>
                </a:cubicBezTo>
                <a:cubicBezTo>
                  <a:pt x="1622" y="360"/>
                  <a:pt x="1622" y="360"/>
                  <a:pt x="1622" y="360"/>
                </a:cubicBezTo>
                <a:cubicBezTo>
                  <a:pt x="1623" y="365"/>
                  <a:pt x="1623" y="365"/>
                  <a:pt x="1623" y="365"/>
                </a:cubicBezTo>
                <a:cubicBezTo>
                  <a:pt x="1620" y="365"/>
                  <a:pt x="1620" y="365"/>
                  <a:pt x="1620" y="365"/>
                </a:cubicBezTo>
                <a:cubicBezTo>
                  <a:pt x="1619" y="365"/>
                  <a:pt x="1619" y="365"/>
                  <a:pt x="1619" y="365"/>
                </a:cubicBezTo>
                <a:cubicBezTo>
                  <a:pt x="1618" y="369"/>
                  <a:pt x="1618" y="369"/>
                  <a:pt x="1618" y="369"/>
                </a:cubicBezTo>
                <a:cubicBezTo>
                  <a:pt x="1621" y="368"/>
                  <a:pt x="1621" y="368"/>
                  <a:pt x="1621" y="368"/>
                </a:cubicBezTo>
                <a:cubicBezTo>
                  <a:pt x="1624" y="370"/>
                  <a:pt x="1624" y="370"/>
                  <a:pt x="1624" y="370"/>
                </a:cubicBezTo>
                <a:cubicBezTo>
                  <a:pt x="1621" y="371"/>
                  <a:pt x="1621" y="371"/>
                  <a:pt x="1621" y="371"/>
                </a:cubicBezTo>
                <a:cubicBezTo>
                  <a:pt x="1618" y="370"/>
                  <a:pt x="1618" y="370"/>
                  <a:pt x="1618" y="370"/>
                </a:cubicBezTo>
                <a:cubicBezTo>
                  <a:pt x="1615" y="371"/>
                  <a:pt x="1615" y="371"/>
                  <a:pt x="1615" y="371"/>
                </a:cubicBezTo>
                <a:cubicBezTo>
                  <a:pt x="1614" y="372"/>
                  <a:pt x="1614" y="372"/>
                  <a:pt x="1614" y="372"/>
                </a:cubicBezTo>
                <a:cubicBezTo>
                  <a:pt x="1617" y="373"/>
                  <a:pt x="1612" y="372"/>
                  <a:pt x="1615" y="374"/>
                </a:cubicBezTo>
                <a:cubicBezTo>
                  <a:pt x="1618" y="373"/>
                  <a:pt x="1618" y="373"/>
                  <a:pt x="1618" y="373"/>
                </a:cubicBezTo>
                <a:cubicBezTo>
                  <a:pt x="1619" y="374"/>
                  <a:pt x="1619" y="374"/>
                  <a:pt x="1619" y="374"/>
                </a:cubicBezTo>
                <a:cubicBezTo>
                  <a:pt x="1626" y="374"/>
                  <a:pt x="1619" y="366"/>
                  <a:pt x="1628" y="374"/>
                </a:cubicBezTo>
                <a:cubicBezTo>
                  <a:pt x="1633" y="372"/>
                  <a:pt x="1633" y="372"/>
                  <a:pt x="1633" y="372"/>
                </a:cubicBezTo>
                <a:cubicBezTo>
                  <a:pt x="1635" y="369"/>
                  <a:pt x="1635" y="369"/>
                  <a:pt x="1635" y="369"/>
                </a:cubicBezTo>
                <a:cubicBezTo>
                  <a:pt x="1636" y="371"/>
                  <a:pt x="1636" y="371"/>
                  <a:pt x="1636" y="371"/>
                </a:cubicBezTo>
                <a:cubicBezTo>
                  <a:pt x="1637" y="370"/>
                  <a:pt x="1637" y="370"/>
                  <a:pt x="1637" y="370"/>
                </a:cubicBezTo>
                <a:cubicBezTo>
                  <a:pt x="1639" y="371"/>
                  <a:pt x="1639" y="371"/>
                  <a:pt x="1639" y="371"/>
                </a:cubicBezTo>
                <a:cubicBezTo>
                  <a:pt x="1636" y="374"/>
                  <a:pt x="1636" y="374"/>
                  <a:pt x="1636" y="374"/>
                </a:cubicBezTo>
                <a:cubicBezTo>
                  <a:pt x="1630" y="376"/>
                  <a:pt x="1630" y="376"/>
                  <a:pt x="1630" y="376"/>
                </a:cubicBezTo>
                <a:cubicBezTo>
                  <a:pt x="1635" y="377"/>
                  <a:pt x="1635" y="377"/>
                  <a:pt x="1635" y="377"/>
                </a:cubicBezTo>
                <a:cubicBezTo>
                  <a:pt x="1625" y="389"/>
                  <a:pt x="1625" y="389"/>
                  <a:pt x="1625" y="389"/>
                </a:cubicBezTo>
                <a:cubicBezTo>
                  <a:pt x="1623" y="394"/>
                  <a:pt x="1623" y="394"/>
                  <a:pt x="1623" y="394"/>
                </a:cubicBezTo>
                <a:cubicBezTo>
                  <a:pt x="1622" y="393"/>
                  <a:pt x="1622" y="393"/>
                  <a:pt x="1622" y="393"/>
                </a:cubicBezTo>
                <a:cubicBezTo>
                  <a:pt x="1618" y="395"/>
                  <a:pt x="1618" y="395"/>
                  <a:pt x="1618" y="395"/>
                </a:cubicBezTo>
                <a:cubicBezTo>
                  <a:pt x="1617" y="398"/>
                  <a:pt x="1617" y="398"/>
                  <a:pt x="1617" y="398"/>
                </a:cubicBezTo>
                <a:cubicBezTo>
                  <a:pt x="1616" y="398"/>
                  <a:pt x="1620" y="397"/>
                  <a:pt x="1615" y="397"/>
                </a:cubicBezTo>
                <a:cubicBezTo>
                  <a:pt x="1614" y="399"/>
                  <a:pt x="1614" y="399"/>
                  <a:pt x="1614" y="399"/>
                </a:cubicBezTo>
                <a:cubicBezTo>
                  <a:pt x="1611" y="398"/>
                  <a:pt x="1611" y="398"/>
                  <a:pt x="1611" y="398"/>
                </a:cubicBezTo>
                <a:cubicBezTo>
                  <a:pt x="1611" y="404"/>
                  <a:pt x="1611" y="404"/>
                  <a:pt x="1611" y="404"/>
                </a:cubicBezTo>
                <a:cubicBezTo>
                  <a:pt x="1605" y="404"/>
                  <a:pt x="1605" y="404"/>
                  <a:pt x="1605" y="404"/>
                </a:cubicBezTo>
                <a:cubicBezTo>
                  <a:pt x="1607" y="407"/>
                  <a:pt x="1607" y="407"/>
                  <a:pt x="1607" y="407"/>
                </a:cubicBezTo>
                <a:cubicBezTo>
                  <a:pt x="1601" y="412"/>
                  <a:pt x="1601" y="412"/>
                  <a:pt x="1601" y="412"/>
                </a:cubicBezTo>
                <a:cubicBezTo>
                  <a:pt x="1602" y="414"/>
                  <a:pt x="1602" y="414"/>
                  <a:pt x="1602" y="414"/>
                </a:cubicBezTo>
                <a:cubicBezTo>
                  <a:pt x="1604" y="413"/>
                  <a:pt x="1604" y="413"/>
                  <a:pt x="1604" y="413"/>
                </a:cubicBezTo>
                <a:cubicBezTo>
                  <a:pt x="1605" y="413"/>
                  <a:pt x="1605" y="413"/>
                  <a:pt x="1605" y="413"/>
                </a:cubicBezTo>
                <a:cubicBezTo>
                  <a:pt x="1605" y="413"/>
                  <a:pt x="1604" y="412"/>
                  <a:pt x="1605" y="414"/>
                </a:cubicBezTo>
                <a:cubicBezTo>
                  <a:pt x="1611" y="412"/>
                  <a:pt x="1611" y="412"/>
                  <a:pt x="1611" y="412"/>
                </a:cubicBezTo>
                <a:cubicBezTo>
                  <a:pt x="1613" y="411"/>
                  <a:pt x="1613" y="411"/>
                  <a:pt x="1613" y="411"/>
                </a:cubicBezTo>
                <a:cubicBezTo>
                  <a:pt x="1615" y="414"/>
                  <a:pt x="1615" y="414"/>
                  <a:pt x="1615" y="414"/>
                </a:cubicBezTo>
                <a:cubicBezTo>
                  <a:pt x="1621" y="413"/>
                  <a:pt x="1621" y="413"/>
                  <a:pt x="1621" y="413"/>
                </a:cubicBezTo>
                <a:cubicBezTo>
                  <a:pt x="1626" y="411"/>
                  <a:pt x="1611" y="409"/>
                  <a:pt x="1625" y="410"/>
                </a:cubicBezTo>
                <a:cubicBezTo>
                  <a:pt x="1626" y="411"/>
                  <a:pt x="1626" y="411"/>
                  <a:pt x="1626" y="411"/>
                </a:cubicBezTo>
                <a:cubicBezTo>
                  <a:pt x="1629" y="409"/>
                  <a:pt x="1629" y="409"/>
                  <a:pt x="1629" y="409"/>
                </a:cubicBezTo>
                <a:cubicBezTo>
                  <a:pt x="1631" y="412"/>
                  <a:pt x="1631" y="412"/>
                  <a:pt x="1631" y="412"/>
                </a:cubicBezTo>
                <a:cubicBezTo>
                  <a:pt x="1629" y="413"/>
                  <a:pt x="1629" y="413"/>
                  <a:pt x="1629" y="413"/>
                </a:cubicBezTo>
                <a:cubicBezTo>
                  <a:pt x="1632" y="413"/>
                  <a:pt x="1632" y="413"/>
                  <a:pt x="1632" y="413"/>
                </a:cubicBezTo>
                <a:cubicBezTo>
                  <a:pt x="1633" y="411"/>
                  <a:pt x="1633" y="411"/>
                  <a:pt x="1633" y="411"/>
                </a:cubicBezTo>
                <a:cubicBezTo>
                  <a:pt x="1636" y="408"/>
                  <a:pt x="1636" y="408"/>
                  <a:pt x="1636" y="408"/>
                </a:cubicBezTo>
                <a:cubicBezTo>
                  <a:pt x="1636" y="409"/>
                  <a:pt x="1636" y="409"/>
                  <a:pt x="1636" y="409"/>
                </a:cubicBezTo>
                <a:cubicBezTo>
                  <a:pt x="1642" y="410"/>
                  <a:pt x="1642" y="410"/>
                  <a:pt x="1642" y="410"/>
                </a:cubicBezTo>
                <a:cubicBezTo>
                  <a:pt x="1649" y="414"/>
                  <a:pt x="1638" y="402"/>
                  <a:pt x="1651" y="409"/>
                </a:cubicBezTo>
                <a:cubicBezTo>
                  <a:pt x="1652" y="409"/>
                  <a:pt x="1653" y="410"/>
                  <a:pt x="1654" y="409"/>
                </a:cubicBezTo>
                <a:cubicBezTo>
                  <a:pt x="1653" y="413"/>
                  <a:pt x="1653" y="413"/>
                  <a:pt x="1653" y="413"/>
                </a:cubicBezTo>
                <a:cubicBezTo>
                  <a:pt x="1651" y="413"/>
                  <a:pt x="1651" y="413"/>
                  <a:pt x="1651" y="413"/>
                </a:cubicBezTo>
                <a:cubicBezTo>
                  <a:pt x="1652" y="416"/>
                  <a:pt x="1652" y="416"/>
                  <a:pt x="1652" y="416"/>
                </a:cubicBezTo>
                <a:cubicBezTo>
                  <a:pt x="1652" y="419"/>
                  <a:pt x="1658" y="416"/>
                  <a:pt x="1655" y="420"/>
                </a:cubicBezTo>
                <a:cubicBezTo>
                  <a:pt x="1652" y="418"/>
                  <a:pt x="1652" y="418"/>
                  <a:pt x="1652" y="418"/>
                </a:cubicBezTo>
                <a:cubicBezTo>
                  <a:pt x="1651" y="419"/>
                  <a:pt x="1651" y="419"/>
                  <a:pt x="1651" y="419"/>
                </a:cubicBezTo>
                <a:cubicBezTo>
                  <a:pt x="1653" y="423"/>
                  <a:pt x="1653" y="423"/>
                  <a:pt x="1653" y="423"/>
                </a:cubicBezTo>
                <a:cubicBezTo>
                  <a:pt x="1658" y="423"/>
                  <a:pt x="1658" y="423"/>
                  <a:pt x="1658" y="423"/>
                </a:cubicBezTo>
                <a:cubicBezTo>
                  <a:pt x="1656" y="425"/>
                  <a:pt x="1656" y="425"/>
                  <a:pt x="1656" y="425"/>
                </a:cubicBezTo>
                <a:cubicBezTo>
                  <a:pt x="1661" y="428"/>
                  <a:pt x="1661" y="428"/>
                  <a:pt x="1661" y="428"/>
                </a:cubicBezTo>
                <a:cubicBezTo>
                  <a:pt x="1661" y="429"/>
                  <a:pt x="1657" y="428"/>
                  <a:pt x="1662" y="430"/>
                </a:cubicBezTo>
                <a:cubicBezTo>
                  <a:pt x="1658" y="431"/>
                  <a:pt x="1666" y="429"/>
                  <a:pt x="1659" y="429"/>
                </a:cubicBezTo>
                <a:cubicBezTo>
                  <a:pt x="1655" y="433"/>
                  <a:pt x="1655" y="433"/>
                  <a:pt x="1655" y="433"/>
                </a:cubicBezTo>
                <a:cubicBezTo>
                  <a:pt x="1654" y="432"/>
                  <a:pt x="1661" y="433"/>
                  <a:pt x="1651" y="431"/>
                </a:cubicBezTo>
                <a:cubicBezTo>
                  <a:pt x="1650" y="432"/>
                  <a:pt x="1650" y="432"/>
                  <a:pt x="1650" y="432"/>
                </a:cubicBezTo>
                <a:cubicBezTo>
                  <a:pt x="1652" y="434"/>
                  <a:pt x="1652" y="434"/>
                  <a:pt x="1652" y="434"/>
                </a:cubicBezTo>
                <a:cubicBezTo>
                  <a:pt x="1650" y="434"/>
                  <a:pt x="1650" y="434"/>
                  <a:pt x="1650" y="434"/>
                </a:cubicBezTo>
                <a:cubicBezTo>
                  <a:pt x="1650" y="435"/>
                  <a:pt x="1654" y="431"/>
                  <a:pt x="1650" y="436"/>
                </a:cubicBezTo>
                <a:cubicBezTo>
                  <a:pt x="1641" y="436"/>
                  <a:pt x="1658" y="430"/>
                  <a:pt x="1642" y="435"/>
                </a:cubicBezTo>
                <a:cubicBezTo>
                  <a:pt x="1642" y="436"/>
                  <a:pt x="1649" y="431"/>
                  <a:pt x="1640" y="438"/>
                </a:cubicBezTo>
                <a:cubicBezTo>
                  <a:pt x="1640" y="439"/>
                  <a:pt x="1640" y="439"/>
                  <a:pt x="1640" y="439"/>
                </a:cubicBezTo>
                <a:cubicBezTo>
                  <a:pt x="1643" y="438"/>
                  <a:pt x="1643" y="438"/>
                  <a:pt x="1643" y="438"/>
                </a:cubicBezTo>
                <a:cubicBezTo>
                  <a:pt x="1641" y="442"/>
                  <a:pt x="1641" y="442"/>
                  <a:pt x="1641" y="442"/>
                </a:cubicBezTo>
                <a:cubicBezTo>
                  <a:pt x="1642" y="442"/>
                  <a:pt x="1642" y="442"/>
                  <a:pt x="1642" y="442"/>
                </a:cubicBezTo>
                <a:cubicBezTo>
                  <a:pt x="1635" y="445"/>
                  <a:pt x="1635" y="445"/>
                  <a:pt x="1635" y="445"/>
                </a:cubicBezTo>
                <a:cubicBezTo>
                  <a:pt x="1632" y="449"/>
                  <a:pt x="1632" y="449"/>
                  <a:pt x="1632" y="449"/>
                </a:cubicBezTo>
                <a:cubicBezTo>
                  <a:pt x="1629" y="449"/>
                  <a:pt x="1629" y="449"/>
                  <a:pt x="1629" y="449"/>
                </a:cubicBezTo>
                <a:cubicBezTo>
                  <a:pt x="1628" y="447"/>
                  <a:pt x="1628" y="447"/>
                  <a:pt x="1628" y="447"/>
                </a:cubicBezTo>
                <a:cubicBezTo>
                  <a:pt x="1627" y="446"/>
                  <a:pt x="1627" y="446"/>
                  <a:pt x="1627" y="446"/>
                </a:cubicBezTo>
                <a:cubicBezTo>
                  <a:pt x="1622" y="449"/>
                  <a:pt x="1622" y="449"/>
                  <a:pt x="1622" y="449"/>
                </a:cubicBezTo>
                <a:cubicBezTo>
                  <a:pt x="1622" y="449"/>
                  <a:pt x="1624" y="446"/>
                  <a:pt x="1623" y="450"/>
                </a:cubicBezTo>
                <a:cubicBezTo>
                  <a:pt x="1625" y="449"/>
                  <a:pt x="1625" y="449"/>
                  <a:pt x="1625" y="449"/>
                </a:cubicBezTo>
                <a:cubicBezTo>
                  <a:pt x="1631" y="451"/>
                  <a:pt x="1631" y="451"/>
                  <a:pt x="1631" y="451"/>
                </a:cubicBezTo>
                <a:cubicBezTo>
                  <a:pt x="1629" y="453"/>
                  <a:pt x="1629" y="453"/>
                  <a:pt x="1629" y="453"/>
                </a:cubicBezTo>
                <a:cubicBezTo>
                  <a:pt x="1630" y="453"/>
                  <a:pt x="1632" y="451"/>
                  <a:pt x="1631" y="454"/>
                </a:cubicBezTo>
                <a:cubicBezTo>
                  <a:pt x="1627" y="458"/>
                  <a:pt x="1627" y="458"/>
                  <a:pt x="1627" y="458"/>
                </a:cubicBezTo>
                <a:cubicBezTo>
                  <a:pt x="1627" y="458"/>
                  <a:pt x="1627" y="458"/>
                  <a:pt x="1627" y="458"/>
                </a:cubicBezTo>
                <a:cubicBezTo>
                  <a:pt x="1627" y="456"/>
                  <a:pt x="1627" y="456"/>
                  <a:pt x="1627" y="456"/>
                </a:cubicBezTo>
                <a:cubicBezTo>
                  <a:pt x="1622" y="457"/>
                  <a:pt x="1622" y="457"/>
                  <a:pt x="1622" y="457"/>
                </a:cubicBezTo>
                <a:cubicBezTo>
                  <a:pt x="1622" y="458"/>
                  <a:pt x="1626" y="451"/>
                  <a:pt x="1621" y="459"/>
                </a:cubicBezTo>
                <a:cubicBezTo>
                  <a:pt x="1619" y="459"/>
                  <a:pt x="1619" y="459"/>
                  <a:pt x="1619" y="459"/>
                </a:cubicBezTo>
                <a:cubicBezTo>
                  <a:pt x="1619" y="461"/>
                  <a:pt x="1619" y="461"/>
                  <a:pt x="1619" y="461"/>
                </a:cubicBezTo>
                <a:cubicBezTo>
                  <a:pt x="1619" y="462"/>
                  <a:pt x="1617" y="457"/>
                  <a:pt x="1621" y="462"/>
                </a:cubicBezTo>
                <a:cubicBezTo>
                  <a:pt x="1621" y="464"/>
                  <a:pt x="1621" y="464"/>
                  <a:pt x="1621" y="464"/>
                </a:cubicBezTo>
                <a:cubicBezTo>
                  <a:pt x="1613" y="463"/>
                  <a:pt x="1613" y="463"/>
                  <a:pt x="1613" y="463"/>
                </a:cubicBezTo>
                <a:cubicBezTo>
                  <a:pt x="1613" y="464"/>
                  <a:pt x="1609" y="464"/>
                  <a:pt x="1611" y="463"/>
                </a:cubicBezTo>
                <a:cubicBezTo>
                  <a:pt x="1615" y="461"/>
                  <a:pt x="1615" y="461"/>
                  <a:pt x="1615" y="461"/>
                </a:cubicBezTo>
                <a:cubicBezTo>
                  <a:pt x="1615" y="460"/>
                  <a:pt x="1615" y="460"/>
                  <a:pt x="1615" y="460"/>
                </a:cubicBezTo>
                <a:cubicBezTo>
                  <a:pt x="1604" y="460"/>
                  <a:pt x="1604" y="460"/>
                  <a:pt x="1604" y="460"/>
                </a:cubicBezTo>
                <a:cubicBezTo>
                  <a:pt x="1600" y="463"/>
                  <a:pt x="1600" y="463"/>
                  <a:pt x="1600" y="463"/>
                </a:cubicBezTo>
                <a:cubicBezTo>
                  <a:pt x="1601" y="464"/>
                  <a:pt x="1591" y="464"/>
                  <a:pt x="1603" y="465"/>
                </a:cubicBezTo>
                <a:cubicBezTo>
                  <a:pt x="1602" y="465"/>
                  <a:pt x="1603" y="466"/>
                  <a:pt x="1602" y="466"/>
                </a:cubicBezTo>
                <a:cubicBezTo>
                  <a:pt x="1597" y="465"/>
                  <a:pt x="1597" y="465"/>
                  <a:pt x="1597" y="465"/>
                </a:cubicBezTo>
                <a:cubicBezTo>
                  <a:pt x="1595" y="469"/>
                  <a:pt x="1595" y="469"/>
                  <a:pt x="1595" y="469"/>
                </a:cubicBezTo>
                <a:cubicBezTo>
                  <a:pt x="1593" y="469"/>
                  <a:pt x="1593" y="469"/>
                  <a:pt x="1593" y="469"/>
                </a:cubicBezTo>
                <a:cubicBezTo>
                  <a:pt x="1577" y="479"/>
                  <a:pt x="1577" y="479"/>
                  <a:pt x="1577" y="479"/>
                </a:cubicBezTo>
                <a:cubicBezTo>
                  <a:pt x="1569" y="484"/>
                  <a:pt x="1569" y="484"/>
                  <a:pt x="1569" y="484"/>
                </a:cubicBezTo>
                <a:cubicBezTo>
                  <a:pt x="1568" y="485"/>
                  <a:pt x="1578" y="478"/>
                  <a:pt x="1566" y="485"/>
                </a:cubicBezTo>
                <a:cubicBezTo>
                  <a:pt x="1571" y="487"/>
                  <a:pt x="1571" y="487"/>
                  <a:pt x="1571" y="487"/>
                </a:cubicBezTo>
                <a:cubicBezTo>
                  <a:pt x="1572" y="487"/>
                  <a:pt x="1567" y="490"/>
                  <a:pt x="1573" y="486"/>
                </a:cubicBezTo>
                <a:cubicBezTo>
                  <a:pt x="1572" y="485"/>
                  <a:pt x="1572" y="485"/>
                  <a:pt x="1572" y="485"/>
                </a:cubicBezTo>
                <a:cubicBezTo>
                  <a:pt x="1574" y="484"/>
                  <a:pt x="1574" y="484"/>
                  <a:pt x="1574" y="484"/>
                </a:cubicBezTo>
                <a:cubicBezTo>
                  <a:pt x="1575" y="485"/>
                  <a:pt x="1575" y="485"/>
                  <a:pt x="1575" y="485"/>
                </a:cubicBezTo>
                <a:cubicBezTo>
                  <a:pt x="1578" y="483"/>
                  <a:pt x="1578" y="483"/>
                  <a:pt x="1578" y="483"/>
                </a:cubicBezTo>
                <a:cubicBezTo>
                  <a:pt x="1579" y="484"/>
                  <a:pt x="1579" y="484"/>
                  <a:pt x="1579" y="484"/>
                </a:cubicBezTo>
                <a:cubicBezTo>
                  <a:pt x="1578" y="483"/>
                  <a:pt x="1579" y="484"/>
                  <a:pt x="1581" y="482"/>
                </a:cubicBezTo>
                <a:cubicBezTo>
                  <a:pt x="1581" y="484"/>
                  <a:pt x="1581" y="484"/>
                  <a:pt x="1581" y="484"/>
                </a:cubicBezTo>
                <a:cubicBezTo>
                  <a:pt x="1582" y="484"/>
                  <a:pt x="1582" y="484"/>
                  <a:pt x="1582" y="484"/>
                </a:cubicBezTo>
                <a:cubicBezTo>
                  <a:pt x="1583" y="483"/>
                  <a:pt x="1585" y="483"/>
                  <a:pt x="1586" y="481"/>
                </a:cubicBezTo>
                <a:cubicBezTo>
                  <a:pt x="1583" y="477"/>
                  <a:pt x="1582" y="483"/>
                  <a:pt x="1579" y="482"/>
                </a:cubicBezTo>
                <a:cubicBezTo>
                  <a:pt x="1578" y="480"/>
                  <a:pt x="1581" y="481"/>
                  <a:pt x="1579" y="480"/>
                </a:cubicBezTo>
                <a:cubicBezTo>
                  <a:pt x="1585" y="481"/>
                  <a:pt x="1577" y="475"/>
                  <a:pt x="1586" y="480"/>
                </a:cubicBezTo>
                <a:cubicBezTo>
                  <a:pt x="1587" y="477"/>
                  <a:pt x="1587" y="477"/>
                  <a:pt x="1587" y="477"/>
                </a:cubicBezTo>
                <a:cubicBezTo>
                  <a:pt x="1590" y="477"/>
                  <a:pt x="1590" y="477"/>
                  <a:pt x="1590" y="477"/>
                </a:cubicBezTo>
                <a:cubicBezTo>
                  <a:pt x="1587" y="480"/>
                  <a:pt x="1587" y="480"/>
                  <a:pt x="1587" y="480"/>
                </a:cubicBezTo>
                <a:cubicBezTo>
                  <a:pt x="1587" y="480"/>
                  <a:pt x="1587" y="480"/>
                  <a:pt x="1587" y="480"/>
                </a:cubicBezTo>
                <a:cubicBezTo>
                  <a:pt x="1597" y="479"/>
                  <a:pt x="1597" y="479"/>
                  <a:pt x="1597" y="479"/>
                </a:cubicBezTo>
                <a:cubicBezTo>
                  <a:pt x="1596" y="475"/>
                  <a:pt x="1596" y="475"/>
                  <a:pt x="1596" y="475"/>
                </a:cubicBezTo>
                <a:cubicBezTo>
                  <a:pt x="1603" y="478"/>
                  <a:pt x="1600" y="471"/>
                  <a:pt x="1608" y="473"/>
                </a:cubicBezTo>
                <a:cubicBezTo>
                  <a:pt x="1612" y="473"/>
                  <a:pt x="1612" y="473"/>
                  <a:pt x="1612" y="473"/>
                </a:cubicBezTo>
                <a:cubicBezTo>
                  <a:pt x="1612" y="473"/>
                  <a:pt x="1615" y="473"/>
                  <a:pt x="1611" y="474"/>
                </a:cubicBezTo>
                <a:cubicBezTo>
                  <a:pt x="1613" y="475"/>
                  <a:pt x="1613" y="475"/>
                  <a:pt x="1613" y="475"/>
                </a:cubicBezTo>
                <a:cubicBezTo>
                  <a:pt x="1621" y="472"/>
                  <a:pt x="1621" y="472"/>
                  <a:pt x="1621" y="472"/>
                </a:cubicBezTo>
                <a:cubicBezTo>
                  <a:pt x="1636" y="468"/>
                  <a:pt x="1636" y="468"/>
                  <a:pt x="1636" y="468"/>
                </a:cubicBezTo>
                <a:cubicBezTo>
                  <a:pt x="1645" y="467"/>
                  <a:pt x="1645" y="467"/>
                  <a:pt x="1645" y="467"/>
                </a:cubicBezTo>
                <a:cubicBezTo>
                  <a:pt x="1654" y="463"/>
                  <a:pt x="1654" y="463"/>
                  <a:pt x="1654" y="463"/>
                </a:cubicBezTo>
                <a:cubicBezTo>
                  <a:pt x="1668" y="460"/>
                  <a:pt x="1668" y="460"/>
                  <a:pt x="1668" y="460"/>
                </a:cubicBezTo>
                <a:cubicBezTo>
                  <a:pt x="1670" y="459"/>
                  <a:pt x="1670" y="459"/>
                  <a:pt x="1670" y="459"/>
                </a:cubicBezTo>
                <a:cubicBezTo>
                  <a:pt x="1675" y="461"/>
                  <a:pt x="1675" y="461"/>
                  <a:pt x="1675" y="461"/>
                </a:cubicBezTo>
                <a:cubicBezTo>
                  <a:pt x="1677" y="459"/>
                  <a:pt x="1677" y="459"/>
                  <a:pt x="1677" y="459"/>
                </a:cubicBezTo>
                <a:cubicBezTo>
                  <a:pt x="1676" y="463"/>
                  <a:pt x="1676" y="463"/>
                  <a:pt x="1676" y="463"/>
                </a:cubicBezTo>
                <a:cubicBezTo>
                  <a:pt x="1680" y="459"/>
                  <a:pt x="1659" y="461"/>
                  <a:pt x="1683" y="462"/>
                </a:cubicBezTo>
                <a:cubicBezTo>
                  <a:pt x="1684" y="462"/>
                  <a:pt x="1682" y="461"/>
                  <a:pt x="1684" y="461"/>
                </a:cubicBezTo>
                <a:cubicBezTo>
                  <a:pt x="1682" y="459"/>
                  <a:pt x="1682" y="459"/>
                  <a:pt x="1682" y="459"/>
                </a:cubicBezTo>
                <a:cubicBezTo>
                  <a:pt x="1690" y="457"/>
                  <a:pt x="1690" y="457"/>
                  <a:pt x="1690" y="457"/>
                </a:cubicBezTo>
                <a:cubicBezTo>
                  <a:pt x="1692" y="457"/>
                  <a:pt x="1692" y="457"/>
                  <a:pt x="1692" y="457"/>
                </a:cubicBezTo>
                <a:cubicBezTo>
                  <a:pt x="1692" y="461"/>
                  <a:pt x="1692" y="461"/>
                  <a:pt x="1692" y="461"/>
                </a:cubicBezTo>
                <a:cubicBezTo>
                  <a:pt x="1686" y="460"/>
                  <a:pt x="1686" y="460"/>
                  <a:pt x="1686" y="460"/>
                </a:cubicBezTo>
                <a:cubicBezTo>
                  <a:pt x="1686" y="462"/>
                  <a:pt x="1686" y="462"/>
                  <a:pt x="1686" y="462"/>
                </a:cubicBezTo>
                <a:cubicBezTo>
                  <a:pt x="1683" y="463"/>
                  <a:pt x="1688" y="457"/>
                  <a:pt x="1682" y="462"/>
                </a:cubicBezTo>
                <a:cubicBezTo>
                  <a:pt x="1686" y="465"/>
                  <a:pt x="1686" y="465"/>
                  <a:pt x="1686" y="465"/>
                </a:cubicBezTo>
                <a:cubicBezTo>
                  <a:pt x="1684" y="466"/>
                  <a:pt x="1684" y="466"/>
                  <a:pt x="1684" y="466"/>
                </a:cubicBezTo>
                <a:cubicBezTo>
                  <a:pt x="1683" y="465"/>
                  <a:pt x="1683" y="465"/>
                  <a:pt x="1683" y="465"/>
                </a:cubicBezTo>
                <a:cubicBezTo>
                  <a:pt x="1673" y="473"/>
                  <a:pt x="1673" y="473"/>
                  <a:pt x="1673" y="473"/>
                </a:cubicBezTo>
                <a:cubicBezTo>
                  <a:pt x="1668" y="475"/>
                  <a:pt x="1668" y="475"/>
                  <a:pt x="1668" y="475"/>
                </a:cubicBezTo>
                <a:cubicBezTo>
                  <a:pt x="1665" y="477"/>
                  <a:pt x="1665" y="477"/>
                  <a:pt x="1665" y="477"/>
                </a:cubicBezTo>
                <a:cubicBezTo>
                  <a:pt x="1656" y="481"/>
                  <a:pt x="1656" y="481"/>
                  <a:pt x="1656" y="481"/>
                </a:cubicBezTo>
                <a:cubicBezTo>
                  <a:pt x="1654" y="479"/>
                  <a:pt x="1663" y="480"/>
                  <a:pt x="1653" y="483"/>
                </a:cubicBezTo>
                <a:cubicBezTo>
                  <a:pt x="1653" y="480"/>
                  <a:pt x="1653" y="480"/>
                  <a:pt x="1653" y="480"/>
                </a:cubicBezTo>
                <a:cubicBezTo>
                  <a:pt x="1650" y="481"/>
                  <a:pt x="1650" y="481"/>
                  <a:pt x="1650" y="481"/>
                </a:cubicBezTo>
                <a:cubicBezTo>
                  <a:pt x="1650" y="484"/>
                  <a:pt x="1650" y="484"/>
                  <a:pt x="1650" y="484"/>
                </a:cubicBezTo>
                <a:cubicBezTo>
                  <a:pt x="1649" y="484"/>
                  <a:pt x="1649" y="484"/>
                  <a:pt x="1649" y="484"/>
                </a:cubicBezTo>
                <a:cubicBezTo>
                  <a:pt x="1648" y="483"/>
                  <a:pt x="1648" y="483"/>
                  <a:pt x="1648" y="483"/>
                </a:cubicBezTo>
                <a:cubicBezTo>
                  <a:pt x="1655" y="478"/>
                  <a:pt x="1655" y="478"/>
                  <a:pt x="1655" y="478"/>
                </a:cubicBezTo>
                <a:cubicBezTo>
                  <a:pt x="1658" y="479"/>
                  <a:pt x="1658" y="479"/>
                  <a:pt x="1658" y="479"/>
                </a:cubicBezTo>
                <a:cubicBezTo>
                  <a:pt x="1659" y="477"/>
                  <a:pt x="1659" y="477"/>
                  <a:pt x="1659" y="477"/>
                </a:cubicBezTo>
                <a:cubicBezTo>
                  <a:pt x="1650" y="475"/>
                  <a:pt x="1650" y="475"/>
                  <a:pt x="1650" y="475"/>
                </a:cubicBezTo>
                <a:cubicBezTo>
                  <a:pt x="1644" y="477"/>
                  <a:pt x="1644" y="477"/>
                  <a:pt x="1644" y="477"/>
                </a:cubicBezTo>
                <a:cubicBezTo>
                  <a:pt x="1646" y="475"/>
                  <a:pt x="1646" y="475"/>
                  <a:pt x="1646" y="475"/>
                </a:cubicBezTo>
                <a:cubicBezTo>
                  <a:pt x="1651" y="471"/>
                  <a:pt x="1648" y="478"/>
                  <a:pt x="1656" y="473"/>
                </a:cubicBezTo>
                <a:cubicBezTo>
                  <a:pt x="1657" y="474"/>
                  <a:pt x="1657" y="474"/>
                  <a:pt x="1657" y="474"/>
                </a:cubicBezTo>
                <a:cubicBezTo>
                  <a:pt x="1664" y="470"/>
                  <a:pt x="1664" y="470"/>
                  <a:pt x="1664" y="470"/>
                </a:cubicBezTo>
                <a:cubicBezTo>
                  <a:pt x="1657" y="470"/>
                  <a:pt x="1657" y="470"/>
                  <a:pt x="1657" y="470"/>
                </a:cubicBezTo>
                <a:cubicBezTo>
                  <a:pt x="1657" y="470"/>
                  <a:pt x="1657" y="470"/>
                  <a:pt x="1657" y="470"/>
                </a:cubicBezTo>
                <a:cubicBezTo>
                  <a:pt x="1657" y="470"/>
                  <a:pt x="1657" y="471"/>
                  <a:pt x="1656" y="470"/>
                </a:cubicBezTo>
                <a:cubicBezTo>
                  <a:pt x="1658" y="468"/>
                  <a:pt x="1658" y="468"/>
                  <a:pt x="1658" y="468"/>
                </a:cubicBezTo>
                <a:cubicBezTo>
                  <a:pt x="1664" y="469"/>
                  <a:pt x="1648" y="476"/>
                  <a:pt x="1667" y="468"/>
                </a:cubicBezTo>
                <a:cubicBezTo>
                  <a:pt x="1668" y="469"/>
                  <a:pt x="1668" y="469"/>
                  <a:pt x="1668" y="469"/>
                </a:cubicBezTo>
                <a:cubicBezTo>
                  <a:pt x="1677" y="467"/>
                  <a:pt x="1677" y="467"/>
                  <a:pt x="1677" y="467"/>
                </a:cubicBezTo>
                <a:cubicBezTo>
                  <a:pt x="1679" y="466"/>
                  <a:pt x="1679" y="466"/>
                  <a:pt x="1679" y="466"/>
                </a:cubicBezTo>
                <a:cubicBezTo>
                  <a:pt x="1672" y="464"/>
                  <a:pt x="1672" y="464"/>
                  <a:pt x="1672" y="464"/>
                </a:cubicBezTo>
                <a:cubicBezTo>
                  <a:pt x="1655" y="467"/>
                  <a:pt x="1655" y="467"/>
                  <a:pt x="1655" y="467"/>
                </a:cubicBezTo>
                <a:cubicBezTo>
                  <a:pt x="1651" y="470"/>
                  <a:pt x="1651" y="470"/>
                  <a:pt x="1651" y="470"/>
                </a:cubicBezTo>
                <a:cubicBezTo>
                  <a:pt x="1650" y="471"/>
                  <a:pt x="1664" y="461"/>
                  <a:pt x="1644" y="473"/>
                </a:cubicBezTo>
                <a:cubicBezTo>
                  <a:pt x="1639" y="473"/>
                  <a:pt x="1639" y="473"/>
                  <a:pt x="1639" y="473"/>
                </a:cubicBezTo>
                <a:cubicBezTo>
                  <a:pt x="1632" y="477"/>
                  <a:pt x="1632" y="477"/>
                  <a:pt x="1632" y="477"/>
                </a:cubicBezTo>
                <a:cubicBezTo>
                  <a:pt x="1630" y="475"/>
                  <a:pt x="1630" y="475"/>
                  <a:pt x="1630" y="475"/>
                </a:cubicBezTo>
                <a:cubicBezTo>
                  <a:pt x="1629" y="479"/>
                  <a:pt x="1629" y="479"/>
                  <a:pt x="1629" y="479"/>
                </a:cubicBezTo>
                <a:cubicBezTo>
                  <a:pt x="1620" y="482"/>
                  <a:pt x="1620" y="482"/>
                  <a:pt x="1620" y="482"/>
                </a:cubicBezTo>
                <a:cubicBezTo>
                  <a:pt x="1618" y="484"/>
                  <a:pt x="1618" y="484"/>
                  <a:pt x="1618" y="484"/>
                </a:cubicBezTo>
                <a:cubicBezTo>
                  <a:pt x="1627" y="482"/>
                  <a:pt x="1627" y="482"/>
                  <a:pt x="1627" y="482"/>
                </a:cubicBezTo>
                <a:cubicBezTo>
                  <a:pt x="1623" y="485"/>
                  <a:pt x="1623" y="485"/>
                  <a:pt x="1623" y="485"/>
                </a:cubicBezTo>
                <a:cubicBezTo>
                  <a:pt x="1617" y="486"/>
                  <a:pt x="1617" y="486"/>
                  <a:pt x="1617" y="486"/>
                </a:cubicBezTo>
                <a:cubicBezTo>
                  <a:pt x="1621" y="483"/>
                  <a:pt x="1621" y="489"/>
                  <a:pt x="1609" y="489"/>
                </a:cubicBezTo>
                <a:cubicBezTo>
                  <a:pt x="1607" y="491"/>
                  <a:pt x="1607" y="491"/>
                  <a:pt x="1607" y="491"/>
                </a:cubicBezTo>
                <a:cubicBezTo>
                  <a:pt x="1602" y="493"/>
                  <a:pt x="1602" y="493"/>
                  <a:pt x="1602" y="493"/>
                </a:cubicBezTo>
                <a:cubicBezTo>
                  <a:pt x="1600" y="490"/>
                  <a:pt x="1608" y="491"/>
                  <a:pt x="1597" y="494"/>
                </a:cubicBezTo>
                <a:cubicBezTo>
                  <a:pt x="1598" y="490"/>
                  <a:pt x="1602" y="496"/>
                  <a:pt x="1603" y="490"/>
                </a:cubicBezTo>
                <a:cubicBezTo>
                  <a:pt x="1604" y="488"/>
                  <a:pt x="1607" y="492"/>
                  <a:pt x="1608" y="489"/>
                </a:cubicBezTo>
                <a:cubicBezTo>
                  <a:pt x="1608" y="488"/>
                  <a:pt x="1608" y="488"/>
                  <a:pt x="1608" y="488"/>
                </a:cubicBezTo>
                <a:cubicBezTo>
                  <a:pt x="1604" y="484"/>
                  <a:pt x="1608" y="491"/>
                  <a:pt x="1615" y="486"/>
                </a:cubicBezTo>
                <a:cubicBezTo>
                  <a:pt x="1618" y="484"/>
                  <a:pt x="1618" y="484"/>
                  <a:pt x="1618" y="484"/>
                </a:cubicBezTo>
                <a:cubicBezTo>
                  <a:pt x="1615" y="482"/>
                  <a:pt x="1611" y="481"/>
                  <a:pt x="1608" y="484"/>
                </a:cubicBezTo>
                <a:cubicBezTo>
                  <a:pt x="1601" y="487"/>
                  <a:pt x="1601" y="487"/>
                  <a:pt x="1601" y="487"/>
                </a:cubicBezTo>
                <a:cubicBezTo>
                  <a:pt x="1601" y="489"/>
                  <a:pt x="1601" y="489"/>
                  <a:pt x="1601" y="489"/>
                </a:cubicBezTo>
                <a:cubicBezTo>
                  <a:pt x="1593" y="488"/>
                  <a:pt x="1592" y="491"/>
                  <a:pt x="1584" y="494"/>
                </a:cubicBezTo>
                <a:cubicBezTo>
                  <a:pt x="1584" y="495"/>
                  <a:pt x="1584" y="495"/>
                  <a:pt x="1584" y="495"/>
                </a:cubicBezTo>
                <a:cubicBezTo>
                  <a:pt x="1582" y="494"/>
                  <a:pt x="1582" y="494"/>
                  <a:pt x="1582" y="494"/>
                </a:cubicBezTo>
                <a:cubicBezTo>
                  <a:pt x="1567" y="500"/>
                  <a:pt x="1567" y="500"/>
                  <a:pt x="1567" y="500"/>
                </a:cubicBezTo>
                <a:cubicBezTo>
                  <a:pt x="1557" y="503"/>
                  <a:pt x="1557" y="503"/>
                  <a:pt x="1557" y="503"/>
                </a:cubicBezTo>
                <a:cubicBezTo>
                  <a:pt x="1557" y="505"/>
                  <a:pt x="1557" y="505"/>
                  <a:pt x="1557" y="505"/>
                </a:cubicBezTo>
                <a:cubicBezTo>
                  <a:pt x="1557" y="504"/>
                  <a:pt x="1557" y="504"/>
                  <a:pt x="1557" y="504"/>
                </a:cubicBezTo>
                <a:cubicBezTo>
                  <a:pt x="1544" y="509"/>
                  <a:pt x="1544" y="509"/>
                  <a:pt x="1544" y="509"/>
                </a:cubicBezTo>
                <a:cubicBezTo>
                  <a:pt x="1541" y="512"/>
                  <a:pt x="1541" y="512"/>
                  <a:pt x="1541" y="512"/>
                </a:cubicBezTo>
                <a:cubicBezTo>
                  <a:pt x="1535" y="514"/>
                  <a:pt x="1535" y="514"/>
                  <a:pt x="1535" y="514"/>
                </a:cubicBezTo>
                <a:cubicBezTo>
                  <a:pt x="1535" y="512"/>
                  <a:pt x="1535" y="512"/>
                  <a:pt x="1535" y="512"/>
                </a:cubicBezTo>
                <a:cubicBezTo>
                  <a:pt x="1528" y="516"/>
                  <a:pt x="1528" y="516"/>
                  <a:pt x="1528" y="516"/>
                </a:cubicBezTo>
                <a:cubicBezTo>
                  <a:pt x="1526" y="515"/>
                  <a:pt x="1526" y="515"/>
                  <a:pt x="1526" y="515"/>
                </a:cubicBezTo>
                <a:cubicBezTo>
                  <a:pt x="1524" y="518"/>
                  <a:pt x="1524" y="518"/>
                  <a:pt x="1524" y="518"/>
                </a:cubicBezTo>
                <a:cubicBezTo>
                  <a:pt x="1518" y="516"/>
                  <a:pt x="1518" y="516"/>
                  <a:pt x="1518" y="516"/>
                </a:cubicBezTo>
                <a:cubicBezTo>
                  <a:pt x="1502" y="525"/>
                  <a:pt x="1502" y="525"/>
                  <a:pt x="1502" y="525"/>
                </a:cubicBezTo>
                <a:cubicBezTo>
                  <a:pt x="1499" y="525"/>
                  <a:pt x="1499" y="525"/>
                  <a:pt x="1499" y="525"/>
                </a:cubicBezTo>
                <a:cubicBezTo>
                  <a:pt x="1499" y="524"/>
                  <a:pt x="1499" y="524"/>
                  <a:pt x="1499" y="524"/>
                </a:cubicBezTo>
                <a:cubicBezTo>
                  <a:pt x="1499" y="524"/>
                  <a:pt x="1499" y="524"/>
                  <a:pt x="1499" y="524"/>
                </a:cubicBezTo>
                <a:cubicBezTo>
                  <a:pt x="1498" y="525"/>
                  <a:pt x="1498" y="525"/>
                  <a:pt x="1498" y="525"/>
                </a:cubicBezTo>
                <a:cubicBezTo>
                  <a:pt x="1499" y="528"/>
                  <a:pt x="1499" y="528"/>
                  <a:pt x="1499" y="528"/>
                </a:cubicBezTo>
                <a:cubicBezTo>
                  <a:pt x="1498" y="528"/>
                  <a:pt x="1498" y="528"/>
                  <a:pt x="1498" y="528"/>
                </a:cubicBezTo>
                <a:cubicBezTo>
                  <a:pt x="1499" y="531"/>
                  <a:pt x="1499" y="531"/>
                  <a:pt x="1499" y="531"/>
                </a:cubicBezTo>
                <a:cubicBezTo>
                  <a:pt x="1480" y="540"/>
                  <a:pt x="1480" y="540"/>
                  <a:pt x="1480" y="540"/>
                </a:cubicBezTo>
                <a:cubicBezTo>
                  <a:pt x="1470" y="545"/>
                  <a:pt x="1470" y="545"/>
                  <a:pt x="1470" y="545"/>
                </a:cubicBezTo>
                <a:cubicBezTo>
                  <a:pt x="1465" y="547"/>
                  <a:pt x="1465" y="547"/>
                  <a:pt x="1465" y="547"/>
                </a:cubicBezTo>
                <a:cubicBezTo>
                  <a:pt x="1465" y="548"/>
                  <a:pt x="1468" y="542"/>
                  <a:pt x="1464" y="550"/>
                </a:cubicBezTo>
                <a:cubicBezTo>
                  <a:pt x="1465" y="551"/>
                  <a:pt x="1465" y="551"/>
                  <a:pt x="1465" y="551"/>
                </a:cubicBezTo>
                <a:cubicBezTo>
                  <a:pt x="1466" y="550"/>
                  <a:pt x="1466" y="550"/>
                  <a:pt x="1466" y="550"/>
                </a:cubicBezTo>
                <a:cubicBezTo>
                  <a:pt x="1464" y="554"/>
                  <a:pt x="1464" y="554"/>
                  <a:pt x="1464" y="554"/>
                </a:cubicBezTo>
                <a:cubicBezTo>
                  <a:pt x="1465" y="554"/>
                  <a:pt x="1459" y="553"/>
                  <a:pt x="1466" y="554"/>
                </a:cubicBezTo>
                <a:cubicBezTo>
                  <a:pt x="1466" y="556"/>
                  <a:pt x="1466" y="556"/>
                  <a:pt x="1466" y="556"/>
                </a:cubicBezTo>
                <a:cubicBezTo>
                  <a:pt x="1465" y="556"/>
                  <a:pt x="1462" y="555"/>
                  <a:pt x="1464" y="558"/>
                </a:cubicBezTo>
                <a:cubicBezTo>
                  <a:pt x="1464" y="557"/>
                  <a:pt x="1463" y="558"/>
                  <a:pt x="1462" y="557"/>
                </a:cubicBezTo>
                <a:cubicBezTo>
                  <a:pt x="1464" y="556"/>
                  <a:pt x="1464" y="556"/>
                  <a:pt x="1464" y="556"/>
                </a:cubicBezTo>
                <a:cubicBezTo>
                  <a:pt x="1463" y="554"/>
                  <a:pt x="1463" y="554"/>
                  <a:pt x="1463" y="554"/>
                </a:cubicBezTo>
                <a:cubicBezTo>
                  <a:pt x="1457" y="552"/>
                  <a:pt x="1457" y="552"/>
                  <a:pt x="1457" y="552"/>
                </a:cubicBezTo>
                <a:cubicBezTo>
                  <a:pt x="1457" y="554"/>
                  <a:pt x="1457" y="554"/>
                  <a:pt x="1457" y="554"/>
                </a:cubicBezTo>
                <a:cubicBezTo>
                  <a:pt x="1451" y="554"/>
                  <a:pt x="1451" y="554"/>
                  <a:pt x="1451" y="554"/>
                </a:cubicBezTo>
                <a:cubicBezTo>
                  <a:pt x="1452" y="555"/>
                  <a:pt x="1452" y="555"/>
                  <a:pt x="1452" y="555"/>
                </a:cubicBezTo>
                <a:cubicBezTo>
                  <a:pt x="1450" y="555"/>
                  <a:pt x="1450" y="555"/>
                  <a:pt x="1450" y="555"/>
                </a:cubicBezTo>
                <a:cubicBezTo>
                  <a:pt x="1448" y="557"/>
                  <a:pt x="1448" y="557"/>
                  <a:pt x="1448" y="557"/>
                </a:cubicBezTo>
                <a:cubicBezTo>
                  <a:pt x="1452" y="561"/>
                  <a:pt x="1452" y="561"/>
                  <a:pt x="1452" y="561"/>
                </a:cubicBezTo>
                <a:cubicBezTo>
                  <a:pt x="1451" y="562"/>
                  <a:pt x="1451" y="562"/>
                  <a:pt x="1451" y="562"/>
                </a:cubicBezTo>
                <a:cubicBezTo>
                  <a:pt x="1450" y="559"/>
                  <a:pt x="1450" y="559"/>
                  <a:pt x="1450" y="559"/>
                </a:cubicBezTo>
                <a:cubicBezTo>
                  <a:pt x="1449" y="560"/>
                  <a:pt x="1449" y="560"/>
                  <a:pt x="1449" y="560"/>
                </a:cubicBezTo>
                <a:cubicBezTo>
                  <a:pt x="1444" y="563"/>
                  <a:pt x="1444" y="563"/>
                  <a:pt x="1444" y="563"/>
                </a:cubicBezTo>
                <a:cubicBezTo>
                  <a:pt x="1443" y="562"/>
                  <a:pt x="1443" y="562"/>
                  <a:pt x="1443" y="562"/>
                </a:cubicBezTo>
                <a:cubicBezTo>
                  <a:pt x="1441" y="564"/>
                  <a:pt x="1441" y="564"/>
                  <a:pt x="1441" y="564"/>
                </a:cubicBezTo>
                <a:cubicBezTo>
                  <a:pt x="1439" y="564"/>
                  <a:pt x="1439" y="564"/>
                  <a:pt x="1439" y="564"/>
                </a:cubicBezTo>
                <a:cubicBezTo>
                  <a:pt x="1440" y="563"/>
                  <a:pt x="1437" y="563"/>
                  <a:pt x="1439" y="562"/>
                </a:cubicBezTo>
                <a:cubicBezTo>
                  <a:pt x="1437" y="562"/>
                  <a:pt x="1437" y="562"/>
                  <a:pt x="1437" y="562"/>
                </a:cubicBezTo>
                <a:cubicBezTo>
                  <a:pt x="1435" y="564"/>
                  <a:pt x="1435" y="564"/>
                  <a:pt x="1435" y="564"/>
                </a:cubicBezTo>
                <a:cubicBezTo>
                  <a:pt x="1434" y="566"/>
                  <a:pt x="1434" y="566"/>
                  <a:pt x="1434" y="566"/>
                </a:cubicBezTo>
                <a:cubicBezTo>
                  <a:pt x="1433" y="566"/>
                  <a:pt x="1429" y="563"/>
                  <a:pt x="1430" y="567"/>
                </a:cubicBezTo>
                <a:cubicBezTo>
                  <a:pt x="1429" y="567"/>
                  <a:pt x="1439" y="564"/>
                  <a:pt x="1427" y="568"/>
                </a:cubicBezTo>
                <a:cubicBezTo>
                  <a:pt x="1425" y="567"/>
                  <a:pt x="1425" y="567"/>
                  <a:pt x="1425" y="567"/>
                </a:cubicBezTo>
                <a:cubicBezTo>
                  <a:pt x="1407" y="576"/>
                  <a:pt x="1407" y="576"/>
                  <a:pt x="1407" y="576"/>
                </a:cubicBezTo>
                <a:cubicBezTo>
                  <a:pt x="1398" y="580"/>
                  <a:pt x="1398" y="580"/>
                  <a:pt x="1398" y="580"/>
                </a:cubicBezTo>
                <a:cubicBezTo>
                  <a:pt x="1398" y="581"/>
                  <a:pt x="1398" y="581"/>
                  <a:pt x="1398" y="581"/>
                </a:cubicBezTo>
                <a:cubicBezTo>
                  <a:pt x="1393" y="583"/>
                  <a:pt x="1393" y="583"/>
                  <a:pt x="1393" y="583"/>
                </a:cubicBezTo>
                <a:cubicBezTo>
                  <a:pt x="1392" y="586"/>
                  <a:pt x="1392" y="586"/>
                  <a:pt x="1392" y="586"/>
                </a:cubicBezTo>
                <a:cubicBezTo>
                  <a:pt x="1395" y="587"/>
                  <a:pt x="1395" y="587"/>
                  <a:pt x="1395" y="587"/>
                </a:cubicBezTo>
                <a:cubicBezTo>
                  <a:pt x="1399" y="586"/>
                  <a:pt x="1397" y="586"/>
                  <a:pt x="1401" y="585"/>
                </a:cubicBezTo>
                <a:cubicBezTo>
                  <a:pt x="1402" y="585"/>
                  <a:pt x="1402" y="585"/>
                  <a:pt x="1402" y="585"/>
                </a:cubicBezTo>
                <a:cubicBezTo>
                  <a:pt x="1403" y="584"/>
                  <a:pt x="1403" y="584"/>
                  <a:pt x="1403" y="584"/>
                </a:cubicBezTo>
                <a:cubicBezTo>
                  <a:pt x="1402" y="584"/>
                  <a:pt x="1402" y="585"/>
                  <a:pt x="1401" y="584"/>
                </a:cubicBezTo>
                <a:cubicBezTo>
                  <a:pt x="1403" y="583"/>
                  <a:pt x="1403" y="583"/>
                  <a:pt x="1403" y="583"/>
                </a:cubicBezTo>
                <a:cubicBezTo>
                  <a:pt x="1402" y="582"/>
                  <a:pt x="1402" y="582"/>
                  <a:pt x="1402" y="582"/>
                </a:cubicBezTo>
                <a:cubicBezTo>
                  <a:pt x="1403" y="580"/>
                  <a:pt x="1388" y="585"/>
                  <a:pt x="1407" y="579"/>
                </a:cubicBezTo>
                <a:cubicBezTo>
                  <a:pt x="1408" y="580"/>
                  <a:pt x="1408" y="580"/>
                  <a:pt x="1408" y="580"/>
                </a:cubicBezTo>
                <a:cubicBezTo>
                  <a:pt x="1410" y="579"/>
                  <a:pt x="1410" y="579"/>
                  <a:pt x="1410" y="579"/>
                </a:cubicBezTo>
                <a:cubicBezTo>
                  <a:pt x="1409" y="578"/>
                  <a:pt x="1409" y="578"/>
                  <a:pt x="1409" y="578"/>
                </a:cubicBezTo>
                <a:cubicBezTo>
                  <a:pt x="1411" y="578"/>
                  <a:pt x="1411" y="578"/>
                  <a:pt x="1411" y="578"/>
                </a:cubicBezTo>
                <a:cubicBezTo>
                  <a:pt x="1410" y="580"/>
                  <a:pt x="1403" y="572"/>
                  <a:pt x="1407" y="584"/>
                </a:cubicBezTo>
                <a:cubicBezTo>
                  <a:pt x="1417" y="582"/>
                  <a:pt x="1417" y="582"/>
                  <a:pt x="1417" y="582"/>
                </a:cubicBezTo>
                <a:cubicBezTo>
                  <a:pt x="1420" y="580"/>
                  <a:pt x="1420" y="580"/>
                  <a:pt x="1420" y="580"/>
                </a:cubicBezTo>
                <a:cubicBezTo>
                  <a:pt x="1419" y="580"/>
                  <a:pt x="1417" y="578"/>
                  <a:pt x="1417" y="579"/>
                </a:cubicBezTo>
                <a:cubicBezTo>
                  <a:pt x="1417" y="579"/>
                  <a:pt x="1417" y="579"/>
                  <a:pt x="1417" y="579"/>
                </a:cubicBezTo>
                <a:cubicBezTo>
                  <a:pt x="1418" y="576"/>
                  <a:pt x="1418" y="576"/>
                  <a:pt x="1418" y="576"/>
                </a:cubicBezTo>
                <a:cubicBezTo>
                  <a:pt x="1418" y="575"/>
                  <a:pt x="1414" y="576"/>
                  <a:pt x="1417" y="573"/>
                </a:cubicBezTo>
                <a:cubicBezTo>
                  <a:pt x="1419" y="572"/>
                  <a:pt x="1419" y="572"/>
                  <a:pt x="1419" y="572"/>
                </a:cubicBezTo>
                <a:cubicBezTo>
                  <a:pt x="1420" y="573"/>
                  <a:pt x="1420" y="573"/>
                  <a:pt x="1420" y="573"/>
                </a:cubicBezTo>
                <a:cubicBezTo>
                  <a:pt x="1419" y="573"/>
                  <a:pt x="1424" y="568"/>
                  <a:pt x="1419" y="575"/>
                </a:cubicBezTo>
                <a:cubicBezTo>
                  <a:pt x="1421" y="576"/>
                  <a:pt x="1421" y="576"/>
                  <a:pt x="1421" y="576"/>
                </a:cubicBezTo>
                <a:cubicBezTo>
                  <a:pt x="1423" y="576"/>
                  <a:pt x="1423" y="576"/>
                  <a:pt x="1423" y="576"/>
                </a:cubicBezTo>
                <a:cubicBezTo>
                  <a:pt x="1420" y="577"/>
                  <a:pt x="1420" y="577"/>
                  <a:pt x="1420" y="577"/>
                </a:cubicBezTo>
                <a:cubicBezTo>
                  <a:pt x="1420" y="579"/>
                  <a:pt x="1420" y="579"/>
                  <a:pt x="1420" y="579"/>
                </a:cubicBezTo>
                <a:cubicBezTo>
                  <a:pt x="1423" y="580"/>
                  <a:pt x="1427" y="578"/>
                  <a:pt x="1428" y="579"/>
                </a:cubicBezTo>
                <a:cubicBezTo>
                  <a:pt x="1434" y="575"/>
                  <a:pt x="1434" y="575"/>
                  <a:pt x="1434" y="575"/>
                </a:cubicBezTo>
                <a:cubicBezTo>
                  <a:pt x="1435" y="575"/>
                  <a:pt x="1435" y="575"/>
                  <a:pt x="1435" y="575"/>
                </a:cubicBezTo>
                <a:cubicBezTo>
                  <a:pt x="1438" y="572"/>
                  <a:pt x="1438" y="572"/>
                  <a:pt x="1438" y="572"/>
                </a:cubicBezTo>
                <a:cubicBezTo>
                  <a:pt x="1438" y="572"/>
                  <a:pt x="1441" y="574"/>
                  <a:pt x="1437" y="572"/>
                </a:cubicBezTo>
                <a:cubicBezTo>
                  <a:pt x="1440" y="570"/>
                  <a:pt x="1440" y="570"/>
                  <a:pt x="1440" y="570"/>
                </a:cubicBezTo>
                <a:cubicBezTo>
                  <a:pt x="1444" y="573"/>
                  <a:pt x="1444" y="573"/>
                  <a:pt x="1444" y="573"/>
                </a:cubicBezTo>
                <a:cubicBezTo>
                  <a:pt x="1446" y="573"/>
                  <a:pt x="1446" y="573"/>
                  <a:pt x="1446" y="573"/>
                </a:cubicBezTo>
                <a:cubicBezTo>
                  <a:pt x="1446" y="572"/>
                  <a:pt x="1436" y="575"/>
                  <a:pt x="1447" y="569"/>
                </a:cubicBezTo>
                <a:cubicBezTo>
                  <a:pt x="1448" y="570"/>
                  <a:pt x="1448" y="570"/>
                  <a:pt x="1448" y="570"/>
                </a:cubicBezTo>
                <a:cubicBezTo>
                  <a:pt x="1449" y="568"/>
                  <a:pt x="1449" y="568"/>
                  <a:pt x="1449" y="568"/>
                </a:cubicBezTo>
                <a:cubicBezTo>
                  <a:pt x="1451" y="568"/>
                  <a:pt x="1451" y="568"/>
                  <a:pt x="1451" y="568"/>
                </a:cubicBezTo>
                <a:cubicBezTo>
                  <a:pt x="1450" y="571"/>
                  <a:pt x="1450" y="571"/>
                  <a:pt x="1450" y="571"/>
                </a:cubicBezTo>
                <a:cubicBezTo>
                  <a:pt x="1449" y="570"/>
                  <a:pt x="1453" y="571"/>
                  <a:pt x="1448" y="572"/>
                </a:cubicBezTo>
                <a:cubicBezTo>
                  <a:pt x="1451" y="576"/>
                  <a:pt x="1452" y="568"/>
                  <a:pt x="1456" y="571"/>
                </a:cubicBezTo>
                <a:cubicBezTo>
                  <a:pt x="1457" y="570"/>
                  <a:pt x="1457" y="570"/>
                  <a:pt x="1457" y="570"/>
                </a:cubicBezTo>
                <a:cubicBezTo>
                  <a:pt x="1463" y="569"/>
                  <a:pt x="1463" y="569"/>
                  <a:pt x="1463" y="569"/>
                </a:cubicBezTo>
                <a:cubicBezTo>
                  <a:pt x="1464" y="564"/>
                  <a:pt x="1464" y="564"/>
                  <a:pt x="1464" y="564"/>
                </a:cubicBezTo>
                <a:cubicBezTo>
                  <a:pt x="1465" y="562"/>
                  <a:pt x="1469" y="567"/>
                  <a:pt x="1469" y="563"/>
                </a:cubicBezTo>
                <a:cubicBezTo>
                  <a:pt x="1471" y="561"/>
                  <a:pt x="1471" y="561"/>
                  <a:pt x="1471" y="561"/>
                </a:cubicBezTo>
                <a:cubicBezTo>
                  <a:pt x="1472" y="562"/>
                  <a:pt x="1472" y="562"/>
                  <a:pt x="1472" y="562"/>
                </a:cubicBezTo>
                <a:cubicBezTo>
                  <a:pt x="1475" y="561"/>
                  <a:pt x="1475" y="561"/>
                  <a:pt x="1475" y="561"/>
                </a:cubicBezTo>
                <a:cubicBezTo>
                  <a:pt x="1476" y="564"/>
                  <a:pt x="1476" y="564"/>
                  <a:pt x="1476" y="564"/>
                </a:cubicBezTo>
                <a:cubicBezTo>
                  <a:pt x="1485" y="563"/>
                  <a:pt x="1485" y="563"/>
                  <a:pt x="1485" y="563"/>
                </a:cubicBezTo>
                <a:cubicBezTo>
                  <a:pt x="1488" y="559"/>
                  <a:pt x="1488" y="559"/>
                  <a:pt x="1488" y="559"/>
                </a:cubicBezTo>
                <a:cubicBezTo>
                  <a:pt x="1491" y="558"/>
                  <a:pt x="1491" y="558"/>
                  <a:pt x="1491" y="558"/>
                </a:cubicBezTo>
                <a:cubicBezTo>
                  <a:pt x="1492" y="559"/>
                  <a:pt x="1492" y="559"/>
                  <a:pt x="1492" y="559"/>
                </a:cubicBezTo>
                <a:cubicBezTo>
                  <a:pt x="1498" y="557"/>
                  <a:pt x="1498" y="557"/>
                  <a:pt x="1498" y="557"/>
                </a:cubicBezTo>
                <a:cubicBezTo>
                  <a:pt x="1499" y="556"/>
                  <a:pt x="1484" y="556"/>
                  <a:pt x="1502" y="560"/>
                </a:cubicBezTo>
                <a:cubicBezTo>
                  <a:pt x="1502" y="555"/>
                  <a:pt x="1502" y="555"/>
                  <a:pt x="1502" y="555"/>
                </a:cubicBezTo>
                <a:cubicBezTo>
                  <a:pt x="1509" y="555"/>
                  <a:pt x="1509" y="555"/>
                  <a:pt x="1509" y="555"/>
                </a:cubicBezTo>
                <a:cubicBezTo>
                  <a:pt x="1512" y="553"/>
                  <a:pt x="1512" y="553"/>
                  <a:pt x="1512" y="553"/>
                </a:cubicBezTo>
                <a:cubicBezTo>
                  <a:pt x="1513" y="554"/>
                  <a:pt x="1513" y="554"/>
                  <a:pt x="1513" y="554"/>
                </a:cubicBezTo>
                <a:cubicBezTo>
                  <a:pt x="1516" y="553"/>
                  <a:pt x="1516" y="553"/>
                  <a:pt x="1516" y="553"/>
                </a:cubicBezTo>
                <a:cubicBezTo>
                  <a:pt x="1517" y="551"/>
                  <a:pt x="1517" y="551"/>
                  <a:pt x="1517" y="551"/>
                </a:cubicBezTo>
                <a:cubicBezTo>
                  <a:pt x="1514" y="550"/>
                  <a:pt x="1514" y="550"/>
                  <a:pt x="1514" y="550"/>
                </a:cubicBezTo>
                <a:cubicBezTo>
                  <a:pt x="1512" y="552"/>
                  <a:pt x="1512" y="552"/>
                  <a:pt x="1512" y="552"/>
                </a:cubicBezTo>
                <a:cubicBezTo>
                  <a:pt x="1512" y="550"/>
                  <a:pt x="1512" y="550"/>
                  <a:pt x="1512" y="550"/>
                </a:cubicBezTo>
                <a:cubicBezTo>
                  <a:pt x="1516" y="550"/>
                  <a:pt x="1516" y="550"/>
                  <a:pt x="1516" y="550"/>
                </a:cubicBezTo>
                <a:cubicBezTo>
                  <a:pt x="1520" y="551"/>
                  <a:pt x="1520" y="551"/>
                  <a:pt x="1520" y="551"/>
                </a:cubicBezTo>
                <a:cubicBezTo>
                  <a:pt x="1522" y="548"/>
                  <a:pt x="1522" y="548"/>
                  <a:pt x="1522" y="548"/>
                </a:cubicBezTo>
                <a:cubicBezTo>
                  <a:pt x="1525" y="549"/>
                  <a:pt x="1525" y="549"/>
                  <a:pt x="1525" y="549"/>
                </a:cubicBezTo>
                <a:cubicBezTo>
                  <a:pt x="1526" y="549"/>
                  <a:pt x="1526" y="549"/>
                  <a:pt x="1526" y="549"/>
                </a:cubicBezTo>
                <a:cubicBezTo>
                  <a:pt x="1526" y="549"/>
                  <a:pt x="1515" y="552"/>
                  <a:pt x="1527" y="545"/>
                </a:cubicBezTo>
                <a:cubicBezTo>
                  <a:pt x="1527" y="545"/>
                  <a:pt x="1522" y="544"/>
                  <a:pt x="1527" y="547"/>
                </a:cubicBezTo>
                <a:cubicBezTo>
                  <a:pt x="1534" y="544"/>
                  <a:pt x="1534" y="544"/>
                  <a:pt x="1534" y="544"/>
                </a:cubicBezTo>
                <a:cubicBezTo>
                  <a:pt x="1534" y="544"/>
                  <a:pt x="1534" y="544"/>
                  <a:pt x="1534" y="544"/>
                </a:cubicBezTo>
                <a:cubicBezTo>
                  <a:pt x="1537" y="541"/>
                  <a:pt x="1537" y="541"/>
                  <a:pt x="1537" y="541"/>
                </a:cubicBezTo>
                <a:cubicBezTo>
                  <a:pt x="1538" y="542"/>
                  <a:pt x="1538" y="542"/>
                  <a:pt x="1538" y="542"/>
                </a:cubicBezTo>
                <a:cubicBezTo>
                  <a:pt x="1539" y="540"/>
                  <a:pt x="1539" y="540"/>
                  <a:pt x="1539" y="540"/>
                </a:cubicBezTo>
                <a:cubicBezTo>
                  <a:pt x="1543" y="544"/>
                  <a:pt x="1543" y="544"/>
                  <a:pt x="1543" y="544"/>
                </a:cubicBezTo>
                <a:cubicBezTo>
                  <a:pt x="1549" y="541"/>
                  <a:pt x="1549" y="541"/>
                  <a:pt x="1549" y="541"/>
                </a:cubicBezTo>
                <a:cubicBezTo>
                  <a:pt x="1549" y="539"/>
                  <a:pt x="1549" y="539"/>
                  <a:pt x="1549" y="539"/>
                </a:cubicBezTo>
                <a:cubicBezTo>
                  <a:pt x="1554" y="539"/>
                  <a:pt x="1554" y="539"/>
                  <a:pt x="1554" y="539"/>
                </a:cubicBezTo>
                <a:cubicBezTo>
                  <a:pt x="1554" y="538"/>
                  <a:pt x="1554" y="538"/>
                  <a:pt x="1554" y="538"/>
                </a:cubicBezTo>
                <a:cubicBezTo>
                  <a:pt x="1554" y="538"/>
                  <a:pt x="1556" y="537"/>
                  <a:pt x="1555" y="539"/>
                </a:cubicBezTo>
                <a:cubicBezTo>
                  <a:pt x="1558" y="536"/>
                  <a:pt x="1558" y="536"/>
                  <a:pt x="1558" y="536"/>
                </a:cubicBezTo>
                <a:cubicBezTo>
                  <a:pt x="1563" y="536"/>
                  <a:pt x="1563" y="536"/>
                  <a:pt x="1563" y="536"/>
                </a:cubicBezTo>
                <a:cubicBezTo>
                  <a:pt x="1566" y="539"/>
                  <a:pt x="1568" y="534"/>
                  <a:pt x="1569" y="535"/>
                </a:cubicBezTo>
                <a:cubicBezTo>
                  <a:pt x="1569" y="532"/>
                  <a:pt x="1572" y="537"/>
                  <a:pt x="1569" y="532"/>
                </a:cubicBezTo>
                <a:cubicBezTo>
                  <a:pt x="1572" y="532"/>
                  <a:pt x="1572" y="532"/>
                  <a:pt x="1572" y="532"/>
                </a:cubicBezTo>
                <a:cubicBezTo>
                  <a:pt x="1569" y="529"/>
                  <a:pt x="1569" y="529"/>
                  <a:pt x="1569" y="529"/>
                </a:cubicBezTo>
                <a:cubicBezTo>
                  <a:pt x="1575" y="529"/>
                  <a:pt x="1575" y="529"/>
                  <a:pt x="1575" y="529"/>
                </a:cubicBezTo>
                <a:cubicBezTo>
                  <a:pt x="1575" y="526"/>
                  <a:pt x="1575" y="526"/>
                  <a:pt x="1575" y="526"/>
                </a:cubicBezTo>
                <a:cubicBezTo>
                  <a:pt x="1576" y="526"/>
                  <a:pt x="1576" y="527"/>
                  <a:pt x="1577" y="526"/>
                </a:cubicBezTo>
                <a:cubicBezTo>
                  <a:pt x="1577" y="525"/>
                  <a:pt x="1577" y="525"/>
                  <a:pt x="1577" y="525"/>
                </a:cubicBezTo>
                <a:cubicBezTo>
                  <a:pt x="1572" y="525"/>
                  <a:pt x="1572" y="525"/>
                  <a:pt x="1572" y="525"/>
                </a:cubicBezTo>
                <a:cubicBezTo>
                  <a:pt x="1568" y="529"/>
                  <a:pt x="1568" y="529"/>
                  <a:pt x="1568" y="529"/>
                </a:cubicBezTo>
                <a:cubicBezTo>
                  <a:pt x="1568" y="531"/>
                  <a:pt x="1568" y="531"/>
                  <a:pt x="1568" y="531"/>
                </a:cubicBezTo>
                <a:cubicBezTo>
                  <a:pt x="1563" y="532"/>
                  <a:pt x="1563" y="532"/>
                  <a:pt x="1563" y="532"/>
                </a:cubicBezTo>
                <a:cubicBezTo>
                  <a:pt x="1559" y="531"/>
                  <a:pt x="1559" y="531"/>
                  <a:pt x="1559" y="531"/>
                </a:cubicBezTo>
                <a:cubicBezTo>
                  <a:pt x="1556" y="533"/>
                  <a:pt x="1556" y="533"/>
                  <a:pt x="1556" y="533"/>
                </a:cubicBezTo>
                <a:cubicBezTo>
                  <a:pt x="1557" y="533"/>
                  <a:pt x="1559" y="531"/>
                  <a:pt x="1561" y="535"/>
                </a:cubicBezTo>
                <a:cubicBezTo>
                  <a:pt x="1556" y="535"/>
                  <a:pt x="1556" y="535"/>
                  <a:pt x="1556" y="535"/>
                </a:cubicBezTo>
                <a:cubicBezTo>
                  <a:pt x="1550" y="538"/>
                  <a:pt x="1550" y="538"/>
                  <a:pt x="1550" y="538"/>
                </a:cubicBezTo>
                <a:cubicBezTo>
                  <a:pt x="1548" y="537"/>
                  <a:pt x="1548" y="537"/>
                  <a:pt x="1548" y="537"/>
                </a:cubicBezTo>
                <a:cubicBezTo>
                  <a:pt x="1548" y="540"/>
                  <a:pt x="1548" y="540"/>
                  <a:pt x="1548" y="540"/>
                </a:cubicBezTo>
                <a:cubicBezTo>
                  <a:pt x="1546" y="540"/>
                  <a:pt x="1546" y="540"/>
                  <a:pt x="1546" y="540"/>
                </a:cubicBezTo>
                <a:cubicBezTo>
                  <a:pt x="1546" y="538"/>
                  <a:pt x="1546" y="538"/>
                  <a:pt x="1546" y="538"/>
                </a:cubicBezTo>
                <a:cubicBezTo>
                  <a:pt x="1543" y="538"/>
                  <a:pt x="1543" y="538"/>
                  <a:pt x="1543" y="538"/>
                </a:cubicBezTo>
                <a:cubicBezTo>
                  <a:pt x="1544" y="534"/>
                  <a:pt x="1544" y="534"/>
                  <a:pt x="1544" y="534"/>
                </a:cubicBezTo>
                <a:cubicBezTo>
                  <a:pt x="1545" y="536"/>
                  <a:pt x="1545" y="536"/>
                  <a:pt x="1545" y="536"/>
                </a:cubicBezTo>
                <a:cubicBezTo>
                  <a:pt x="1549" y="536"/>
                  <a:pt x="1549" y="536"/>
                  <a:pt x="1549" y="536"/>
                </a:cubicBezTo>
                <a:cubicBezTo>
                  <a:pt x="1549" y="534"/>
                  <a:pt x="1549" y="534"/>
                  <a:pt x="1549" y="534"/>
                </a:cubicBezTo>
                <a:cubicBezTo>
                  <a:pt x="1545" y="534"/>
                  <a:pt x="1545" y="534"/>
                  <a:pt x="1545" y="534"/>
                </a:cubicBezTo>
                <a:cubicBezTo>
                  <a:pt x="1546" y="532"/>
                  <a:pt x="1546" y="532"/>
                  <a:pt x="1546" y="532"/>
                </a:cubicBezTo>
                <a:cubicBezTo>
                  <a:pt x="1546" y="532"/>
                  <a:pt x="1546" y="532"/>
                  <a:pt x="1546" y="532"/>
                </a:cubicBezTo>
                <a:cubicBezTo>
                  <a:pt x="1555" y="528"/>
                  <a:pt x="1555" y="528"/>
                  <a:pt x="1555" y="528"/>
                </a:cubicBezTo>
                <a:cubicBezTo>
                  <a:pt x="1556" y="529"/>
                  <a:pt x="1556" y="529"/>
                  <a:pt x="1556" y="529"/>
                </a:cubicBezTo>
                <a:cubicBezTo>
                  <a:pt x="1561" y="525"/>
                  <a:pt x="1561" y="525"/>
                  <a:pt x="1561" y="525"/>
                </a:cubicBezTo>
                <a:cubicBezTo>
                  <a:pt x="1565" y="525"/>
                  <a:pt x="1565" y="525"/>
                  <a:pt x="1565" y="525"/>
                </a:cubicBezTo>
                <a:cubicBezTo>
                  <a:pt x="1564" y="525"/>
                  <a:pt x="1564" y="525"/>
                  <a:pt x="1564" y="525"/>
                </a:cubicBezTo>
                <a:cubicBezTo>
                  <a:pt x="1567" y="526"/>
                  <a:pt x="1567" y="526"/>
                  <a:pt x="1567" y="526"/>
                </a:cubicBezTo>
                <a:cubicBezTo>
                  <a:pt x="1571" y="525"/>
                  <a:pt x="1571" y="525"/>
                  <a:pt x="1571" y="525"/>
                </a:cubicBezTo>
                <a:cubicBezTo>
                  <a:pt x="1571" y="523"/>
                  <a:pt x="1571" y="523"/>
                  <a:pt x="1571" y="523"/>
                </a:cubicBezTo>
                <a:cubicBezTo>
                  <a:pt x="1573" y="523"/>
                  <a:pt x="1573" y="523"/>
                  <a:pt x="1573" y="523"/>
                </a:cubicBezTo>
                <a:cubicBezTo>
                  <a:pt x="1575" y="522"/>
                  <a:pt x="1575" y="522"/>
                  <a:pt x="1575" y="522"/>
                </a:cubicBezTo>
                <a:cubicBezTo>
                  <a:pt x="1573" y="521"/>
                  <a:pt x="1573" y="521"/>
                  <a:pt x="1573" y="521"/>
                </a:cubicBezTo>
                <a:cubicBezTo>
                  <a:pt x="1576" y="520"/>
                  <a:pt x="1576" y="520"/>
                  <a:pt x="1576" y="520"/>
                </a:cubicBezTo>
                <a:cubicBezTo>
                  <a:pt x="1578" y="516"/>
                  <a:pt x="1578" y="516"/>
                  <a:pt x="1578" y="516"/>
                </a:cubicBezTo>
                <a:cubicBezTo>
                  <a:pt x="1582" y="516"/>
                  <a:pt x="1582" y="516"/>
                  <a:pt x="1582" y="516"/>
                </a:cubicBezTo>
                <a:cubicBezTo>
                  <a:pt x="1584" y="514"/>
                  <a:pt x="1584" y="514"/>
                  <a:pt x="1584" y="514"/>
                </a:cubicBezTo>
                <a:cubicBezTo>
                  <a:pt x="1585" y="516"/>
                  <a:pt x="1585" y="516"/>
                  <a:pt x="1585" y="516"/>
                </a:cubicBezTo>
                <a:cubicBezTo>
                  <a:pt x="1586" y="515"/>
                  <a:pt x="1586" y="515"/>
                  <a:pt x="1586" y="515"/>
                </a:cubicBezTo>
                <a:cubicBezTo>
                  <a:pt x="1585" y="520"/>
                  <a:pt x="1585" y="520"/>
                  <a:pt x="1585" y="520"/>
                </a:cubicBezTo>
                <a:cubicBezTo>
                  <a:pt x="1585" y="520"/>
                  <a:pt x="1585" y="520"/>
                  <a:pt x="1585" y="520"/>
                </a:cubicBezTo>
                <a:cubicBezTo>
                  <a:pt x="1585" y="518"/>
                  <a:pt x="1579" y="522"/>
                  <a:pt x="1583" y="517"/>
                </a:cubicBezTo>
                <a:cubicBezTo>
                  <a:pt x="1582" y="520"/>
                  <a:pt x="1582" y="520"/>
                  <a:pt x="1582" y="520"/>
                </a:cubicBezTo>
                <a:cubicBezTo>
                  <a:pt x="1577" y="521"/>
                  <a:pt x="1577" y="521"/>
                  <a:pt x="1577" y="521"/>
                </a:cubicBezTo>
                <a:cubicBezTo>
                  <a:pt x="1578" y="525"/>
                  <a:pt x="1578" y="525"/>
                  <a:pt x="1578" y="525"/>
                </a:cubicBezTo>
                <a:cubicBezTo>
                  <a:pt x="1581" y="525"/>
                  <a:pt x="1581" y="525"/>
                  <a:pt x="1581" y="525"/>
                </a:cubicBezTo>
                <a:cubicBezTo>
                  <a:pt x="1581" y="523"/>
                  <a:pt x="1583" y="527"/>
                  <a:pt x="1582" y="523"/>
                </a:cubicBezTo>
                <a:cubicBezTo>
                  <a:pt x="1583" y="525"/>
                  <a:pt x="1583" y="525"/>
                  <a:pt x="1583" y="525"/>
                </a:cubicBezTo>
                <a:cubicBezTo>
                  <a:pt x="1584" y="524"/>
                  <a:pt x="1593" y="529"/>
                  <a:pt x="1590" y="522"/>
                </a:cubicBezTo>
                <a:cubicBezTo>
                  <a:pt x="1593" y="520"/>
                  <a:pt x="1593" y="520"/>
                  <a:pt x="1593" y="520"/>
                </a:cubicBezTo>
                <a:cubicBezTo>
                  <a:pt x="1600" y="517"/>
                  <a:pt x="1600" y="517"/>
                  <a:pt x="1600" y="517"/>
                </a:cubicBezTo>
                <a:cubicBezTo>
                  <a:pt x="1599" y="515"/>
                  <a:pt x="1599" y="515"/>
                  <a:pt x="1599" y="515"/>
                </a:cubicBezTo>
                <a:cubicBezTo>
                  <a:pt x="1601" y="515"/>
                  <a:pt x="1601" y="515"/>
                  <a:pt x="1601" y="515"/>
                </a:cubicBezTo>
                <a:cubicBezTo>
                  <a:pt x="1600" y="517"/>
                  <a:pt x="1600" y="517"/>
                  <a:pt x="1600" y="517"/>
                </a:cubicBezTo>
                <a:cubicBezTo>
                  <a:pt x="1600" y="519"/>
                  <a:pt x="1600" y="519"/>
                  <a:pt x="1600" y="519"/>
                </a:cubicBezTo>
                <a:cubicBezTo>
                  <a:pt x="1594" y="522"/>
                  <a:pt x="1594" y="522"/>
                  <a:pt x="1594" y="522"/>
                </a:cubicBezTo>
                <a:cubicBezTo>
                  <a:pt x="1592" y="522"/>
                  <a:pt x="1597" y="520"/>
                  <a:pt x="1591" y="521"/>
                </a:cubicBezTo>
                <a:cubicBezTo>
                  <a:pt x="1588" y="525"/>
                  <a:pt x="1588" y="525"/>
                  <a:pt x="1588" y="525"/>
                </a:cubicBezTo>
                <a:cubicBezTo>
                  <a:pt x="1583" y="527"/>
                  <a:pt x="1619" y="508"/>
                  <a:pt x="1572" y="534"/>
                </a:cubicBezTo>
                <a:cubicBezTo>
                  <a:pt x="1563" y="539"/>
                  <a:pt x="1563" y="539"/>
                  <a:pt x="1563" y="539"/>
                </a:cubicBezTo>
                <a:cubicBezTo>
                  <a:pt x="1562" y="537"/>
                  <a:pt x="1562" y="537"/>
                  <a:pt x="1562" y="537"/>
                </a:cubicBezTo>
                <a:cubicBezTo>
                  <a:pt x="1555" y="545"/>
                  <a:pt x="1555" y="545"/>
                  <a:pt x="1555" y="545"/>
                </a:cubicBezTo>
                <a:cubicBezTo>
                  <a:pt x="1552" y="546"/>
                  <a:pt x="1552" y="546"/>
                  <a:pt x="1552" y="546"/>
                </a:cubicBezTo>
                <a:cubicBezTo>
                  <a:pt x="1552" y="545"/>
                  <a:pt x="1552" y="545"/>
                  <a:pt x="1552" y="545"/>
                </a:cubicBezTo>
                <a:cubicBezTo>
                  <a:pt x="1543" y="549"/>
                  <a:pt x="1543" y="549"/>
                  <a:pt x="1543" y="549"/>
                </a:cubicBezTo>
                <a:cubicBezTo>
                  <a:pt x="1543" y="549"/>
                  <a:pt x="1546" y="550"/>
                  <a:pt x="1542" y="550"/>
                </a:cubicBezTo>
                <a:cubicBezTo>
                  <a:pt x="1544" y="553"/>
                  <a:pt x="1550" y="546"/>
                  <a:pt x="1561" y="547"/>
                </a:cubicBezTo>
                <a:cubicBezTo>
                  <a:pt x="1559" y="547"/>
                  <a:pt x="1559" y="545"/>
                  <a:pt x="1561" y="545"/>
                </a:cubicBezTo>
                <a:cubicBezTo>
                  <a:pt x="1561" y="546"/>
                  <a:pt x="1561" y="546"/>
                  <a:pt x="1561" y="546"/>
                </a:cubicBezTo>
                <a:cubicBezTo>
                  <a:pt x="1557" y="546"/>
                  <a:pt x="1564" y="551"/>
                  <a:pt x="1564" y="543"/>
                </a:cubicBezTo>
                <a:cubicBezTo>
                  <a:pt x="1564" y="544"/>
                  <a:pt x="1564" y="544"/>
                  <a:pt x="1564" y="544"/>
                </a:cubicBezTo>
                <a:cubicBezTo>
                  <a:pt x="1566" y="543"/>
                  <a:pt x="1566" y="543"/>
                  <a:pt x="1566" y="543"/>
                </a:cubicBezTo>
                <a:cubicBezTo>
                  <a:pt x="1572" y="542"/>
                  <a:pt x="1572" y="542"/>
                  <a:pt x="1572" y="542"/>
                </a:cubicBezTo>
                <a:cubicBezTo>
                  <a:pt x="1569" y="544"/>
                  <a:pt x="1569" y="544"/>
                  <a:pt x="1569" y="544"/>
                </a:cubicBezTo>
                <a:cubicBezTo>
                  <a:pt x="1577" y="546"/>
                  <a:pt x="1577" y="546"/>
                  <a:pt x="1577" y="546"/>
                </a:cubicBezTo>
                <a:cubicBezTo>
                  <a:pt x="1578" y="545"/>
                  <a:pt x="1578" y="545"/>
                  <a:pt x="1578" y="545"/>
                </a:cubicBezTo>
                <a:cubicBezTo>
                  <a:pt x="1578" y="547"/>
                  <a:pt x="1578" y="547"/>
                  <a:pt x="1578" y="547"/>
                </a:cubicBezTo>
                <a:cubicBezTo>
                  <a:pt x="1579" y="547"/>
                  <a:pt x="1580" y="549"/>
                  <a:pt x="1581" y="547"/>
                </a:cubicBezTo>
                <a:cubicBezTo>
                  <a:pt x="1581" y="545"/>
                  <a:pt x="1581" y="545"/>
                  <a:pt x="1581" y="545"/>
                </a:cubicBezTo>
                <a:cubicBezTo>
                  <a:pt x="1584" y="543"/>
                  <a:pt x="1584" y="543"/>
                  <a:pt x="1584" y="543"/>
                </a:cubicBezTo>
                <a:cubicBezTo>
                  <a:pt x="1583" y="546"/>
                  <a:pt x="1583" y="546"/>
                  <a:pt x="1583" y="546"/>
                </a:cubicBezTo>
                <a:cubicBezTo>
                  <a:pt x="1588" y="546"/>
                  <a:pt x="1588" y="546"/>
                  <a:pt x="1588" y="546"/>
                </a:cubicBezTo>
                <a:cubicBezTo>
                  <a:pt x="1590" y="543"/>
                  <a:pt x="1590" y="543"/>
                  <a:pt x="1590" y="543"/>
                </a:cubicBezTo>
                <a:cubicBezTo>
                  <a:pt x="1591" y="543"/>
                  <a:pt x="1592" y="543"/>
                  <a:pt x="1593" y="543"/>
                </a:cubicBezTo>
                <a:cubicBezTo>
                  <a:pt x="1589" y="542"/>
                  <a:pt x="1589" y="542"/>
                  <a:pt x="1589" y="542"/>
                </a:cubicBezTo>
                <a:cubicBezTo>
                  <a:pt x="1588" y="542"/>
                  <a:pt x="1588" y="542"/>
                  <a:pt x="1588" y="542"/>
                </a:cubicBezTo>
                <a:cubicBezTo>
                  <a:pt x="1589" y="541"/>
                  <a:pt x="1589" y="541"/>
                  <a:pt x="1589" y="541"/>
                </a:cubicBezTo>
                <a:cubicBezTo>
                  <a:pt x="1587" y="540"/>
                  <a:pt x="1587" y="540"/>
                  <a:pt x="1587" y="540"/>
                </a:cubicBezTo>
                <a:cubicBezTo>
                  <a:pt x="1587" y="536"/>
                  <a:pt x="1587" y="536"/>
                  <a:pt x="1587" y="536"/>
                </a:cubicBezTo>
                <a:cubicBezTo>
                  <a:pt x="1590" y="537"/>
                  <a:pt x="1590" y="537"/>
                  <a:pt x="1590" y="537"/>
                </a:cubicBezTo>
                <a:cubicBezTo>
                  <a:pt x="1590" y="540"/>
                  <a:pt x="1590" y="540"/>
                  <a:pt x="1590" y="540"/>
                </a:cubicBezTo>
                <a:cubicBezTo>
                  <a:pt x="1594" y="539"/>
                  <a:pt x="1594" y="539"/>
                  <a:pt x="1594" y="539"/>
                </a:cubicBezTo>
                <a:cubicBezTo>
                  <a:pt x="1594" y="535"/>
                  <a:pt x="1594" y="535"/>
                  <a:pt x="1594" y="535"/>
                </a:cubicBezTo>
                <a:cubicBezTo>
                  <a:pt x="1597" y="535"/>
                  <a:pt x="1598" y="532"/>
                  <a:pt x="1601" y="535"/>
                </a:cubicBezTo>
                <a:cubicBezTo>
                  <a:pt x="1603" y="535"/>
                  <a:pt x="1604" y="531"/>
                  <a:pt x="1605" y="535"/>
                </a:cubicBezTo>
                <a:cubicBezTo>
                  <a:pt x="1603" y="538"/>
                  <a:pt x="1603" y="538"/>
                  <a:pt x="1603" y="538"/>
                </a:cubicBezTo>
                <a:cubicBezTo>
                  <a:pt x="1605" y="539"/>
                  <a:pt x="1605" y="539"/>
                  <a:pt x="1605" y="539"/>
                </a:cubicBezTo>
                <a:cubicBezTo>
                  <a:pt x="1614" y="535"/>
                  <a:pt x="1614" y="535"/>
                  <a:pt x="1614" y="535"/>
                </a:cubicBezTo>
                <a:cubicBezTo>
                  <a:pt x="1614" y="533"/>
                  <a:pt x="1614" y="533"/>
                  <a:pt x="1614" y="533"/>
                </a:cubicBezTo>
                <a:cubicBezTo>
                  <a:pt x="1623" y="531"/>
                  <a:pt x="1623" y="531"/>
                  <a:pt x="1623" y="531"/>
                </a:cubicBezTo>
                <a:cubicBezTo>
                  <a:pt x="1631" y="527"/>
                  <a:pt x="1631" y="527"/>
                  <a:pt x="1631" y="527"/>
                </a:cubicBezTo>
                <a:cubicBezTo>
                  <a:pt x="1636" y="527"/>
                  <a:pt x="1636" y="527"/>
                  <a:pt x="1636" y="527"/>
                </a:cubicBezTo>
                <a:cubicBezTo>
                  <a:pt x="1636" y="524"/>
                  <a:pt x="1636" y="524"/>
                  <a:pt x="1636" y="524"/>
                </a:cubicBezTo>
                <a:cubicBezTo>
                  <a:pt x="1640" y="524"/>
                  <a:pt x="1640" y="524"/>
                  <a:pt x="1640" y="524"/>
                </a:cubicBezTo>
                <a:cubicBezTo>
                  <a:pt x="1640" y="523"/>
                  <a:pt x="1639" y="523"/>
                  <a:pt x="1640" y="522"/>
                </a:cubicBezTo>
                <a:cubicBezTo>
                  <a:pt x="1641" y="524"/>
                  <a:pt x="1641" y="524"/>
                  <a:pt x="1641" y="524"/>
                </a:cubicBezTo>
                <a:cubicBezTo>
                  <a:pt x="1642" y="522"/>
                  <a:pt x="1644" y="524"/>
                  <a:pt x="1646" y="523"/>
                </a:cubicBezTo>
                <a:cubicBezTo>
                  <a:pt x="1647" y="524"/>
                  <a:pt x="1647" y="524"/>
                  <a:pt x="1647" y="524"/>
                </a:cubicBezTo>
                <a:cubicBezTo>
                  <a:pt x="1643" y="525"/>
                  <a:pt x="1643" y="525"/>
                  <a:pt x="1643" y="525"/>
                </a:cubicBezTo>
                <a:cubicBezTo>
                  <a:pt x="1647" y="522"/>
                  <a:pt x="1640" y="522"/>
                  <a:pt x="1636" y="528"/>
                </a:cubicBezTo>
                <a:cubicBezTo>
                  <a:pt x="1634" y="528"/>
                  <a:pt x="1631" y="528"/>
                  <a:pt x="1631" y="530"/>
                </a:cubicBezTo>
                <a:cubicBezTo>
                  <a:pt x="1631" y="531"/>
                  <a:pt x="1631" y="531"/>
                  <a:pt x="1631" y="531"/>
                </a:cubicBezTo>
                <a:cubicBezTo>
                  <a:pt x="1635" y="532"/>
                  <a:pt x="1635" y="532"/>
                  <a:pt x="1635" y="532"/>
                </a:cubicBezTo>
                <a:cubicBezTo>
                  <a:pt x="1639" y="531"/>
                  <a:pt x="1639" y="531"/>
                  <a:pt x="1639" y="531"/>
                </a:cubicBezTo>
                <a:cubicBezTo>
                  <a:pt x="1640" y="528"/>
                  <a:pt x="1640" y="528"/>
                  <a:pt x="1640" y="528"/>
                </a:cubicBezTo>
                <a:cubicBezTo>
                  <a:pt x="1644" y="528"/>
                  <a:pt x="1644" y="528"/>
                  <a:pt x="1644" y="528"/>
                </a:cubicBezTo>
                <a:cubicBezTo>
                  <a:pt x="1645" y="528"/>
                  <a:pt x="1640" y="528"/>
                  <a:pt x="1646" y="527"/>
                </a:cubicBezTo>
                <a:cubicBezTo>
                  <a:pt x="1640" y="532"/>
                  <a:pt x="1640" y="532"/>
                  <a:pt x="1640" y="532"/>
                </a:cubicBezTo>
                <a:cubicBezTo>
                  <a:pt x="1649" y="529"/>
                  <a:pt x="1649" y="529"/>
                  <a:pt x="1649" y="529"/>
                </a:cubicBezTo>
                <a:cubicBezTo>
                  <a:pt x="1650" y="529"/>
                  <a:pt x="1642" y="531"/>
                  <a:pt x="1653" y="529"/>
                </a:cubicBezTo>
                <a:cubicBezTo>
                  <a:pt x="1654" y="525"/>
                  <a:pt x="1632" y="538"/>
                  <a:pt x="1660" y="522"/>
                </a:cubicBezTo>
                <a:cubicBezTo>
                  <a:pt x="1661" y="522"/>
                  <a:pt x="1661" y="522"/>
                  <a:pt x="1661" y="522"/>
                </a:cubicBezTo>
                <a:cubicBezTo>
                  <a:pt x="1664" y="520"/>
                  <a:pt x="1664" y="520"/>
                  <a:pt x="1664" y="520"/>
                </a:cubicBezTo>
                <a:cubicBezTo>
                  <a:pt x="1660" y="517"/>
                  <a:pt x="1660" y="517"/>
                  <a:pt x="1660" y="517"/>
                </a:cubicBezTo>
                <a:cubicBezTo>
                  <a:pt x="1657" y="516"/>
                  <a:pt x="1659" y="522"/>
                  <a:pt x="1655" y="517"/>
                </a:cubicBezTo>
                <a:cubicBezTo>
                  <a:pt x="1654" y="518"/>
                  <a:pt x="1654" y="518"/>
                  <a:pt x="1654" y="518"/>
                </a:cubicBezTo>
                <a:cubicBezTo>
                  <a:pt x="1653" y="517"/>
                  <a:pt x="1653" y="517"/>
                  <a:pt x="1653" y="517"/>
                </a:cubicBezTo>
                <a:cubicBezTo>
                  <a:pt x="1655" y="515"/>
                  <a:pt x="1655" y="515"/>
                  <a:pt x="1655" y="515"/>
                </a:cubicBezTo>
                <a:cubicBezTo>
                  <a:pt x="1655" y="514"/>
                  <a:pt x="1655" y="514"/>
                  <a:pt x="1655" y="514"/>
                </a:cubicBezTo>
                <a:cubicBezTo>
                  <a:pt x="1657" y="511"/>
                  <a:pt x="1657" y="511"/>
                  <a:pt x="1657" y="511"/>
                </a:cubicBezTo>
                <a:cubicBezTo>
                  <a:pt x="1659" y="512"/>
                  <a:pt x="1659" y="512"/>
                  <a:pt x="1659" y="512"/>
                </a:cubicBezTo>
                <a:cubicBezTo>
                  <a:pt x="1659" y="513"/>
                  <a:pt x="1654" y="509"/>
                  <a:pt x="1658" y="515"/>
                </a:cubicBezTo>
                <a:cubicBezTo>
                  <a:pt x="1660" y="513"/>
                  <a:pt x="1660" y="513"/>
                  <a:pt x="1660" y="513"/>
                </a:cubicBezTo>
                <a:cubicBezTo>
                  <a:pt x="1660" y="515"/>
                  <a:pt x="1660" y="515"/>
                  <a:pt x="1660" y="515"/>
                </a:cubicBezTo>
                <a:cubicBezTo>
                  <a:pt x="1664" y="516"/>
                  <a:pt x="1664" y="516"/>
                  <a:pt x="1664" y="516"/>
                </a:cubicBezTo>
                <a:cubicBezTo>
                  <a:pt x="1667" y="515"/>
                  <a:pt x="1667" y="515"/>
                  <a:pt x="1667" y="515"/>
                </a:cubicBezTo>
                <a:cubicBezTo>
                  <a:pt x="1668" y="517"/>
                  <a:pt x="1668" y="517"/>
                  <a:pt x="1668" y="517"/>
                </a:cubicBezTo>
                <a:cubicBezTo>
                  <a:pt x="1673" y="514"/>
                  <a:pt x="1673" y="514"/>
                  <a:pt x="1673" y="514"/>
                </a:cubicBezTo>
                <a:cubicBezTo>
                  <a:pt x="1672" y="511"/>
                  <a:pt x="1672" y="511"/>
                  <a:pt x="1672" y="511"/>
                </a:cubicBezTo>
                <a:cubicBezTo>
                  <a:pt x="1674" y="509"/>
                  <a:pt x="1674" y="509"/>
                  <a:pt x="1674" y="509"/>
                </a:cubicBezTo>
                <a:cubicBezTo>
                  <a:pt x="1677" y="510"/>
                  <a:pt x="1677" y="510"/>
                  <a:pt x="1677" y="510"/>
                </a:cubicBezTo>
                <a:cubicBezTo>
                  <a:pt x="1679" y="507"/>
                  <a:pt x="1679" y="507"/>
                  <a:pt x="1679" y="507"/>
                </a:cubicBezTo>
                <a:cubicBezTo>
                  <a:pt x="1681" y="507"/>
                  <a:pt x="1681" y="507"/>
                  <a:pt x="1681" y="507"/>
                </a:cubicBezTo>
                <a:cubicBezTo>
                  <a:pt x="1681" y="512"/>
                  <a:pt x="1681" y="512"/>
                  <a:pt x="1681" y="512"/>
                </a:cubicBezTo>
                <a:cubicBezTo>
                  <a:pt x="1678" y="513"/>
                  <a:pt x="1678" y="513"/>
                  <a:pt x="1678" y="513"/>
                </a:cubicBezTo>
                <a:cubicBezTo>
                  <a:pt x="1679" y="514"/>
                  <a:pt x="1679" y="514"/>
                  <a:pt x="1679" y="514"/>
                </a:cubicBezTo>
                <a:cubicBezTo>
                  <a:pt x="1677" y="516"/>
                  <a:pt x="1677" y="516"/>
                  <a:pt x="1677" y="516"/>
                </a:cubicBezTo>
                <a:cubicBezTo>
                  <a:pt x="1678" y="519"/>
                  <a:pt x="1678" y="519"/>
                  <a:pt x="1678" y="519"/>
                </a:cubicBezTo>
                <a:cubicBezTo>
                  <a:pt x="1673" y="519"/>
                  <a:pt x="1673" y="519"/>
                  <a:pt x="1673" y="519"/>
                </a:cubicBezTo>
                <a:cubicBezTo>
                  <a:pt x="1672" y="519"/>
                  <a:pt x="1672" y="520"/>
                  <a:pt x="1675" y="521"/>
                </a:cubicBezTo>
                <a:cubicBezTo>
                  <a:pt x="1668" y="520"/>
                  <a:pt x="1668" y="520"/>
                  <a:pt x="1668" y="520"/>
                </a:cubicBezTo>
                <a:cubicBezTo>
                  <a:pt x="1670" y="522"/>
                  <a:pt x="1670" y="522"/>
                  <a:pt x="1670" y="522"/>
                </a:cubicBezTo>
                <a:cubicBezTo>
                  <a:pt x="1668" y="520"/>
                  <a:pt x="1666" y="527"/>
                  <a:pt x="1665" y="521"/>
                </a:cubicBezTo>
                <a:cubicBezTo>
                  <a:pt x="1657" y="528"/>
                  <a:pt x="1657" y="528"/>
                  <a:pt x="1657" y="528"/>
                </a:cubicBezTo>
                <a:cubicBezTo>
                  <a:pt x="1659" y="529"/>
                  <a:pt x="1659" y="529"/>
                  <a:pt x="1659" y="529"/>
                </a:cubicBezTo>
                <a:cubicBezTo>
                  <a:pt x="1667" y="527"/>
                  <a:pt x="1667" y="527"/>
                  <a:pt x="1667" y="527"/>
                </a:cubicBezTo>
                <a:cubicBezTo>
                  <a:pt x="1672" y="529"/>
                  <a:pt x="1672" y="529"/>
                  <a:pt x="1672" y="529"/>
                </a:cubicBezTo>
                <a:cubicBezTo>
                  <a:pt x="1679" y="527"/>
                  <a:pt x="1679" y="527"/>
                  <a:pt x="1679" y="527"/>
                </a:cubicBezTo>
                <a:cubicBezTo>
                  <a:pt x="1716" y="525"/>
                  <a:pt x="1716" y="525"/>
                  <a:pt x="1716" y="525"/>
                </a:cubicBezTo>
                <a:cubicBezTo>
                  <a:pt x="1721" y="525"/>
                  <a:pt x="1721" y="525"/>
                  <a:pt x="1721" y="525"/>
                </a:cubicBezTo>
                <a:cubicBezTo>
                  <a:pt x="1722" y="526"/>
                  <a:pt x="1722" y="526"/>
                  <a:pt x="1722" y="526"/>
                </a:cubicBezTo>
                <a:cubicBezTo>
                  <a:pt x="1714" y="528"/>
                  <a:pt x="1714" y="528"/>
                  <a:pt x="1714" y="528"/>
                </a:cubicBezTo>
                <a:cubicBezTo>
                  <a:pt x="1752" y="530"/>
                  <a:pt x="1752" y="530"/>
                  <a:pt x="1752" y="530"/>
                </a:cubicBezTo>
                <a:cubicBezTo>
                  <a:pt x="1771" y="528"/>
                  <a:pt x="1771" y="528"/>
                  <a:pt x="1771" y="528"/>
                </a:cubicBezTo>
                <a:cubicBezTo>
                  <a:pt x="1770" y="529"/>
                  <a:pt x="1770" y="529"/>
                  <a:pt x="1770" y="529"/>
                </a:cubicBezTo>
                <a:cubicBezTo>
                  <a:pt x="1771" y="531"/>
                  <a:pt x="1771" y="531"/>
                  <a:pt x="1771" y="531"/>
                </a:cubicBezTo>
                <a:cubicBezTo>
                  <a:pt x="1756" y="532"/>
                  <a:pt x="1756" y="532"/>
                  <a:pt x="1756" y="532"/>
                </a:cubicBezTo>
                <a:cubicBezTo>
                  <a:pt x="1757" y="536"/>
                  <a:pt x="1757" y="536"/>
                  <a:pt x="1757" y="536"/>
                </a:cubicBezTo>
                <a:cubicBezTo>
                  <a:pt x="1757" y="539"/>
                  <a:pt x="1757" y="539"/>
                  <a:pt x="1757" y="539"/>
                </a:cubicBezTo>
                <a:cubicBezTo>
                  <a:pt x="1756" y="539"/>
                  <a:pt x="1756" y="539"/>
                  <a:pt x="1756" y="539"/>
                </a:cubicBezTo>
                <a:cubicBezTo>
                  <a:pt x="1755" y="540"/>
                  <a:pt x="1755" y="540"/>
                  <a:pt x="1755" y="540"/>
                </a:cubicBezTo>
                <a:cubicBezTo>
                  <a:pt x="1757" y="541"/>
                  <a:pt x="1757" y="541"/>
                  <a:pt x="1757" y="541"/>
                </a:cubicBezTo>
                <a:cubicBezTo>
                  <a:pt x="1753" y="542"/>
                  <a:pt x="1753" y="542"/>
                  <a:pt x="1753" y="542"/>
                </a:cubicBezTo>
                <a:cubicBezTo>
                  <a:pt x="1751" y="540"/>
                  <a:pt x="1751" y="540"/>
                  <a:pt x="1751" y="540"/>
                </a:cubicBezTo>
                <a:cubicBezTo>
                  <a:pt x="1749" y="542"/>
                  <a:pt x="1749" y="542"/>
                  <a:pt x="1749" y="542"/>
                </a:cubicBezTo>
                <a:cubicBezTo>
                  <a:pt x="1744" y="542"/>
                  <a:pt x="1744" y="542"/>
                  <a:pt x="1744" y="542"/>
                </a:cubicBezTo>
                <a:cubicBezTo>
                  <a:pt x="1741" y="544"/>
                  <a:pt x="1741" y="544"/>
                  <a:pt x="1741" y="544"/>
                </a:cubicBezTo>
                <a:cubicBezTo>
                  <a:pt x="1742" y="543"/>
                  <a:pt x="1742" y="543"/>
                  <a:pt x="1742" y="543"/>
                </a:cubicBezTo>
                <a:cubicBezTo>
                  <a:pt x="1735" y="544"/>
                  <a:pt x="1735" y="544"/>
                  <a:pt x="1735" y="544"/>
                </a:cubicBezTo>
                <a:cubicBezTo>
                  <a:pt x="1732" y="546"/>
                  <a:pt x="1754" y="540"/>
                  <a:pt x="1728" y="547"/>
                </a:cubicBezTo>
                <a:cubicBezTo>
                  <a:pt x="1726" y="546"/>
                  <a:pt x="1726" y="546"/>
                  <a:pt x="1726" y="546"/>
                </a:cubicBezTo>
                <a:cubicBezTo>
                  <a:pt x="1725" y="546"/>
                  <a:pt x="1729" y="549"/>
                  <a:pt x="1724" y="547"/>
                </a:cubicBezTo>
                <a:cubicBezTo>
                  <a:pt x="1724" y="549"/>
                  <a:pt x="1724" y="549"/>
                  <a:pt x="1724" y="549"/>
                </a:cubicBezTo>
                <a:cubicBezTo>
                  <a:pt x="1721" y="550"/>
                  <a:pt x="1721" y="550"/>
                  <a:pt x="1721" y="550"/>
                </a:cubicBezTo>
                <a:cubicBezTo>
                  <a:pt x="1710" y="552"/>
                  <a:pt x="1710" y="552"/>
                  <a:pt x="1710" y="552"/>
                </a:cubicBezTo>
                <a:cubicBezTo>
                  <a:pt x="1706" y="554"/>
                  <a:pt x="1706" y="554"/>
                  <a:pt x="1706" y="554"/>
                </a:cubicBezTo>
                <a:cubicBezTo>
                  <a:pt x="1704" y="553"/>
                  <a:pt x="1704" y="553"/>
                  <a:pt x="1704" y="553"/>
                </a:cubicBezTo>
                <a:cubicBezTo>
                  <a:pt x="1700" y="553"/>
                  <a:pt x="1700" y="553"/>
                  <a:pt x="1700" y="553"/>
                </a:cubicBezTo>
                <a:cubicBezTo>
                  <a:pt x="1700" y="551"/>
                  <a:pt x="1697" y="554"/>
                  <a:pt x="1698" y="551"/>
                </a:cubicBezTo>
                <a:cubicBezTo>
                  <a:pt x="1695" y="555"/>
                  <a:pt x="1695" y="555"/>
                  <a:pt x="1695" y="555"/>
                </a:cubicBezTo>
                <a:cubicBezTo>
                  <a:pt x="1691" y="558"/>
                  <a:pt x="1691" y="558"/>
                  <a:pt x="1691" y="558"/>
                </a:cubicBezTo>
                <a:cubicBezTo>
                  <a:pt x="1691" y="557"/>
                  <a:pt x="1691" y="557"/>
                  <a:pt x="1691" y="557"/>
                </a:cubicBezTo>
                <a:cubicBezTo>
                  <a:pt x="1684" y="560"/>
                  <a:pt x="1684" y="560"/>
                  <a:pt x="1684" y="560"/>
                </a:cubicBezTo>
                <a:cubicBezTo>
                  <a:pt x="1683" y="561"/>
                  <a:pt x="1683" y="561"/>
                  <a:pt x="1683" y="561"/>
                </a:cubicBezTo>
                <a:cubicBezTo>
                  <a:pt x="1686" y="563"/>
                  <a:pt x="1686" y="563"/>
                  <a:pt x="1686" y="563"/>
                </a:cubicBezTo>
                <a:cubicBezTo>
                  <a:pt x="1708" y="558"/>
                  <a:pt x="1708" y="558"/>
                  <a:pt x="1708" y="558"/>
                </a:cubicBezTo>
                <a:cubicBezTo>
                  <a:pt x="1716" y="556"/>
                  <a:pt x="1716" y="556"/>
                  <a:pt x="1716" y="556"/>
                </a:cubicBezTo>
                <a:cubicBezTo>
                  <a:pt x="1730" y="557"/>
                  <a:pt x="1730" y="557"/>
                  <a:pt x="1730" y="557"/>
                </a:cubicBezTo>
                <a:cubicBezTo>
                  <a:pt x="1732" y="556"/>
                  <a:pt x="1732" y="556"/>
                  <a:pt x="1732" y="556"/>
                </a:cubicBezTo>
                <a:cubicBezTo>
                  <a:pt x="1736" y="557"/>
                  <a:pt x="1736" y="557"/>
                  <a:pt x="1736" y="557"/>
                </a:cubicBezTo>
                <a:cubicBezTo>
                  <a:pt x="1736" y="560"/>
                  <a:pt x="1736" y="560"/>
                  <a:pt x="1736" y="560"/>
                </a:cubicBezTo>
                <a:cubicBezTo>
                  <a:pt x="1732" y="562"/>
                  <a:pt x="1732" y="562"/>
                  <a:pt x="1732" y="562"/>
                </a:cubicBezTo>
                <a:cubicBezTo>
                  <a:pt x="1725" y="562"/>
                  <a:pt x="1725" y="562"/>
                  <a:pt x="1725" y="562"/>
                </a:cubicBezTo>
                <a:cubicBezTo>
                  <a:pt x="1724" y="561"/>
                  <a:pt x="1724" y="561"/>
                  <a:pt x="1724" y="561"/>
                </a:cubicBezTo>
                <a:cubicBezTo>
                  <a:pt x="1714" y="564"/>
                  <a:pt x="1714" y="564"/>
                  <a:pt x="1714" y="564"/>
                </a:cubicBezTo>
                <a:cubicBezTo>
                  <a:pt x="1708" y="563"/>
                  <a:pt x="1708" y="563"/>
                  <a:pt x="1708" y="563"/>
                </a:cubicBezTo>
                <a:cubicBezTo>
                  <a:pt x="1700" y="564"/>
                  <a:pt x="1700" y="564"/>
                  <a:pt x="1700" y="564"/>
                </a:cubicBezTo>
                <a:cubicBezTo>
                  <a:pt x="1701" y="564"/>
                  <a:pt x="1701" y="564"/>
                  <a:pt x="1701" y="564"/>
                </a:cubicBezTo>
                <a:cubicBezTo>
                  <a:pt x="1698" y="568"/>
                  <a:pt x="1698" y="568"/>
                  <a:pt x="1698" y="568"/>
                </a:cubicBezTo>
                <a:cubicBezTo>
                  <a:pt x="1697" y="566"/>
                  <a:pt x="1697" y="566"/>
                  <a:pt x="1697" y="566"/>
                </a:cubicBezTo>
                <a:cubicBezTo>
                  <a:pt x="1694" y="567"/>
                  <a:pt x="1694" y="567"/>
                  <a:pt x="1694" y="567"/>
                </a:cubicBezTo>
                <a:cubicBezTo>
                  <a:pt x="1695" y="568"/>
                  <a:pt x="1693" y="566"/>
                  <a:pt x="1693" y="569"/>
                </a:cubicBezTo>
                <a:cubicBezTo>
                  <a:pt x="1709" y="567"/>
                  <a:pt x="1709" y="567"/>
                  <a:pt x="1709" y="567"/>
                </a:cubicBezTo>
                <a:cubicBezTo>
                  <a:pt x="1708" y="568"/>
                  <a:pt x="1708" y="568"/>
                  <a:pt x="1708" y="568"/>
                </a:cubicBezTo>
                <a:cubicBezTo>
                  <a:pt x="1709" y="569"/>
                  <a:pt x="1709" y="569"/>
                  <a:pt x="1709" y="569"/>
                </a:cubicBezTo>
                <a:cubicBezTo>
                  <a:pt x="1706" y="568"/>
                  <a:pt x="1706" y="568"/>
                  <a:pt x="1706" y="568"/>
                </a:cubicBezTo>
                <a:cubicBezTo>
                  <a:pt x="1704" y="571"/>
                  <a:pt x="1704" y="571"/>
                  <a:pt x="1704" y="571"/>
                </a:cubicBezTo>
                <a:cubicBezTo>
                  <a:pt x="1707" y="576"/>
                  <a:pt x="1707" y="576"/>
                  <a:pt x="1707" y="576"/>
                </a:cubicBezTo>
                <a:cubicBezTo>
                  <a:pt x="1714" y="575"/>
                  <a:pt x="1714" y="575"/>
                  <a:pt x="1714" y="575"/>
                </a:cubicBezTo>
                <a:cubicBezTo>
                  <a:pt x="1715" y="573"/>
                  <a:pt x="1715" y="573"/>
                  <a:pt x="1715" y="573"/>
                </a:cubicBezTo>
                <a:cubicBezTo>
                  <a:pt x="1720" y="573"/>
                  <a:pt x="1720" y="573"/>
                  <a:pt x="1720" y="573"/>
                </a:cubicBezTo>
                <a:cubicBezTo>
                  <a:pt x="1720" y="572"/>
                  <a:pt x="1720" y="572"/>
                  <a:pt x="1720" y="572"/>
                </a:cubicBezTo>
                <a:cubicBezTo>
                  <a:pt x="1720" y="574"/>
                  <a:pt x="1720" y="574"/>
                  <a:pt x="1720" y="574"/>
                </a:cubicBezTo>
                <a:cubicBezTo>
                  <a:pt x="1724" y="574"/>
                  <a:pt x="1724" y="574"/>
                  <a:pt x="1724" y="574"/>
                </a:cubicBezTo>
                <a:cubicBezTo>
                  <a:pt x="1724" y="575"/>
                  <a:pt x="1724" y="575"/>
                  <a:pt x="1724" y="575"/>
                </a:cubicBezTo>
                <a:cubicBezTo>
                  <a:pt x="1710" y="578"/>
                  <a:pt x="1710" y="578"/>
                  <a:pt x="1710" y="578"/>
                </a:cubicBezTo>
                <a:cubicBezTo>
                  <a:pt x="1710" y="579"/>
                  <a:pt x="1719" y="574"/>
                  <a:pt x="1707" y="580"/>
                </a:cubicBezTo>
                <a:cubicBezTo>
                  <a:pt x="1702" y="580"/>
                  <a:pt x="1702" y="580"/>
                  <a:pt x="1702" y="580"/>
                </a:cubicBezTo>
                <a:cubicBezTo>
                  <a:pt x="1701" y="577"/>
                  <a:pt x="1701" y="577"/>
                  <a:pt x="1701" y="577"/>
                </a:cubicBezTo>
                <a:cubicBezTo>
                  <a:pt x="1693" y="581"/>
                  <a:pt x="1693" y="581"/>
                  <a:pt x="1693" y="581"/>
                </a:cubicBezTo>
                <a:cubicBezTo>
                  <a:pt x="1687" y="581"/>
                  <a:pt x="1687" y="581"/>
                  <a:pt x="1687" y="581"/>
                </a:cubicBezTo>
                <a:cubicBezTo>
                  <a:pt x="1679" y="585"/>
                  <a:pt x="1679" y="585"/>
                  <a:pt x="1679" y="585"/>
                </a:cubicBezTo>
                <a:cubicBezTo>
                  <a:pt x="1678" y="586"/>
                  <a:pt x="1678" y="586"/>
                  <a:pt x="1678" y="586"/>
                </a:cubicBezTo>
                <a:cubicBezTo>
                  <a:pt x="1680" y="584"/>
                  <a:pt x="1680" y="584"/>
                  <a:pt x="1680" y="584"/>
                </a:cubicBezTo>
                <a:cubicBezTo>
                  <a:pt x="1677" y="579"/>
                  <a:pt x="1677" y="579"/>
                  <a:pt x="1677" y="579"/>
                </a:cubicBezTo>
                <a:cubicBezTo>
                  <a:pt x="1682" y="579"/>
                  <a:pt x="1682" y="579"/>
                  <a:pt x="1682" y="579"/>
                </a:cubicBezTo>
                <a:cubicBezTo>
                  <a:pt x="1679" y="577"/>
                  <a:pt x="1679" y="577"/>
                  <a:pt x="1679" y="577"/>
                </a:cubicBezTo>
                <a:cubicBezTo>
                  <a:pt x="1672" y="578"/>
                  <a:pt x="1672" y="578"/>
                  <a:pt x="1672" y="578"/>
                </a:cubicBezTo>
                <a:cubicBezTo>
                  <a:pt x="1669" y="574"/>
                  <a:pt x="1669" y="574"/>
                  <a:pt x="1669" y="574"/>
                </a:cubicBezTo>
                <a:cubicBezTo>
                  <a:pt x="1667" y="579"/>
                  <a:pt x="1667" y="579"/>
                  <a:pt x="1667" y="579"/>
                </a:cubicBezTo>
                <a:cubicBezTo>
                  <a:pt x="1656" y="581"/>
                  <a:pt x="1656" y="581"/>
                  <a:pt x="1656" y="581"/>
                </a:cubicBezTo>
                <a:cubicBezTo>
                  <a:pt x="1655" y="581"/>
                  <a:pt x="1654" y="581"/>
                  <a:pt x="1653" y="582"/>
                </a:cubicBezTo>
                <a:cubicBezTo>
                  <a:pt x="1646" y="583"/>
                  <a:pt x="1646" y="583"/>
                  <a:pt x="1646" y="583"/>
                </a:cubicBezTo>
                <a:cubicBezTo>
                  <a:pt x="1641" y="583"/>
                  <a:pt x="1641" y="583"/>
                  <a:pt x="1641" y="583"/>
                </a:cubicBezTo>
                <a:cubicBezTo>
                  <a:pt x="1641" y="583"/>
                  <a:pt x="1639" y="585"/>
                  <a:pt x="1641" y="581"/>
                </a:cubicBezTo>
                <a:cubicBezTo>
                  <a:pt x="1633" y="585"/>
                  <a:pt x="1633" y="585"/>
                  <a:pt x="1633" y="585"/>
                </a:cubicBezTo>
                <a:cubicBezTo>
                  <a:pt x="1631" y="583"/>
                  <a:pt x="1631" y="583"/>
                  <a:pt x="1631" y="583"/>
                </a:cubicBezTo>
                <a:cubicBezTo>
                  <a:pt x="1628" y="587"/>
                  <a:pt x="1628" y="587"/>
                  <a:pt x="1628" y="587"/>
                </a:cubicBezTo>
                <a:cubicBezTo>
                  <a:pt x="1627" y="586"/>
                  <a:pt x="1627" y="586"/>
                  <a:pt x="1627" y="586"/>
                </a:cubicBezTo>
                <a:cubicBezTo>
                  <a:pt x="1626" y="591"/>
                  <a:pt x="1627" y="583"/>
                  <a:pt x="1622" y="587"/>
                </a:cubicBezTo>
                <a:cubicBezTo>
                  <a:pt x="1625" y="588"/>
                  <a:pt x="1625" y="588"/>
                  <a:pt x="1625" y="588"/>
                </a:cubicBezTo>
                <a:cubicBezTo>
                  <a:pt x="1628" y="590"/>
                  <a:pt x="1628" y="590"/>
                  <a:pt x="1628" y="590"/>
                </a:cubicBezTo>
                <a:cubicBezTo>
                  <a:pt x="1625" y="592"/>
                  <a:pt x="1625" y="592"/>
                  <a:pt x="1625" y="592"/>
                </a:cubicBezTo>
                <a:cubicBezTo>
                  <a:pt x="1631" y="593"/>
                  <a:pt x="1631" y="593"/>
                  <a:pt x="1631" y="593"/>
                </a:cubicBezTo>
                <a:cubicBezTo>
                  <a:pt x="1635" y="593"/>
                  <a:pt x="1635" y="593"/>
                  <a:pt x="1635" y="593"/>
                </a:cubicBezTo>
                <a:cubicBezTo>
                  <a:pt x="1639" y="590"/>
                  <a:pt x="1639" y="590"/>
                  <a:pt x="1639" y="590"/>
                </a:cubicBezTo>
                <a:cubicBezTo>
                  <a:pt x="1652" y="587"/>
                  <a:pt x="1652" y="587"/>
                  <a:pt x="1652" y="587"/>
                </a:cubicBezTo>
                <a:cubicBezTo>
                  <a:pt x="1653" y="587"/>
                  <a:pt x="1653" y="587"/>
                  <a:pt x="1653" y="587"/>
                </a:cubicBezTo>
                <a:cubicBezTo>
                  <a:pt x="1653" y="587"/>
                  <a:pt x="1653" y="587"/>
                  <a:pt x="1653" y="587"/>
                </a:cubicBezTo>
                <a:cubicBezTo>
                  <a:pt x="1642" y="591"/>
                  <a:pt x="1642" y="591"/>
                  <a:pt x="1642" y="591"/>
                </a:cubicBezTo>
                <a:cubicBezTo>
                  <a:pt x="1641" y="592"/>
                  <a:pt x="1645" y="590"/>
                  <a:pt x="1641" y="593"/>
                </a:cubicBezTo>
                <a:cubicBezTo>
                  <a:pt x="1642" y="594"/>
                  <a:pt x="1642" y="594"/>
                  <a:pt x="1642" y="594"/>
                </a:cubicBezTo>
                <a:cubicBezTo>
                  <a:pt x="1641" y="594"/>
                  <a:pt x="1641" y="594"/>
                  <a:pt x="1641" y="594"/>
                </a:cubicBezTo>
                <a:cubicBezTo>
                  <a:pt x="1641" y="596"/>
                  <a:pt x="1641" y="596"/>
                  <a:pt x="1641" y="596"/>
                </a:cubicBezTo>
                <a:cubicBezTo>
                  <a:pt x="1642" y="597"/>
                  <a:pt x="1642" y="597"/>
                  <a:pt x="1642" y="597"/>
                </a:cubicBezTo>
                <a:cubicBezTo>
                  <a:pt x="1643" y="596"/>
                  <a:pt x="1643" y="596"/>
                  <a:pt x="1643" y="596"/>
                </a:cubicBezTo>
                <a:cubicBezTo>
                  <a:pt x="1644" y="597"/>
                  <a:pt x="1644" y="597"/>
                  <a:pt x="1644" y="597"/>
                </a:cubicBezTo>
                <a:cubicBezTo>
                  <a:pt x="1650" y="595"/>
                  <a:pt x="1647" y="600"/>
                  <a:pt x="1665" y="597"/>
                </a:cubicBezTo>
                <a:cubicBezTo>
                  <a:pt x="1667" y="598"/>
                  <a:pt x="1667" y="598"/>
                  <a:pt x="1667" y="598"/>
                </a:cubicBezTo>
                <a:cubicBezTo>
                  <a:pt x="1662" y="600"/>
                  <a:pt x="1662" y="600"/>
                  <a:pt x="1662" y="600"/>
                </a:cubicBezTo>
                <a:cubicBezTo>
                  <a:pt x="1660" y="601"/>
                  <a:pt x="1660" y="601"/>
                  <a:pt x="1660" y="601"/>
                </a:cubicBezTo>
                <a:cubicBezTo>
                  <a:pt x="1662" y="603"/>
                  <a:pt x="1662" y="603"/>
                  <a:pt x="1662" y="603"/>
                </a:cubicBezTo>
                <a:cubicBezTo>
                  <a:pt x="1673" y="599"/>
                  <a:pt x="1673" y="599"/>
                  <a:pt x="1673" y="599"/>
                </a:cubicBezTo>
                <a:cubicBezTo>
                  <a:pt x="1679" y="599"/>
                  <a:pt x="1679" y="599"/>
                  <a:pt x="1679" y="599"/>
                </a:cubicBezTo>
                <a:cubicBezTo>
                  <a:pt x="1683" y="595"/>
                  <a:pt x="1685" y="599"/>
                  <a:pt x="1693" y="596"/>
                </a:cubicBezTo>
                <a:cubicBezTo>
                  <a:pt x="1705" y="594"/>
                  <a:pt x="1705" y="594"/>
                  <a:pt x="1705" y="594"/>
                </a:cubicBezTo>
                <a:cubicBezTo>
                  <a:pt x="1724" y="590"/>
                  <a:pt x="1724" y="590"/>
                  <a:pt x="1724" y="590"/>
                </a:cubicBezTo>
                <a:cubicBezTo>
                  <a:pt x="1733" y="593"/>
                  <a:pt x="1733" y="593"/>
                  <a:pt x="1733" y="593"/>
                </a:cubicBezTo>
                <a:cubicBezTo>
                  <a:pt x="1738" y="596"/>
                  <a:pt x="1738" y="596"/>
                  <a:pt x="1738" y="596"/>
                </a:cubicBezTo>
                <a:cubicBezTo>
                  <a:pt x="1740" y="596"/>
                  <a:pt x="1740" y="596"/>
                  <a:pt x="1740" y="596"/>
                </a:cubicBezTo>
                <a:cubicBezTo>
                  <a:pt x="1740" y="594"/>
                  <a:pt x="1740" y="594"/>
                  <a:pt x="1740" y="594"/>
                </a:cubicBezTo>
                <a:cubicBezTo>
                  <a:pt x="1740" y="596"/>
                  <a:pt x="1734" y="591"/>
                  <a:pt x="1742" y="596"/>
                </a:cubicBezTo>
                <a:cubicBezTo>
                  <a:pt x="1743" y="593"/>
                  <a:pt x="1743" y="593"/>
                  <a:pt x="1743" y="593"/>
                </a:cubicBezTo>
                <a:cubicBezTo>
                  <a:pt x="1747" y="592"/>
                  <a:pt x="1747" y="592"/>
                  <a:pt x="1747" y="592"/>
                </a:cubicBezTo>
                <a:cubicBezTo>
                  <a:pt x="1750" y="593"/>
                  <a:pt x="1750" y="593"/>
                  <a:pt x="1750" y="593"/>
                </a:cubicBezTo>
                <a:cubicBezTo>
                  <a:pt x="1755" y="591"/>
                  <a:pt x="1755" y="591"/>
                  <a:pt x="1755" y="591"/>
                </a:cubicBezTo>
                <a:cubicBezTo>
                  <a:pt x="1757" y="592"/>
                  <a:pt x="1757" y="592"/>
                  <a:pt x="1757" y="592"/>
                </a:cubicBezTo>
                <a:cubicBezTo>
                  <a:pt x="1772" y="589"/>
                  <a:pt x="1772" y="589"/>
                  <a:pt x="1772" y="589"/>
                </a:cubicBezTo>
                <a:cubicBezTo>
                  <a:pt x="1775" y="590"/>
                  <a:pt x="1775" y="590"/>
                  <a:pt x="1775" y="590"/>
                </a:cubicBezTo>
                <a:cubicBezTo>
                  <a:pt x="1773" y="592"/>
                  <a:pt x="1773" y="592"/>
                  <a:pt x="1773" y="592"/>
                </a:cubicBezTo>
                <a:cubicBezTo>
                  <a:pt x="1778" y="593"/>
                  <a:pt x="1778" y="593"/>
                  <a:pt x="1778" y="593"/>
                </a:cubicBezTo>
                <a:cubicBezTo>
                  <a:pt x="1775" y="596"/>
                  <a:pt x="1775" y="596"/>
                  <a:pt x="1775" y="596"/>
                </a:cubicBezTo>
                <a:cubicBezTo>
                  <a:pt x="1767" y="596"/>
                  <a:pt x="1767" y="596"/>
                  <a:pt x="1767" y="596"/>
                </a:cubicBezTo>
                <a:cubicBezTo>
                  <a:pt x="1767" y="596"/>
                  <a:pt x="1767" y="596"/>
                  <a:pt x="1767" y="596"/>
                </a:cubicBezTo>
                <a:cubicBezTo>
                  <a:pt x="1761" y="596"/>
                  <a:pt x="1761" y="596"/>
                  <a:pt x="1761" y="596"/>
                </a:cubicBezTo>
                <a:cubicBezTo>
                  <a:pt x="1762" y="599"/>
                  <a:pt x="1762" y="599"/>
                  <a:pt x="1762" y="599"/>
                </a:cubicBezTo>
                <a:cubicBezTo>
                  <a:pt x="1756" y="599"/>
                  <a:pt x="1756" y="599"/>
                  <a:pt x="1756" y="599"/>
                </a:cubicBezTo>
                <a:cubicBezTo>
                  <a:pt x="1748" y="603"/>
                  <a:pt x="1748" y="603"/>
                  <a:pt x="1748" y="603"/>
                </a:cubicBezTo>
                <a:cubicBezTo>
                  <a:pt x="1736" y="608"/>
                  <a:pt x="1736" y="608"/>
                  <a:pt x="1736" y="608"/>
                </a:cubicBezTo>
                <a:cubicBezTo>
                  <a:pt x="1734" y="607"/>
                  <a:pt x="1734" y="607"/>
                  <a:pt x="1734" y="607"/>
                </a:cubicBezTo>
                <a:cubicBezTo>
                  <a:pt x="1733" y="607"/>
                  <a:pt x="1733" y="607"/>
                  <a:pt x="1733" y="607"/>
                </a:cubicBezTo>
                <a:cubicBezTo>
                  <a:pt x="1732" y="609"/>
                  <a:pt x="1732" y="609"/>
                  <a:pt x="1732" y="609"/>
                </a:cubicBezTo>
                <a:cubicBezTo>
                  <a:pt x="1729" y="608"/>
                  <a:pt x="1729" y="608"/>
                  <a:pt x="1729" y="608"/>
                </a:cubicBezTo>
                <a:cubicBezTo>
                  <a:pt x="1727" y="609"/>
                  <a:pt x="1727" y="609"/>
                  <a:pt x="1727" y="609"/>
                </a:cubicBezTo>
                <a:cubicBezTo>
                  <a:pt x="1729" y="610"/>
                  <a:pt x="1729" y="610"/>
                  <a:pt x="1729" y="610"/>
                </a:cubicBezTo>
                <a:cubicBezTo>
                  <a:pt x="1720" y="612"/>
                  <a:pt x="1720" y="612"/>
                  <a:pt x="1720" y="612"/>
                </a:cubicBezTo>
                <a:cubicBezTo>
                  <a:pt x="1715" y="616"/>
                  <a:pt x="1715" y="616"/>
                  <a:pt x="1715" y="616"/>
                </a:cubicBezTo>
                <a:cubicBezTo>
                  <a:pt x="1702" y="620"/>
                  <a:pt x="1702" y="620"/>
                  <a:pt x="1702" y="620"/>
                </a:cubicBezTo>
                <a:cubicBezTo>
                  <a:pt x="1701" y="619"/>
                  <a:pt x="1701" y="619"/>
                  <a:pt x="1701" y="619"/>
                </a:cubicBezTo>
                <a:cubicBezTo>
                  <a:pt x="1700" y="621"/>
                  <a:pt x="1700" y="621"/>
                  <a:pt x="1700" y="621"/>
                </a:cubicBezTo>
                <a:cubicBezTo>
                  <a:pt x="1703" y="620"/>
                  <a:pt x="1699" y="621"/>
                  <a:pt x="1699" y="618"/>
                </a:cubicBezTo>
                <a:cubicBezTo>
                  <a:pt x="1694" y="621"/>
                  <a:pt x="1694" y="621"/>
                  <a:pt x="1694" y="621"/>
                </a:cubicBezTo>
                <a:cubicBezTo>
                  <a:pt x="1693" y="620"/>
                  <a:pt x="1693" y="620"/>
                  <a:pt x="1693" y="620"/>
                </a:cubicBezTo>
                <a:cubicBezTo>
                  <a:pt x="1692" y="622"/>
                  <a:pt x="1692" y="622"/>
                  <a:pt x="1692" y="622"/>
                </a:cubicBezTo>
                <a:cubicBezTo>
                  <a:pt x="1693" y="626"/>
                  <a:pt x="1693" y="626"/>
                  <a:pt x="1693" y="626"/>
                </a:cubicBezTo>
                <a:cubicBezTo>
                  <a:pt x="1689" y="629"/>
                  <a:pt x="1708" y="630"/>
                  <a:pt x="1687" y="627"/>
                </a:cubicBezTo>
                <a:cubicBezTo>
                  <a:pt x="1691" y="629"/>
                  <a:pt x="1691" y="629"/>
                  <a:pt x="1691" y="629"/>
                </a:cubicBezTo>
                <a:cubicBezTo>
                  <a:pt x="1696" y="629"/>
                  <a:pt x="1696" y="629"/>
                  <a:pt x="1696" y="629"/>
                </a:cubicBezTo>
                <a:cubicBezTo>
                  <a:pt x="1697" y="628"/>
                  <a:pt x="1697" y="628"/>
                  <a:pt x="1697" y="628"/>
                </a:cubicBezTo>
                <a:cubicBezTo>
                  <a:pt x="1700" y="628"/>
                  <a:pt x="1698" y="625"/>
                  <a:pt x="1704" y="624"/>
                </a:cubicBezTo>
                <a:cubicBezTo>
                  <a:pt x="1706" y="625"/>
                  <a:pt x="1706" y="625"/>
                  <a:pt x="1706" y="625"/>
                </a:cubicBezTo>
                <a:cubicBezTo>
                  <a:pt x="1707" y="624"/>
                  <a:pt x="1707" y="624"/>
                  <a:pt x="1707" y="624"/>
                </a:cubicBezTo>
                <a:cubicBezTo>
                  <a:pt x="1712" y="625"/>
                  <a:pt x="1712" y="625"/>
                  <a:pt x="1712" y="625"/>
                </a:cubicBezTo>
                <a:cubicBezTo>
                  <a:pt x="1716" y="623"/>
                  <a:pt x="1716" y="623"/>
                  <a:pt x="1716" y="623"/>
                </a:cubicBezTo>
                <a:cubicBezTo>
                  <a:pt x="1719" y="624"/>
                  <a:pt x="1719" y="624"/>
                  <a:pt x="1719" y="624"/>
                </a:cubicBezTo>
                <a:cubicBezTo>
                  <a:pt x="1719" y="626"/>
                  <a:pt x="1719" y="626"/>
                  <a:pt x="1719" y="626"/>
                </a:cubicBezTo>
                <a:cubicBezTo>
                  <a:pt x="1717" y="629"/>
                  <a:pt x="1717" y="629"/>
                  <a:pt x="1717" y="629"/>
                </a:cubicBezTo>
                <a:cubicBezTo>
                  <a:pt x="1709" y="629"/>
                  <a:pt x="1709" y="629"/>
                  <a:pt x="1709" y="629"/>
                </a:cubicBezTo>
                <a:cubicBezTo>
                  <a:pt x="1705" y="632"/>
                  <a:pt x="1705" y="632"/>
                  <a:pt x="1705" y="632"/>
                </a:cubicBezTo>
                <a:cubicBezTo>
                  <a:pt x="1701" y="634"/>
                  <a:pt x="1701" y="634"/>
                  <a:pt x="1701" y="634"/>
                </a:cubicBezTo>
                <a:cubicBezTo>
                  <a:pt x="1700" y="633"/>
                  <a:pt x="1700" y="633"/>
                  <a:pt x="1700" y="633"/>
                </a:cubicBezTo>
                <a:cubicBezTo>
                  <a:pt x="1695" y="632"/>
                  <a:pt x="1695" y="632"/>
                  <a:pt x="1695" y="632"/>
                </a:cubicBezTo>
                <a:cubicBezTo>
                  <a:pt x="1693" y="632"/>
                  <a:pt x="1693" y="632"/>
                  <a:pt x="1693" y="632"/>
                </a:cubicBezTo>
                <a:cubicBezTo>
                  <a:pt x="1692" y="633"/>
                  <a:pt x="1692" y="633"/>
                  <a:pt x="1692" y="633"/>
                </a:cubicBezTo>
                <a:cubicBezTo>
                  <a:pt x="1696" y="636"/>
                  <a:pt x="1696" y="636"/>
                  <a:pt x="1696" y="636"/>
                </a:cubicBezTo>
                <a:cubicBezTo>
                  <a:pt x="1693" y="638"/>
                  <a:pt x="1693" y="638"/>
                  <a:pt x="1693" y="638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83" y="640"/>
                  <a:pt x="1683" y="640"/>
                  <a:pt x="1683" y="640"/>
                </a:cubicBezTo>
                <a:cubicBezTo>
                  <a:pt x="1680" y="640"/>
                  <a:pt x="1688" y="635"/>
                  <a:pt x="1678" y="642"/>
                </a:cubicBezTo>
                <a:cubicBezTo>
                  <a:pt x="1678" y="643"/>
                  <a:pt x="1678" y="643"/>
                  <a:pt x="1678" y="643"/>
                </a:cubicBezTo>
                <a:cubicBezTo>
                  <a:pt x="1684" y="642"/>
                  <a:pt x="1684" y="642"/>
                  <a:pt x="1684" y="642"/>
                </a:cubicBezTo>
                <a:cubicBezTo>
                  <a:pt x="1679" y="645"/>
                  <a:pt x="1679" y="645"/>
                  <a:pt x="1679" y="645"/>
                </a:cubicBezTo>
                <a:cubicBezTo>
                  <a:pt x="1681" y="646"/>
                  <a:pt x="1681" y="646"/>
                  <a:pt x="1681" y="646"/>
                </a:cubicBezTo>
                <a:cubicBezTo>
                  <a:pt x="1686" y="645"/>
                  <a:pt x="1686" y="645"/>
                  <a:pt x="1686" y="645"/>
                </a:cubicBezTo>
                <a:cubicBezTo>
                  <a:pt x="1686" y="647"/>
                  <a:pt x="1679" y="644"/>
                  <a:pt x="1687" y="648"/>
                </a:cubicBezTo>
                <a:cubicBezTo>
                  <a:pt x="1683" y="648"/>
                  <a:pt x="1683" y="648"/>
                  <a:pt x="1683" y="648"/>
                </a:cubicBezTo>
                <a:cubicBezTo>
                  <a:pt x="1683" y="649"/>
                  <a:pt x="1683" y="649"/>
                  <a:pt x="1683" y="649"/>
                </a:cubicBezTo>
                <a:cubicBezTo>
                  <a:pt x="1684" y="650"/>
                  <a:pt x="1684" y="650"/>
                  <a:pt x="1684" y="650"/>
                </a:cubicBezTo>
                <a:cubicBezTo>
                  <a:pt x="1681" y="649"/>
                  <a:pt x="1681" y="649"/>
                  <a:pt x="1681" y="649"/>
                </a:cubicBezTo>
                <a:cubicBezTo>
                  <a:pt x="1680" y="650"/>
                  <a:pt x="1680" y="650"/>
                  <a:pt x="1680" y="650"/>
                </a:cubicBezTo>
                <a:cubicBezTo>
                  <a:pt x="1677" y="646"/>
                  <a:pt x="1677" y="646"/>
                  <a:pt x="1677" y="646"/>
                </a:cubicBezTo>
                <a:cubicBezTo>
                  <a:pt x="1673" y="645"/>
                  <a:pt x="1673" y="645"/>
                  <a:pt x="1673" y="645"/>
                </a:cubicBezTo>
                <a:cubicBezTo>
                  <a:pt x="1676" y="644"/>
                  <a:pt x="1676" y="644"/>
                  <a:pt x="1676" y="644"/>
                </a:cubicBezTo>
                <a:cubicBezTo>
                  <a:pt x="1675" y="643"/>
                  <a:pt x="1673" y="650"/>
                  <a:pt x="1677" y="642"/>
                </a:cubicBezTo>
                <a:cubicBezTo>
                  <a:pt x="1670" y="642"/>
                  <a:pt x="1670" y="642"/>
                  <a:pt x="1670" y="642"/>
                </a:cubicBezTo>
                <a:cubicBezTo>
                  <a:pt x="1669" y="643"/>
                  <a:pt x="1669" y="643"/>
                  <a:pt x="1669" y="643"/>
                </a:cubicBezTo>
                <a:cubicBezTo>
                  <a:pt x="1660" y="644"/>
                  <a:pt x="1660" y="644"/>
                  <a:pt x="1660" y="644"/>
                </a:cubicBezTo>
                <a:cubicBezTo>
                  <a:pt x="1657" y="647"/>
                  <a:pt x="1657" y="647"/>
                  <a:pt x="1657" y="647"/>
                </a:cubicBezTo>
                <a:cubicBezTo>
                  <a:pt x="1657" y="648"/>
                  <a:pt x="1657" y="648"/>
                  <a:pt x="1657" y="648"/>
                </a:cubicBezTo>
                <a:cubicBezTo>
                  <a:pt x="1656" y="647"/>
                  <a:pt x="1656" y="647"/>
                  <a:pt x="1656" y="647"/>
                </a:cubicBezTo>
                <a:cubicBezTo>
                  <a:pt x="1653" y="650"/>
                  <a:pt x="1653" y="650"/>
                  <a:pt x="1653" y="650"/>
                </a:cubicBezTo>
                <a:cubicBezTo>
                  <a:pt x="1648" y="657"/>
                  <a:pt x="1652" y="647"/>
                  <a:pt x="1640" y="652"/>
                </a:cubicBezTo>
                <a:cubicBezTo>
                  <a:pt x="1641" y="651"/>
                  <a:pt x="1641" y="651"/>
                  <a:pt x="1641" y="651"/>
                </a:cubicBezTo>
                <a:cubicBezTo>
                  <a:pt x="1640" y="650"/>
                  <a:pt x="1640" y="650"/>
                  <a:pt x="1640" y="650"/>
                </a:cubicBezTo>
                <a:cubicBezTo>
                  <a:pt x="1628" y="654"/>
                  <a:pt x="1628" y="654"/>
                  <a:pt x="1628" y="654"/>
                </a:cubicBezTo>
                <a:cubicBezTo>
                  <a:pt x="1627" y="654"/>
                  <a:pt x="1635" y="650"/>
                  <a:pt x="1625" y="655"/>
                </a:cubicBezTo>
                <a:cubicBezTo>
                  <a:pt x="1625" y="657"/>
                  <a:pt x="1625" y="657"/>
                  <a:pt x="1625" y="657"/>
                </a:cubicBezTo>
                <a:cubicBezTo>
                  <a:pt x="1627" y="658"/>
                  <a:pt x="1627" y="658"/>
                  <a:pt x="1627" y="658"/>
                </a:cubicBezTo>
                <a:cubicBezTo>
                  <a:pt x="1629" y="657"/>
                  <a:pt x="1629" y="657"/>
                  <a:pt x="1629" y="657"/>
                </a:cubicBezTo>
                <a:cubicBezTo>
                  <a:pt x="1649" y="658"/>
                  <a:pt x="1649" y="658"/>
                  <a:pt x="1649" y="658"/>
                </a:cubicBezTo>
                <a:cubicBezTo>
                  <a:pt x="1650" y="658"/>
                  <a:pt x="1650" y="658"/>
                  <a:pt x="1650" y="658"/>
                </a:cubicBezTo>
                <a:cubicBezTo>
                  <a:pt x="1651" y="657"/>
                  <a:pt x="1651" y="657"/>
                  <a:pt x="1651" y="657"/>
                </a:cubicBezTo>
                <a:cubicBezTo>
                  <a:pt x="1650" y="655"/>
                  <a:pt x="1650" y="655"/>
                  <a:pt x="1650" y="655"/>
                </a:cubicBezTo>
                <a:cubicBezTo>
                  <a:pt x="1651" y="655"/>
                  <a:pt x="1654" y="657"/>
                  <a:pt x="1653" y="654"/>
                </a:cubicBezTo>
                <a:cubicBezTo>
                  <a:pt x="1649" y="652"/>
                  <a:pt x="1649" y="652"/>
                  <a:pt x="1649" y="652"/>
                </a:cubicBezTo>
                <a:cubicBezTo>
                  <a:pt x="1658" y="651"/>
                  <a:pt x="1658" y="651"/>
                  <a:pt x="1658" y="651"/>
                </a:cubicBezTo>
                <a:cubicBezTo>
                  <a:pt x="1656" y="653"/>
                  <a:pt x="1656" y="653"/>
                  <a:pt x="1656" y="653"/>
                </a:cubicBezTo>
                <a:cubicBezTo>
                  <a:pt x="1661" y="658"/>
                  <a:pt x="1661" y="658"/>
                  <a:pt x="1661" y="658"/>
                </a:cubicBezTo>
                <a:cubicBezTo>
                  <a:pt x="1663" y="657"/>
                  <a:pt x="1663" y="657"/>
                  <a:pt x="1663" y="657"/>
                </a:cubicBezTo>
                <a:cubicBezTo>
                  <a:pt x="1665" y="658"/>
                  <a:pt x="1665" y="658"/>
                  <a:pt x="1665" y="658"/>
                </a:cubicBezTo>
                <a:cubicBezTo>
                  <a:pt x="1665" y="657"/>
                  <a:pt x="1665" y="657"/>
                  <a:pt x="1665" y="657"/>
                </a:cubicBezTo>
                <a:cubicBezTo>
                  <a:pt x="1671" y="657"/>
                  <a:pt x="1671" y="657"/>
                  <a:pt x="1671" y="657"/>
                </a:cubicBezTo>
                <a:cubicBezTo>
                  <a:pt x="1670" y="658"/>
                  <a:pt x="1670" y="658"/>
                  <a:pt x="1670" y="658"/>
                </a:cubicBezTo>
                <a:cubicBezTo>
                  <a:pt x="1675" y="657"/>
                  <a:pt x="1675" y="657"/>
                  <a:pt x="1675" y="657"/>
                </a:cubicBezTo>
                <a:cubicBezTo>
                  <a:pt x="1673" y="655"/>
                  <a:pt x="1673" y="655"/>
                  <a:pt x="1673" y="655"/>
                </a:cubicBezTo>
                <a:cubicBezTo>
                  <a:pt x="1676" y="657"/>
                  <a:pt x="1676" y="657"/>
                  <a:pt x="1676" y="657"/>
                </a:cubicBezTo>
                <a:cubicBezTo>
                  <a:pt x="1677" y="657"/>
                  <a:pt x="1677" y="657"/>
                  <a:pt x="1677" y="657"/>
                </a:cubicBezTo>
                <a:cubicBezTo>
                  <a:pt x="1678" y="657"/>
                  <a:pt x="1678" y="657"/>
                  <a:pt x="1678" y="657"/>
                </a:cubicBezTo>
                <a:cubicBezTo>
                  <a:pt x="1679" y="656"/>
                  <a:pt x="1679" y="656"/>
                  <a:pt x="1679" y="656"/>
                </a:cubicBezTo>
                <a:cubicBezTo>
                  <a:pt x="1683" y="659"/>
                  <a:pt x="1683" y="659"/>
                  <a:pt x="1683" y="659"/>
                </a:cubicBezTo>
                <a:cubicBezTo>
                  <a:pt x="1685" y="658"/>
                  <a:pt x="1685" y="658"/>
                  <a:pt x="1685" y="658"/>
                </a:cubicBezTo>
                <a:cubicBezTo>
                  <a:pt x="1686" y="657"/>
                  <a:pt x="1686" y="657"/>
                  <a:pt x="1686" y="657"/>
                </a:cubicBezTo>
                <a:cubicBezTo>
                  <a:pt x="1687" y="658"/>
                  <a:pt x="1687" y="658"/>
                  <a:pt x="1687" y="658"/>
                </a:cubicBezTo>
                <a:cubicBezTo>
                  <a:pt x="1690" y="655"/>
                  <a:pt x="1690" y="655"/>
                  <a:pt x="1690" y="655"/>
                </a:cubicBezTo>
                <a:cubicBezTo>
                  <a:pt x="1689" y="653"/>
                  <a:pt x="1689" y="653"/>
                  <a:pt x="1689" y="653"/>
                </a:cubicBezTo>
                <a:cubicBezTo>
                  <a:pt x="1693" y="654"/>
                  <a:pt x="1693" y="654"/>
                  <a:pt x="1693" y="654"/>
                </a:cubicBezTo>
                <a:cubicBezTo>
                  <a:pt x="1694" y="653"/>
                  <a:pt x="1694" y="653"/>
                  <a:pt x="1694" y="653"/>
                </a:cubicBezTo>
                <a:cubicBezTo>
                  <a:pt x="1700" y="654"/>
                  <a:pt x="1681" y="660"/>
                  <a:pt x="1700" y="653"/>
                </a:cubicBezTo>
                <a:cubicBezTo>
                  <a:pt x="1704" y="652"/>
                  <a:pt x="1704" y="652"/>
                  <a:pt x="1704" y="652"/>
                </a:cubicBezTo>
                <a:cubicBezTo>
                  <a:pt x="1729" y="648"/>
                  <a:pt x="1729" y="648"/>
                  <a:pt x="1729" y="648"/>
                </a:cubicBezTo>
                <a:cubicBezTo>
                  <a:pt x="1743" y="645"/>
                  <a:pt x="1743" y="645"/>
                  <a:pt x="1743" y="645"/>
                </a:cubicBezTo>
                <a:cubicBezTo>
                  <a:pt x="1767" y="644"/>
                  <a:pt x="1767" y="644"/>
                  <a:pt x="1767" y="644"/>
                </a:cubicBezTo>
                <a:cubicBezTo>
                  <a:pt x="1769" y="644"/>
                  <a:pt x="1769" y="644"/>
                  <a:pt x="1769" y="644"/>
                </a:cubicBezTo>
                <a:cubicBezTo>
                  <a:pt x="1764" y="647"/>
                  <a:pt x="1764" y="647"/>
                  <a:pt x="1764" y="647"/>
                </a:cubicBezTo>
                <a:cubicBezTo>
                  <a:pt x="1751" y="650"/>
                  <a:pt x="1751" y="650"/>
                  <a:pt x="1751" y="650"/>
                </a:cubicBezTo>
                <a:cubicBezTo>
                  <a:pt x="1745" y="653"/>
                  <a:pt x="1745" y="653"/>
                  <a:pt x="1745" y="653"/>
                </a:cubicBezTo>
                <a:cubicBezTo>
                  <a:pt x="1737" y="655"/>
                  <a:pt x="1737" y="655"/>
                  <a:pt x="1737" y="655"/>
                </a:cubicBezTo>
                <a:cubicBezTo>
                  <a:pt x="1736" y="661"/>
                  <a:pt x="1736" y="661"/>
                  <a:pt x="1736" y="661"/>
                </a:cubicBezTo>
                <a:cubicBezTo>
                  <a:pt x="1736" y="661"/>
                  <a:pt x="1736" y="661"/>
                  <a:pt x="1736" y="661"/>
                </a:cubicBezTo>
                <a:cubicBezTo>
                  <a:pt x="1743" y="658"/>
                  <a:pt x="1743" y="658"/>
                  <a:pt x="1743" y="658"/>
                </a:cubicBezTo>
                <a:cubicBezTo>
                  <a:pt x="1743" y="659"/>
                  <a:pt x="1743" y="659"/>
                  <a:pt x="1743" y="659"/>
                </a:cubicBezTo>
                <a:cubicBezTo>
                  <a:pt x="1736" y="664"/>
                  <a:pt x="1736" y="664"/>
                  <a:pt x="1736" y="664"/>
                </a:cubicBezTo>
                <a:cubicBezTo>
                  <a:pt x="1720" y="667"/>
                  <a:pt x="1720" y="667"/>
                  <a:pt x="1720" y="667"/>
                </a:cubicBezTo>
                <a:cubicBezTo>
                  <a:pt x="1712" y="670"/>
                  <a:pt x="1712" y="670"/>
                  <a:pt x="1712" y="670"/>
                </a:cubicBezTo>
                <a:cubicBezTo>
                  <a:pt x="1714" y="671"/>
                  <a:pt x="1714" y="671"/>
                  <a:pt x="1714" y="671"/>
                </a:cubicBezTo>
                <a:cubicBezTo>
                  <a:pt x="1714" y="671"/>
                  <a:pt x="1711" y="669"/>
                  <a:pt x="1713" y="673"/>
                </a:cubicBezTo>
                <a:cubicBezTo>
                  <a:pt x="1707" y="668"/>
                  <a:pt x="1707" y="668"/>
                  <a:pt x="1707" y="668"/>
                </a:cubicBezTo>
                <a:cubicBezTo>
                  <a:pt x="1706" y="670"/>
                  <a:pt x="1713" y="665"/>
                  <a:pt x="1704" y="670"/>
                </a:cubicBezTo>
                <a:cubicBezTo>
                  <a:pt x="1706" y="673"/>
                  <a:pt x="1706" y="673"/>
                  <a:pt x="1706" y="673"/>
                </a:cubicBezTo>
                <a:cubicBezTo>
                  <a:pt x="1702" y="674"/>
                  <a:pt x="1702" y="674"/>
                  <a:pt x="1702" y="674"/>
                </a:cubicBezTo>
                <a:cubicBezTo>
                  <a:pt x="1702" y="677"/>
                  <a:pt x="1702" y="677"/>
                  <a:pt x="1702" y="677"/>
                </a:cubicBezTo>
                <a:cubicBezTo>
                  <a:pt x="1698" y="677"/>
                  <a:pt x="1698" y="677"/>
                  <a:pt x="1698" y="677"/>
                </a:cubicBezTo>
                <a:cubicBezTo>
                  <a:pt x="1693" y="681"/>
                  <a:pt x="1693" y="681"/>
                  <a:pt x="1693" y="681"/>
                </a:cubicBezTo>
                <a:cubicBezTo>
                  <a:pt x="1688" y="682"/>
                  <a:pt x="1688" y="682"/>
                  <a:pt x="1688" y="682"/>
                </a:cubicBezTo>
                <a:cubicBezTo>
                  <a:pt x="1687" y="685"/>
                  <a:pt x="1687" y="685"/>
                  <a:pt x="1687" y="685"/>
                </a:cubicBezTo>
                <a:cubicBezTo>
                  <a:pt x="1688" y="686"/>
                  <a:pt x="1688" y="686"/>
                  <a:pt x="1688" y="686"/>
                </a:cubicBezTo>
                <a:cubicBezTo>
                  <a:pt x="1687" y="687"/>
                  <a:pt x="1687" y="687"/>
                  <a:pt x="1687" y="687"/>
                </a:cubicBezTo>
                <a:cubicBezTo>
                  <a:pt x="1677" y="684"/>
                  <a:pt x="1677" y="684"/>
                  <a:pt x="1677" y="684"/>
                </a:cubicBezTo>
                <a:cubicBezTo>
                  <a:pt x="1672" y="683"/>
                  <a:pt x="1693" y="690"/>
                  <a:pt x="1670" y="683"/>
                </a:cubicBezTo>
                <a:cubicBezTo>
                  <a:pt x="1665" y="685"/>
                  <a:pt x="1665" y="685"/>
                  <a:pt x="1665" y="685"/>
                </a:cubicBezTo>
                <a:cubicBezTo>
                  <a:pt x="1672" y="690"/>
                  <a:pt x="1672" y="690"/>
                  <a:pt x="1672" y="690"/>
                </a:cubicBezTo>
                <a:cubicBezTo>
                  <a:pt x="1673" y="692"/>
                  <a:pt x="1673" y="692"/>
                  <a:pt x="1673" y="692"/>
                </a:cubicBezTo>
                <a:cubicBezTo>
                  <a:pt x="1669" y="693"/>
                  <a:pt x="1669" y="693"/>
                  <a:pt x="1669" y="693"/>
                </a:cubicBezTo>
                <a:cubicBezTo>
                  <a:pt x="1664" y="690"/>
                  <a:pt x="1664" y="690"/>
                  <a:pt x="1664" y="690"/>
                </a:cubicBezTo>
                <a:cubicBezTo>
                  <a:pt x="1660" y="690"/>
                  <a:pt x="1660" y="690"/>
                  <a:pt x="1660" y="690"/>
                </a:cubicBezTo>
                <a:cubicBezTo>
                  <a:pt x="1659" y="690"/>
                  <a:pt x="1659" y="690"/>
                  <a:pt x="1659" y="690"/>
                </a:cubicBezTo>
                <a:cubicBezTo>
                  <a:pt x="1661" y="687"/>
                  <a:pt x="1661" y="687"/>
                  <a:pt x="1661" y="687"/>
                </a:cubicBezTo>
                <a:cubicBezTo>
                  <a:pt x="1653" y="688"/>
                  <a:pt x="1653" y="688"/>
                  <a:pt x="1653" y="688"/>
                </a:cubicBezTo>
                <a:cubicBezTo>
                  <a:pt x="1650" y="690"/>
                  <a:pt x="1650" y="690"/>
                  <a:pt x="1650" y="690"/>
                </a:cubicBezTo>
                <a:cubicBezTo>
                  <a:pt x="1639" y="690"/>
                  <a:pt x="1639" y="690"/>
                  <a:pt x="1639" y="690"/>
                </a:cubicBezTo>
                <a:cubicBezTo>
                  <a:pt x="1638" y="695"/>
                  <a:pt x="1638" y="695"/>
                  <a:pt x="1638" y="695"/>
                </a:cubicBezTo>
                <a:cubicBezTo>
                  <a:pt x="1638" y="695"/>
                  <a:pt x="1639" y="695"/>
                  <a:pt x="1640" y="695"/>
                </a:cubicBezTo>
                <a:cubicBezTo>
                  <a:pt x="1634" y="696"/>
                  <a:pt x="1634" y="696"/>
                  <a:pt x="1634" y="696"/>
                </a:cubicBezTo>
                <a:cubicBezTo>
                  <a:pt x="1636" y="696"/>
                  <a:pt x="1636" y="696"/>
                  <a:pt x="1636" y="696"/>
                </a:cubicBezTo>
                <a:cubicBezTo>
                  <a:pt x="1633" y="694"/>
                  <a:pt x="1633" y="694"/>
                  <a:pt x="1633" y="694"/>
                </a:cubicBezTo>
                <a:cubicBezTo>
                  <a:pt x="1630" y="694"/>
                  <a:pt x="1630" y="694"/>
                  <a:pt x="1630" y="694"/>
                </a:cubicBezTo>
                <a:cubicBezTo>
                  <a:pt x="1620" y="696"/>
                  <a:pt x="1620" y="696"/>
                  <a:pt x="1620" y="696"/>
                </a:cubicBezTo>
                <a:cubicBezTo>
                  <a:pt x="1613" y="699"/>
                  <a:pt x="1613" y="699"/>
                  <a:pt x="1613" y="699"/>
                </a:cubicBezTo>
                <a:cubicBezTo>
                  <a:pt x="1611" y="698"/>
                  <a:pt x="1611" y="698"/>
                  <a:pt x="1611" y="698"/>
                </a:cubicBezTo>
                <a:cubicBezTo>
                  <a:pt x="1597" y="702"/>
                  <a:pt x="1597" y="702"/>
                  <a:pt x="1597" y="702"/>
                </a:cubicBezTo>
                <a:cubicBezTo>
                  <a:pt x="1594" y="702"/>
                  <a:pt x="1594" y="702"/>
                  <a:pt x="1594" y="702"/>
                </a:cubicBezTo>
                <a:cubicBezTo>
                  <a:pt x="1594" y="701"/>
                  <a:pt x="1594" y="700"/>
                  <a:pt x="1597" y="701"/>
                </a:cubicBezTo>
                <a:cubicBezTo>
                  <a:pt x="1597" y="701"/>
                  <a:pt x="1597" y="701"/>
                  <a:pt x="1597" y="701"/>
                </a:cubicBezTo>
                <a:cubicBezTo>
                  <a:pt x="1596" y="699"/>
                  <a:pt x="1607" y="702"/>
                  <a:pt x="1593" y="699"/>
                </a:cubicBezTo>
                <a:cubicBezTo>
                  <a:pt x="1592" y="701"/>
                  <a:pt x="1592" y="701"/>
                  <a:pt x="1592" y="701"/>
                </a:cubicBezTo>
                <a:cubicBezTo>
                  <a:pt x="1589" y="700"/>
                  <a:pt x="1597" y="698"/>
                  <a:pt x="1589" y="702"/>
                </a:cubicBezTo>
                <a:cubicBezTo>
                  <a:pt x="1587" y="700"/>
                  <a:pt x="1587" y="700"/>
                  <a:pt x="1587" y="700"/>
                </a:cubicBezTo>
                <a:cubicBezTo>
                  <a:pt x="1587" y="703"/>
                  <a:pt x="1587" y="703"/>
                  <a:pt x="1587" y="703"/>
                </a:cubicBezTo>
                <a:cubicBezTo>
                  <a:pt x="1586" y="702"/>
                  <a:pt x="1586" y="702"/>
                  <a:pt x="1586" y="702"/>
                </a:cubicBezTo>
                <a:cubicBezTo>
                  <a:pt x="1582" y="703"/>
                  <a:pt x="1582" y="703"/>
                  <a:pt x="1582" y="703"/>
                </a:cubicBezTo>
                <a:cubicBezTo>
                  <a:pt x="1581" y="705"/>
                  <a:pt x="1581" y="705"/>
                  <a:pt x="1581" y="705"/>
                </a:cubicBezTo>
                <a:cubicBezTo>
                  <a:pt x="1582" y="705"/>
                  <a:pt x="1583" y="704"/>
                  <a:pt x="1581" y="702"/>
                </a:cubicBezTo>
                <a:cubicBezTo>
                  <a:pt x="1577" y="704"/>
                  <a:pt x="1577" y="704"/>
                  <a:pt x="1577" y="704"/>
                </a:cubicBezTo>
                <a:cubicBezTo>
                  <a:pt x="1572" y="705"/>
                  <a:pt x="1572" y="705"/>
                  <a:pt x="1572" y="705"/>
                </a:cubicBezTo>
                <a:cubicBezTo>
                  <a:pt x="1570" y="707"/>
                  <a:pt x="1570" y="707"/>
                  <a:pt x="1570" y="707"/>
                </a:cubicBezTo>
                <a:cubicBezTo>
                  <a:pt x="1566" y="707"/>
                  <a:pt x="1566" y="707"/>
                  <a:pt x="1566" y="707"/>
                </a:cubicBezTo>
                <a:cubicBezTo>
                  <a:pt x="1561" y="709"/>
                  <a:pt x="1561" y="709"/>
                  <a:pt x="1561" y="709"/>
                </a:cubicBezTo>
                <a:cubicBezTo>
                  <a:pt x="1559" y="708"/>
                  <a:pt x="1559" y="708"/>
                  <a:pt x="1559" y="708"/>
                </a:cubicBezTo>
                <a:cubicBezTo>
                  <a:pt x="1557" y="710"/>
                  <a:pt x="1571" y="706"/>
                  <a:pt x="1554" y="709"/>
                </a:cubicBezTo>
                <a:cubicBezTo>
                  <a:pt x="1553" y="710"/>
                  <a:pt x="1556" y="710"/>
                  <a:pt x="1554" y="711"/>
                </a:cubicBezTo>
                <a:cubicBezTo>
                  <a:pt x="1559" y="712"/>
                  <a:pt x="1559" y="712"/>
                  <a:pt x="1559" y="712"/>
                </a:cubicBezTo>
                <a:cubicBezTo>
                  <a:pt x="1555" y="715"/>
                  <a:pt x="1555" y="715"/>
                  <a:pt x="1555" y="715"/>
                </a:cubicBezTo>
                <a:cubicBezTo>
                  <a:pt x="1549" y="717"/>
                  <a:pt x="1549" y="717"/>
                  <a:pt x="1549" y="717"/>
                </a:cubicBezTo>
                <a:cubicBezTo>
                  <a:pt x="1548" y="718"/>
                  <a:pt x="1548" y="718"/>
                  <a:pt x="1548" y="718"/>
                </a:cubicBezTo>
                <a:cubicBezTo>
                  <a:pt x="1546" y="718"/>
                  <a:pt x="1546" y="718"/>
                  <a:pt x="1546" y="718"/>
                </a:cubicBezTo>
                <a:cubicBezTo>
                  <a:pt x="1541" y="725"/>
                  <a:pt x="1541" y="725"/>
                  <a:pt x="1541" y="725"/>
                </a:cubicBezTo>
                <a:cubicBezTo>
                  <a:pt x="1534" y="733"/>
                  <a:pt x="1534" y="733"/>
                  <a:pt x="1534" y="733"/>
                </a:cubicBezTo>
                <a:cubicBezTo>
                  <a:pt x="1536" y="735"/>
                  <a:pt x="1536" y="735"/>
                  <a:pt x="1536" y="735"/>
                </a:cubicBezTo>
                <a:cubicBezTo>
                  <a:pt x="1541" y="732"/>
                  <a:pt x="1541" y="732"/>
                  <a:pt x="1541" y="732"/>
                </a:cubicBezTo>
                <a:cubicBezTo>
                  <a:pt x="1548" y="733"/>
                  <a:pt x="1548" y="733"/>
                  <a:pt x="1548" y="733"/>
                </a:cubicBezTo>
                <a:cubicBezTo>
                  <a:pt x="1544" y="731"/>
                  <a:pt x="1544" y="731"/>
                  <a:pt x="1544" y="731"/>
                </a:cubicBezTo>
                <a:cubicBezTo>
                  <a:pt x="1545" y="730"/>
                  <a:pt x="1545" y="730"/>
                  <a:pt x="1545" y="730"/>
                </a:cubicBezTo>
                <a:cubicBezTo>
                  <a:pt x="1548" y="732"/>
                  <a:pt x="1548" y="732"/>
                  <a:pt x="1548" y="732"/>
                </a:cubicBezTo>
                <a:cubicBezTo>
                  <a:pt x="1559" y="728"/>
                  <a:pt x="1559" y="728"/>
                  <a:pt x="1559" y="728"/>
                </a:cubicBezTo>
                <a:cubicBezTo>
                  <a:pt x="1558" y="730"/>
                  <a:pt x="1558" y="730"/>
                  <a:pt x="1558" y="730"/>
                </a:cubicBezTo>
                <a:cubicBezTo>
                  <a:pt x="1566" y="730"/>
                  <a:pt x="1566" y="730"/>
                  <a:pt x="1566" y="730"/>
                </a:cubicBezTo>
                <a:cubicBezTo>
                  <a:pt x="1567" y="729"/>
                  <a:pt x="1567" y="729"/>
                  <a:pt x="1567" y="729"/>
                </a:cubicBezTo>
                <a:cubicBezTo>
                  <a:pt x="1562" y="728"/>
                  <a:pt x="1562" y="728"/>
                  <a:pt x="1562" y="728"/>
                </a:cubicBezTo>
                <a:cubicBezTo>
                  <a:pt x="1562" y="726"/>
                  <a:pt x="1562" y="726"/>
                  <a:pt x="1562" y="726"/>
                </a:cubicBezTo>
                <a:cubicBezTo>
                  <a:pt x="1567" y="723"/>
                  <a:pt x="1563" y="733"/>
                  <a:pt x="1568" y="723"/>
                </a:cubicBezTo>
                <a:cubicBezTo>
                  <a:pt x="1569" y="726"/>
                  <a:pt x="1569" y="726"/>
                  <a:pt x="1569" y="726"/>
                </a:cubicBezTo>
                <a:cubicBezTo>
                  <a:pt x="1578" y="726"/>
                  <a:pt x="1578" y="726"/>
                  <a:pt x="1578" y="726"/>
                </a:cubicBezTo>
                <a:cubicBezTo>
                  <a:pt x="1585" y="725"/>
                  <a:pt x="1585" y="725"/>
                  <a:pt x="1585" y="725"/>
                </a:cubicBezTo>
                <a:cubicBezTo>
                  <a:pt x="1583" y="723"/>
                  <a:pt x="1583" y="731"/>
                  <a:pt x="1585" y="723"/>
                </a:cubicBezTo>
                <a:cubicBezTo>
                  <a:pt x="1586" y="723"/>
                  <a:pt x="1586" y="723"/>
                  <a:pt x="1586" y="723"/>
                </a:cubicBezTo>
                <a:cubicBezTo>
                  <a:pt x="1586" y="724"/>
                  <a:pt x="1586" y="724"/>
                  <a:pt x="1586" y="724"/>
                </a:cubicBezTo>
                <a:cubicBezTo>
                  <a:pt x="1591" y="723"/>
                  <a:pt x="1591" y="723"/>
                  <a:pt x="1591" y="723"/>
                </a:cubicBezTo>
                <a:cubicBezTo>
                  <a:pt x="1591" y="722"/>
                  <a:pt x="1591" y="722"/>
                  <a:pt x="1591" y="722"/>
                </a:cubicBezTo>
                <a:cubicBezTo>
                  <a:pt x="1594" y="720"/>
                  <a:pt x="1597" y="723"/>
                  <a:pt x="1597" y="720"/>
                </a:cubicBezTo>
                <a:cubicBezTo>
                  <a:pt x="1597" y="721"/>
                  <a:pt x="1600" y="719"/>
                  <a:pt x="1597" y="722"/>
                </a:cubicBezTo>
                <a:cubicBezTo>
                  <a:pt x="1598" y="721"/>
                  <a:pt x="1598" y="724"/>
                  <a:pt x="1599" y="720"/>
                </a:cubicBezTo>
                <a:cubicBezTo>
                  <a:pt x="1599" y="719"/>
                  <a:pt x="1599" y="719"/>
                  <a:pt x="1599" y="719"/>
                </a:cubicBezTo>
                <a:cubicBezTo>
                  <a:pt x="1603" y="717"/>
                  <a:pt x="1603" y="717"/>
                  <a:pt x="1603" y="717"/>
                </a:cubicBezTo>
                <a:cubicBezTo>
                  <a:pt x="1602" y="715"/>
                  <a:pt x="1609" y="717"/>
                  <a:pt x="1601" y="715"/>
                </a:cubicBezTo>
                <a:cubicBezTo>
                  <a:pt x="1603" y="714"/>
                  <a:pt x="1603" y="714"/>
                  <a:pt x="1603" y="714"/>
                </a:cubicBezTo>
                <a:cubicBezTo>
                  <a:pt x="1605" y="717"/>
                  <a:pt x="1605" y="717"/>
                  <a:pt x="1605" y="717"/>
                </a:cubicBezTo>
                <a:cubicBezTo>
                  <a:pt x="1613" y="715"/>
                  <a:pt x="1613" y="715"/>
                  <a:pt x="1613" y="715"/>
                </a:cubicBezTo>
                <a:cubicBezTo>
                  <a:pt x="1614" y="717"/>
                  <a:pt x="1614" y="717"/>
                  <a:pt x="1614" y="717"/>
                </a:cubicBezTo>
                <a:cubicBezTo>
                  <a:pt x="1611" y="716"/>
                  <a:pt x="1611" y="716"/>
                  <a:pt x="1611" y="716"/>
                </a:cubicBezTo>
                <a:cubicBezTo>
                  <a:pt x="1611" y="718"/>
                  <a:pt x="1611" y="718"/>
                  <a:pt x="1611" y="718"/>
                </a:cubicBezTo>
                <a:cubicBezTo>
                  <a:pt x="1614" y="718"/>
                  <a:pt x="1614" y="718"/>
                  <a:pt x="1614" y="718"/>
                </a:cubicBezTo>
                <a:cubicBezTo>
                  <a:pt x="1617" y="715"/>
                  <a:pt x="1617" y="715"/>
                  <a:pt x="1617" y="715"/>
                </a:cubicBezTo>
                <a:cubicBezTo>
                  <a:pt x="1616" y="714"/>
                  <a:pt x="1615" y="717"/>
                  <a:pt x="1615" y="715"/>
                </a:cubicBezTo>
                <a:cubicBezTo>
                  <a:pt x="1615" y="714"/>
                  <a:pt x="1613" y="715"/>
                  <a:pt x="1615" y="714"/>
                </a:cubicBezTo>
                <a:cubicBezTo>
                  <a:pt x="1618" y="716"/>
                  <a:pt x="1618" y="716"/>
                  <a:pt x="1618" y="716"/>
                </a:cubicBezTo>
                <a:cubicBezTo>
                  <a:pt x="1623" y="718"/>
                  <a:pt x="1604" y="720"/>
                  <a:pt x="1624" y="712"/>
                </a:cubicBezTo>
                <a:cubicBezTo>
                  <a:pt x="1623" y="714"/>
                  <a:pt x="1623" y="714"/>
                  <a:pt x="1623" y="714"/>
                </a:cubicBezTo>
                <a:cubicBezTo>
                  <a:pt x="1625" y="714"/>
                  <a:pt x="1625" y="714"/>
                  <a:pt x="1625" y="714"/>
                </a:cubicBezTo>
                <a:cubicBezTo>
                  <a:pt x="1626" y="712"/>
                  <a:pt x="1626" y="712"/>
                  <a:pt x="1626" y="712"/>
                </a:cubicBezTo>
                <a:cubicBezTo>
                  <a:pt x="1639" y="708"/>
                  <a:pt x="1639" y="708"/>
                  <a:pt x="1639" y="708"/>
                </a:cubicBezTo>
                <a:cubicBezTo>
                  <a:pt x="1641" y="708"/>
                  <a:pt x="1641" y="703"/>
                  <a:pt x="1645" y="707"/>
                </a:cubicBezTo>
                <a:cubicBezTo>
                  <a:pt x="1639" y="704"/>
                  <a:pt x="1639" y="704"/>
                  <a:pt x="1639" y="704"/>
                </a:cubicBezTo>
                <a:cubicBezTo>
                  <a:pt x="1636" y="705"/>
                  <a:pt x="1636" y="705"/>
                  <a:pt x="1636" y="705"/>
                </a:cubicBezTo>
                <a:cubicBezTo>
                  <a:pt x="1635" y="703"/>
                  <a:pt x="1635" y="703"/>
                  <a:pt x="1635" y="703"/>
                </a:cubicBezTo>
                <a:cubicBezTo>
                  <a:pt x="1625" y="703"/>
                  <a:pt x="1625" y="703"/>
                  <a:pt x="1625" y="703"/>
                </a:cubicBezTo>
                <a:cubicBezTo>
                  <a:pt x="1625" y="704"/>
                  <a:pt x="1625" y="703"/>
                  <a:pt x="1624" y="701"/>
                </a:cubicBezTo>
                <a:cubicBezTo>
                  <a:pt x="1622" y="702"/>
                  <a:pt x="1623" y="707"/>
                  <a:pt x="1619" y="703"/>
                </a:cubicBezTo>
                <a:cubicBezTo>
                  <a:pt x="1617" y="701"/>
                  <a:pt x="1617" y="701"/>
                  <a:pt x="1617" y="701"/>
                </a:cubicBezTo>
                <a:cubicBezTo>
                  <a:pt x="1625" y="698"/>
                  <a:pt x="1625" y="698"/>
                  <a:pt x="1625" y="698"/>
                </a:cubicBezTo>
                <a:cubicBezTo>
                  <a:pt x="1627" y="699"/>
                  <a:pt x="1627" y="699"/>
                  <a:pt x="1627" y="699"/>
                </a:cubicBezTo>
                <a:cubicBezTo>
                  <a:pt x="1625" y="700"/>
                  <a:pt x="1629" y="701"/>
                  <a:pt x="1625" y="700"/>
                </a:cubicBezTo>
                <a:cubicBezTo>
                  <a:pt x="1630" y="702"/>
                  <a:pt x="1630" y="702"/>
                  <a:pt x="1630" y="702"/>
                </a:cubicBezTo>
                <a:cubicBezTo>
                  <a:pt x="1631" y="702"/>
                  <a:pt x="1631" y="702"/>
                  <a:pt x="1631" y="702"/>
                </a:cubicBezTo>
                <a:cubicBezTo>
                  <a:pt x="1630" y="700"/>
                  <a:pt x="1639" y="704"/>
                  <a:pt x="1629" y="699"/>
                </a:cubicBezTo>
                <a:cubicBezTo>
                  <a:pt x="1628" y="698"/>
                  <a:pt x="1628" y="698"/>
                  <a:pt x="1628" y="698"/>
                </a:cubicBezTo>
                <a:cubicBezTo>
                  <a:pt x="1629" y="697"/>
                  <a:pt x="1631" y="696"/>
                  <a:pt x="1631" y="697"/>
                </a:cubicBezTo>
                <a:cubicBezTo>
                  <a:pt x="1631" y="698"/>
                  <a:pt x="1631" y="698"/>
                  <a:pt x="1631" y="698"/>
                </a:cubicBezTo>
                <a:cubicBezTo>
                  <a:pt x="1637" y="703"/>
                  <a:pt x="1637" y="703"/>
                  <a:pt x="1637" y="703"/>
                </a:cubicBezTo>
                <a:cubicBezTo>
                  <a:pt x="1646" y="703"/>
                  <a:pt x="1646" y="703"/>
                  <a:pt x="1646" y="703"/>
                </a:cubicBezTo>
                <a:cubicBezTo>
                  <a:pt x="1645" y="707"/>
                  <a:pt x="1649" y="704"/>
                  <a:pt x="1651" y="705"/>
                </a:cubicBezTo>
                <a:cubicBezTo>
                  <a:pt x="1650" y="709"/>
                  <a:pt x="1650" y="709"/>
                  <a:pt x="1650" y="709"/>
                </a:cubicBezTo>
                <a:cubicBezTo>
                  <a:pt x="1651" y="712"/>
                  <a:pt x="1654" y="708"/>
                  <a:pt x="1654" y="711"/>
                </a:cubicBezTo>
                <a:cubicBezTo>
                  <a:pt x="1654" y="710"/>
                  <a:pt x="1654" y="710"/>
                  <a:pt x="1654" y="710"/>
                </a:cubicBezTo>
                <a:cubicBezTo>
                  <a:pt x="1655" y="711"/>
                  <a:pt x="1655" y="711"/>
                  <a:pt x="1655" y="711"/>
                </a:cubicBezTo>
                <a:cubicBezTo>
                  <a:pt x="1656" y="711"/>
                  <a:pt x="1656" y="711"/>
                  <a:pt x="1656" y="711"/>
                </a:cubicBezTo>
                <a:cubicBezTo>
                  <a:pt x="1657" y="710"/>
                  <a:pt x="1657" y="710"/>
                  <a:pt x="1657" y="710"/>
                </a:cubicBezTo>
                <a:cubicBezTo>
                  <a:pt x="1656" y="709"/>
                  <a:pt x="1656" y="709"/>
                  <a:pt x="1656" y="709"/>
                </a:cubicBezTo>
                <a:cubicBezTo>
                  <a:pt x="1665" y="710"/>
                  <a:pt x="1665" y="710"/>
                  <a:pt x="1665" y="710"/>
                </a:cubicBezTo>
                <a:cubicBezTo>
                  <a:pt x="1672" y="706"/>
                  <a:pt x="1672" y="706"/>
                  <a:pt x="1672" y="706"/>
                </a:cubicBezTo>
                <a:cubicBezTo>
                  <a:pt x="1681" y="704"/>
                  <a:pt x="1681" y="704"/>
                  <a:pt x="1681" y="704"/>
                </a:cubicBezTo>
                <a:cubicBezTo>
                  <a:pt x="1681" y="702"/>
                  <a:pt x="1677" y="707"/>
                  <a:pt x="1681" y="702"/>
                </a:cubicBezTo>
                <a:cubicBezTo>
                  <a:pt x="1686" y="703"/>
                  <a:pt x="1686" y="703"/>
                  <a:pt x="1686" y="703"/>
                </a:cubicBezTo>
                <a:cubicBezTo>
                  <a:pt x="1702" y="700"/>
                  <a:pt x="1702" y="700"/>
                  <a:pt x="1702" y="700"/>
                </a:cubicBezTo>
                <a:cubicBezTo>
                  <a:pt x="1702" y="701"/>
                  <a:pt x="1702" y="701"/>
                  <a:pt x="1702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11" y="702"/>
                  <a:pt x="1700" y="703"/>
                  <a:pt x="1711" y="699"/>
                </a:cubicBezTo>
                <a:cubicBezTo>
                  <a:pt x="1711" y="701"/>
                  <a:pt x="1711" y="701"/>
                  <a:pt x="1711" y="701"/>
                </a:cubicBezTo>
                <a:cubicBezTo>
                  <a:pt x="1718" y="700"/>
                  <a:pt x="1718" y="700"/>
                  <a:pt x="1718" y="700"/>
                </a:cubicBezTo>
                <a:cubicBezTo>
                  <a:pt x="1719" y="699"/>
                  <a:pt x="1719" y="699"/>
                  <a:pt x="1719" y="699"/>
                </a:cubicBezTo>
                <a:cubicBezTo>
                  <a:pt x="1716" y="697"/>
                  <a:pt x="1716" y="697"/>
                  <a:pt x="1716" y="697"/>
                </a:cubicBezTo>
                <a:cubicBezTo>
                  <a:pt x="1721" y="696"/>
                  <a:pt x="1721" y="696"/>
                  <a:pt x="1721" y="696"/>
                </a:cubicBezTo>
                <a:cubicBezTo>
                  <a:pt x="1722" y="697"/>
                  <a:pt x="1722" y="697"/>
                  <a:pt x="1722" y="697"/>
                </a:cubicBezTo>
                <a:cubicBezTo>
                  <a:pt x="1731" y="692"/>
                  <a:pt x="1731" y="692"/>
                  <a:pt x="1731" y="692"/>
                </a:cubicBezTo>
                <a:cubicBezTo>
                  <a:pt x="1734" y="693"/>
                  <a:pt x="1737" y="686"/>
                  <a:pt x="1739" y="693"/>
                </a:cubicBezTo>
                <a:cubicBezTo>
                  <a:pt x="1751" y="688"/>
                  <a:pt x="1751" y="688"/>
                  <a:pt x="1751" y="688"/>
                </a:cubicBezTo>
                <a:cubicBezTo>
                  <a:pt x="1752" y="686"/>
                  <a:pt x="1752" y="686"/>
                  <a:pt x="1752" y="686"/>
                </a:cubicBezTo>
                <a:cubicBezTo>
                  <a:pt x="1753" y="688"/>
                  <a:pt x="1753" y="688"/>
                  <a:pt x="1753" y="688"/>
                </a:cubicBezTo>
                <a:cubicBezTo>
                  <a:pt x="1756" y="687"/>
                  <a:pt x="1756" y="687"/>
                  <a:pt x="1756" y="687"/>
                </a:cubicBezTo>
                <a:cubicBezTo>
                  <a:pt x="1760" y="689"/>
                  <a:pt x="1760" y="689"/>
                  <a:pt x="1760" y="689"/>
                </a:cubicBezTo>
                <a:cubicBezTo>
                  <a:pt x="1765" y="693"/>
                  <a:pt x="1765" y="693"/>
                  <a:pt x="1765" y="693"/>
                </a:cubicBezTo>
                <a:cubicBezTo>
                  <a:pt x="1761" y="696"/>
                  <a:pt x="1761" y="696"/>
                  <a:pt x="1761" y="696"/>
                </a:cubicBezTo>
                <a:cubicBezTo>
                  <a:pt x="1758" y="695"/>
                  <a:pt x="1758" y="695"/>
                  <a:pt x="1758" y="695"/>
                </a:cubicBezTo>
                <a:cubicBezTo>
                  <a:pt x="1758" y="697"/>
                  <a:pt x="1754" y="693"/>
                  <a:pt x="1756" y="698"/>
                </a:cubicBezTo>
                <a:cubicBezTo>
                  <a:pt x="1755" y="697"/>
                  <a:pt x="1755" y="697"/>
                  <a:pt x="1755" y="697"/>
                </a:cubicBezTo>
                <a:cubicBezTo>
                  <a:pt x="1743" y="701"/>
                  <a:pt x="1743" y="701"/>
                  <a:pt x="1743" y="701"/>
                </a:cubicBezTo>
                <a:cubicBezTo>
                  <a:pt x="1742" y="704"/>
                  <a:pt x="1742" y="704"/>
                  <a:pt x="1742" y="704"/>
                </a:cubicBezTo>
                <a:cubicBezTo>
                  <a:pt x="1728" y="705"/>
                  <a:pt x="1728" y="705"/>
                  <a:pt x="1728" y="705"/>
                </a:cubicBezTo>
                <a:cubicBezTo>
                  <a:pt x="1726" y="708"/>
                  <a:pt x="1726" y="708"/>
                  <a:pt x="1726" y="708"/>
                </a:cubicBezTo>
                <a:cubicBezTo>
                  <a:pt x="1718" y="710"/>
                  <a:pt x="1718" y="710"/>
                  <a:pt x="1718" y="710"/>
                </a:cubicBezTo>
                <a:cubicBezTo>
                  <a:pt x="1715" y="712"/>
                  <a:pt x="1715" y="712"/>
                  <a:pt x="1715" y="712"/>
                </a:cubicBezTo>
                <a:cubicBezTo>
                  <a:pt x="1707" y="715"/>
                  <a:pt x="1707" y="715"/>
                  <a:pt x="1707" y="715"/>
                </a:cubicBezTo>
                <a:cubicBezTo>
                  <a:pt x="1707" y="718"/>
                  <a:pt x="1707" y="718"/>
                  <a:pt x="1707" y="718"/>
                </a:cubicBezTo>
                <a:cubicBezTo>
                  <a:pt x="1701" y="718"/>
                  <a:pt x="1701" y="718"/>
                  <a:pt x="1701" y="718"/>
                </a:cubicBezTo>
                <a:cubicBezTo>
                  <a:pt x="1701" y="718"/>
                  <a:pt x="1702" y="720"/>
                  <a:pt x="1701" y="717"/>
                </a:cubicBezTo>
                <a:cubicBezTo>
                  <a:pt x="1693" y="722"/>
                  <a:pt x="1693" y="722"/>
                  <a:pt x="1693" y="722"/>
                </a:cubicBezTo>
                <a:cubicBezTo>
                  <a:pt x="1690" y="722"/>
                  <a:pt x="1690" y="722"/>
                  <a:pt x="1690" y="722"/>
                </a:cubicBezTo>
                <a:cubicBezTo>
                  <a:pt x="1688" y="725"/>
                  <a:pt x="1688" y="725"/>
                  <a:pt x="1688" y="725"/>
                </a:cubicBezTo>
                <a:cubicBezTo>
                  <a:pt x="1687" y="722"/>
                  <a:pt x="1687" y="722"/>
                  <a:pt x="1687" y="722"/>
                </a:cubicBezTo>
                <a:cubicBezTo>
                  <a:pt x="1683" y="724"/>
                  <a:pt x="1683" y="724"/>
                  <a:pt x="1683" y="724"/>
                </a:cubicBezTo>
                <a:cubicBezTo>
                  <a:pt x="1683" y="724"/>
                  <a:pt x="1679" y="722"/>
                  <a:pt x="1683" y="727"/>
                </a:cubicBezTo>
                <a:cubicBezTo>
                  <a:pt x="1680" y="727"/>
                  <a:pt x="1680" y="727"/>
                  <a:pt x="1680" y="727"/>
                </a:cubicBezTo>
                <a:cubicBezTo>
                  <a:pt x="1679" y="729"/>
                  <a:pt x="1679" y="729"/>
                  <a:pt x="1679" y="729"/>
                </a:cubicBezTo>
                <a:cubicBezTo>
                  <a:pt x="1675" y="729"/>
                  <a:pt x="1675" y="729"/>
                  <a:pt x="1675" y="729"/>
                </a:cubicBezTo>
                <a:cubicBezTo>
                  <a:pt x="1673" y="732"/>
                  <a:pt x="1673" y="732"/>
                  <a:pt x="1673" y="732"/>
                </a:cubicBezTo>
                <a:cubicBezTo>
                  <a:pt x="1667" y="730"/>
                  <a:pt x="1667" y="730"/>
                  <a:pt x="1667" y="730"/>
                </a:cubicBezTo>
                <a:cubicBezTo>
                  <a:pt x="1662" y="731"/>
                  <a:pt x="1662" y="731"/>
                  <a:pt x="1662" y="731"/>
                </a:cubicBezTo>
                <a:cubicBezTo>
                  <a:pt x="1662" y="733"/>
                  <a:pt x="1662" y="733"/>
                  <a:pt x="1662" y="733"/>
                </a:cubicBezTo>
                <a:cubicBezTo>
                  <a:pt x="1667" y="736"/>
                  <a:pt x="1667" y="736"/>
                  <a:pt x="1667" y="736"/>
                </a:cubicBezTo>
                <a:cubicBezTo>
                  <a:pt x="1671" y="740"/>
                  <a:pt x="1671" y="740"/>
                  <a:pt x="1671" y="740"/>
                </a:cubicBezTo>
                <a:cubicBezTo>
                  <a:pt x="1668" y="742"/>
                  <a:pt x="1668" y="742"/>
                  <a:pt x="1668" y="742"/>
                </a:cubicBezTo>
                <a:cubicBezTo>
                  <a:pt x="1664" y="738"/>
                  <a:pt x="1664" y="738"/>
                  <a:pt x="1664" y="738"/>
                </a:cubicBezTo>
                <a:cubicBezTo>
                  <a:pt x="1645" y="741"/>
                  <a:pt x="1645" y="741"/>
                  <a:pt x="1645" y="741"/>
                </a:cubicBezTo>
                <a:cubicBezTo>
                  <a:pt x="1643" y="740"/>
                  <a:pt x="1643" y="740"/>
                  <a:pt x="1643" y="740"/>
                </a:cubicBezTo>
                <a:cubicBezTo>
                  <a:pt x="1631" y="743"/>
                  <a:pt x="1631" y="743"/>
                  <a:pt x="1631" y="743"/>
                </a:cubicBezTo>
                <a:cubicBezTo>
                  <a:pt x="1631" y="743"/>
                  <a:pt x="1631" y="743"/>
                  <a:pt x="1631" y="743"/>
                </a:cubicBezTo>
                <a:cubicBezTo>
                  <a:pt x="1625" y="743"/>
                  <a:pt x="1625" y="743"/>
                  <a:pt x="1625" y="743"/>
                </a:cubicBezTo>
                <a:cubicBezTo>
                  <a:pt x="1625" y="744"/>
                  <a:pt x="1625" y="744"/>
                  <a:pt x="1625" y="744"/>
                </a:cubicBezTo>
                <a:cubicBezTo>
                  <a:pt x="1622" y="743"/>
                  <a:pt x="1622" y="743"/>
                  <a:pt x="1622" y="743"/>
                </a:cubicBezTo>
                <a:cubicBezTo>
                  <a:pt x="1618" y="746"/>
                  <a:pt x="1618" y="746"/>
                  <a:pt x="1618" y="746"/>
                </a:cubicBezTo>
                <a:cubicBezTo>
                  <a:pt x="1618" y="746"/>
                  <a:pt x="1616" y="748"/>
                  <a:pt x="1616" y="745"/>
                </a:cubicBezTo>
                <a:cubicBezTo>
                  <a:pt x="1615" y="746"/>
                  <a:pt x="1615" y="746"/>
                  <a:pt x="1615" y="746"/>
                </a:cubicBezTo>
                <a:cubicBezTo>
                  <a:pt x="1602" y="748"/>
                  <a:pt x="1602" y="748"/>
                  <a:pt x="1602" y="748"/>
                </a:cubicBezTo>
                <a:cubicBezTo>
                  <a:pt x="1574" y="757"/>
                  <a:pt x="1574" y="757"/>
                  <a:pt x="1574" y="757"/>
                </a:cubicBezTo>
                <a:cubicBezTo>
                  <a:pt x="1569" y="760"/>
                  <a:pt x="1569" y="760"/>
                  <a:pt x="1569" y="760"/>
                </a:cubicBezTo>
                <a:cubicBezTo>
                  <a:pt x="1566" y="759"/>
                  <a:pt x="1566" y="759"/>
                  <a:pt x="1566" y="759"/>
                </a:cubicBezTo>
                <a:cubicBezTo>
                  <a:pt x="1563" y="760"/>
                  <a:pt x="1563" y="760"/>
                  <a:pt x="1563" y="760"/>
                </a:cubicBezTo>
                <a:cubicBezTo>
                  <a:pt x="1563" y="761"/>
                  <a:pt x="1563" y="761"/>
                  <a:pt x="1563" y="761"/>
                </a:cubicBezTo>
                <a:cubicBezTo>
                  <a:pt x="1565" y="762"/>
                  <a:pt x="1565" y="762"/>
                  <a:pt x="1565" y="762"/>
                </a:cubicBezTo>
                <a:cubicBezTo>
                  <a:pt x="1539" y="771"/>
                  <a:pt x="1539" y="771"/>
                  <a:pt x="1539" y="771"/>
                </a:cubicBezTo>
                <a:cubicBezTo>
                  <a:pt x="1531" y="775"/>
                  <a:pt x="1531" y="775"/>
                  <a:pt x="1531" y="775"/>
                </a:cubicBezTo>
                <a:cubicBezTo>
                  <a:pt x="1528" y="775"/>
                  <a:pt x="1528" y="775"/>
                  <a:pt x="1528" y="775"/>
                </a:cubicBezTo>
                <a:cubicBezTo>
                  <a:pt x="1527" y="777"/>
                  <a:pt x="1527" y="777"/>
                  <a:pt x="1527" y="777"/>
                </a:cubicBezTo>
                <a:cubicBezTo>
                  <a:pt x="1525" y="776"/>
                  <a:pt x="1525" y="776"/>
                  <a:pt x="1525" y="776"/>
                </a:cubicBezTo>
                <a:cubicBezTo>
                  <a:pt x="1519" y="779"/>
                  <a:pt x="1519" y="779"/>
                  <a:pt x="1519" y="779"/>
                </a:cubicBezTo>
                <a:cubicBezTo>
                  <a:pt x="1519" y="779"/>
                  <a:pt x="1521" y="781"/>
                  <a:pt x="1518" y="778"/>
                </a:cubicBezTo>
                <a:cubicBezTo>
                  <a:pt x="1502" y="782"/>
                  <a:pt x="1502" y="782"/>
                  <a:pt x="1502" y="782"/>
                </a:cubicBezTo>
                <a:cubicBezTo>
                  <a:pt x="1498" y="783"/>
                  <a:pt x="1498" y="783"/>
                  <a:pt x="1498" y="783"/>
                </a:cubicBezTo>
                <a:cubicBezTo>
                  <a:pt x="1486" y="787"/>
                  <a:pt x="1486" y="787"/>
                  <a:pt x="1486" y="787"/>
                </a:cubicBezTo>
                <a:cubicBezTo>
                  <a:pt x="1480" y="790"/>
                  <a:pt x="1480" y="790"/>
                  <a:pt x="1480" y="790"/>
                </a:cubicBezTo>
                <a:cubicBezTo>
                  <a:pt x="1465" y="805"/>
                  <a:pt x="1465" y="805"/>
                  <a:pt x="1465" y="805"/>
                </a:cubicBezTo>
                <a:cubicBezTo>
                  <a:pt x="1459" y="812"/>
                  <a:pt x="1459" y="812"/>
                  <a:pt x="1459" y="812"/>
                </a:cubicBezTo>
                <a:cubicBezTo>
                  <a:pt x="1454" y="816"/>
                  <a:pt x="1454" y="816"/>
                  <a:pt x="1454" y="816"/>
                </a:cubicBezTo>
                <a:cubicBezTo>
                  <a:pt x="1454" y="820"/>
                  <a:pt x="1467" y="802"/>
                  <a:pt x="1448" y="822"/>
                </a:cubicBezTo>
                <a:cubicBezTo>
                  <a:pt x="1440" y="828"/>
                  <a:pt x="1440" y="828"/>
                  <a:pt x="1440" y="828"/>
                </a:cubicBezTo>
                <a:cubicBezTo>
                  <a:pt x="1439" y="829"/>
                  <a:pt x="1439" y="829"/>
                  <a:pt x="1439" y="829"/>
                </a:cubicBezTo>
                <a:cubicBezTo>
                  <a:pt x="1440" y="830"/>
                  <a:pt x="1440" y="830"/>
                  <a:pt x="1440" y="830"/>
                </a:cubicBezTo>
                <a:cubicBezTo>
                  <a:pt x="1439" y="832"/>
                  <a:pt x="1439" y="832"/>
                  <a:pt x="1439" y="832"/>
                </a:cubicBezTo>
                <a:cubicBezTo>
                  <a:pt x="1438" y="831"/>
                  <a:pt x="1438" y="831"/>
                  <a:pt x="1438" y="831"/>
                </a:cubicBezTo>
                <a:cubicBezTo>
                  <a:pt x="1433" y="835"/>
                  <a:pt x="1433" y="835"/>
                  <a:pt x="1433" y="835"/>
                </a:cubicBezTo>
                <a:cubicBezTo>
                  <a:pt x="1433" y="837"/>
                  <a:pt x="1433" y="837"/>
                  <a:pt x="1433" y="837"/>
                </a:cubicBezTo>
                <a:cubicBezTo>
                  <a:pt x="1429" y="841"/>
                  <a:pt x="1429" y="841"/>
                  <a:pt x="1429" y="841"/>
                </a:cubicBezTo>
                <a:cubicBezTo>
                  <a:pt x="1417" y="851"/>
                  <a:pt x="1417" y="851"/>
                  <a:pt x="1417" y="851"/>
                </a:cubicBezTo>
                <a:cubicBezTo>
                  <a:pt x="1415" y="855"/>
                  <a:pt x="1415" y="855"/>
                  <a:pt x="1415" y="855"/>
                </a:cubicBezTo>
                <a:cubicBezTo>
                  <a:pt x="1409" y="858"/>
                  <a:pt x="1409" y="858"/>
                  <a:pt x="1409" y="858"/>
                </a:cubicBezTo>
                <a:cubicBezTo>
                  <a:pt x="1408" y="857"/>
                  <a:pt x="1407" y="857"/>
                  <a:pt x="1407" y="858"/>
                </a:cubicBezTo>
                <a:cubicBezTo>
                  <a:pt x="1406" y="862"/>
                  <a:pt x="1406" y="862"/>
                  <a:pt x="1406" y="862"/>
                </a:cubicBezTo>
                <a:cubicBezTo>
                  <a:pt x="1398" y="869"/>
                  <a:pt x="1398" y="869"/>
                  <a:pt x="1398" y="869"/>
                </a:cubicBezTo>
                <a:cubicBezTo>
                  <a:pt x="1397" y="869"/>
                  <a:pt x="1397" y="869"/>
                  <a:pt x="1397" y="869"/>
                </a:cubicBezTo>
                <a:cubicBezTo>
                  <a:pt x="1396" y="869"/>
                  <a:pt x="1396" y="869"/>
                  <a:pt x="1396" y="869"/>
                </a:cubicBezTo>
                <a:cubicBezTo>
                  <a:pt x="1396" y="872"/>
                  <a:pt x="1396" y="872"/>
                  <a:pt x="1396" y="872"/>
                </a:cubicBezTo>
                <a:cubicBezTo>
                  <a:pt x="1389" y="878"/>
                  <a:pt x="1389" y="878"/>
                  <a:pt x="1389" y="878"/>
                </a:cubicBezTo>
                <a:cubicBezTo>
                  <a:pt x="1386" y="880"/>
                  <a:pt x="1386" y="880"/>
                  <a:pt x="1386" y="880"/>
                </a:cubicBezTo>
                <a:cubicBezTo>
                  <a:pt x="1386" y="880"/>
                  <a:pt x="1389" y="874"/>
                  <a:pt x="1385" y="881"/>
                </a:cubicBezTo>
                <a:cubicBezTo>
                  <a:pt x="1384" y="881"/>
                  <a:pt x="1384" y="881"/>
                  <a:pt x="1384" y="881"/>
                </a:cubicBezTo>
                <a:cubicBezTo>
                  <a:pt x="1385" y="884"/>
                  <a:pt x="1385" y="884"/>
                  <a:pt x="1385" y="884"/>
                </a:cubicBezTo>
                <a:cubicBezTo>
                  <a:pt x="1381" y="886"/>
                  <a:pt x="1381" y="886"/>
                  <a:pt x="1381" y="886"/>
                </a:cubicBezTo>
                <a:cubicBezTo>
                  <a:pt x="1380" y="887"/>
                  <a:pt x="1380" y="887"/>
                  <a:pt x="1380" y="887"/>
                </a:cubicBezTo>
                <a:cubicBezTo>
                  <a:pt x="1378" y="886"/>
                  <a:pt x="1388" y="884"/>
                  <a:pt x="1377" y="886"/>
                </a:cubicBezTo>
                <a:cubicBezTo>
                  <a:pt x="1375" y="889"/>
                  <a:pt x="1375" y="889"/>
                  <a:pt x="1375" y="889"/>
                </a:cubicBezTo>
                <a:cubicBezTo>
                  <a:pt x="1377" y="890"/>
                  <a:pt x="1377" y="890"/>
                  <a:pt x="1377" y="890"/>
                </a:cubicBezTo>
                <a:cubicBezTo>
                  <a:pt x="1371" y="894"/>
                  <a:pt x="1371" y="894"/>
                  <a:pt x="1371" y="894"/>
                </a:cubicBezTo>
                <a:cubicBezTo>
                  <a:pt x="1369" y="894"/>
                  <a:pt x="1369" y="894"/>
                  <a:pt x="1369" y="894"/>
                </a:cubicBezTo>
                <a:cubicBezTo>
                  <a:pt x="1369" y="897"/>
                  <a:pt x="1369" y="897"/>
                  <a:pt x="1369" y="897"/>
                </a:cubicBezTo>
                <a:cubicBezTo>
                  <a:pt x="1365" y="900"/>
                  <a:pt x="1365" y="900"/>
                  <a:pt x="1365" y="900"/>
                </a:cubicBezTo>
                <a:cubicBezTo>
                  <a:pt x="1364" y="902"/>
                  <a:pt x="1364" y="902"/>
                  <a:pt x="1364" y="902"/>
                </a:cubicBezTo>
                <a:cubicBezTo>
                  <a:pt x="1360" y="902"/>
                  <a:pt x="1360" y="902"/>
                  <a:pt x="1360" y="902"/>
                </a:cubicBezTo>
                <a:cubicBezTo>
                  <a:pt x="1360" y="904"/>
                  <a:pt x="1360" y="904"/>
                  <a:pt x="1360" y="904"/>
                </a:cubicBezTo>
                <a:cubicBezTo>
                  <a:pt x="1353" y="909"/>
                  <a:pt x="1353" y="909"/>
                  <a:pt x="1353" y="909"/>
                </a:cubicBezTo>
                <a:cubicBezTo>
                  <a:pt x="1352" y="909"/>
                  <a:pt x="1355" y="904"/>
                  <a:pt x="1355" y="911"/>
                </a:cubicBezTo>
                <a:cubicBezTo>
                  <a:pt x="1352" y="912"/>
                  <a:pt x="1352" y="912"/>
                  <a:pt x="1352" y="912"/>
                </a:cubicBezTo>
                <a:cubicBezTo>
                  <a:pt x="1350" y="915"/>
                  <a:pt x="1350" y="915"/>
                  <a:pt x="1350" y="915"/>
                </a:cubicBezTo>
                <a:cubicBezTo>
                  <a:pt x="1345" y="916"/>
                  <a:pt x="1345" y="916"/>
                  <a:pt x="1345" y="916"/>
                </a:cubicBezTo>
                <a:cubicBezTo>
                  <a:pt x="1345" y="919"/>
                  <a:pt x="1345" y="919"/>
                  <a:pt x="1345" y="919"/>
                </a:cubicBezTo>
                <a:cubicBezTo>
                  <a:pt x="1341" y="922"/>
                  <a:pt x="1341" y="922"/>
                  <a:pt x="1341" y="922"/>
                </a:cubicBezTo>
                <a:cubicBezTo>
                  <a:pt x="1338" y="922"/>
                  <a:pt x="1338" y="922"/>
                  <a:pt x="1338" y="922"/>
                </a:cubicBezTo>
                <a:cubicBezTo>
                  <a:pt x="1339" y="925"/>
                  <a:pt x="1339" y="925"/>
                  <a:pt x="1339" y="925"/>
                </a:cubicBezTo>
                <a:cubicBezTo>
                  <a:pt x="1335" y="929"/>
                  <a:pt x="1335" y="929"/>
                  <a:pt x="1335" y="929"/>
                </a:cubicBezTo>
                <a:cubicBezTo>
                  <a:pt x="1333" y="929"/>
                  <a:pt x="1333" y="929"/>
                  <a:pt x="1333" y="929"/>
                </a:cubicBezTo>
                <a:cubicBezTo>
                  <a:pt x="1320" y="939"/>
                  <a:pt x="1320" y="939"/>
                  <a:pt x="1320" y="939"/>
                </a:cubicBezTo>
                <a:cubicBezTo>
                  <a:pt x="1321" y="940"/>
                  <a:pt x="1321" y="940"/>
                  <a:pt x="1321" y="940"/>
                </a:cubicBezTo>
                <a:cubicBezTo>
                  <a:pt x="1318" y="942"/>
                  <a:pt x="1318" y="942"/>
                  <a:pt x="1318" y="942"/>
                </a:cubicBezTo>
                <a:cubicBezTo>
                  <a:pt x="1318" y="944"/>
                  <a:pt x="1314" y="939"/>
                  <a:pt x="1319" y="944"/>
                </a:cubicBezTo>
                <a:cubicBezTo>
                  <a:pt x="1317" y="942"/>
                  <a:pt x="1317" y="942"/>
                  <a:pt x="1317" y="942"/>
                </a:cubicBezTo>
                <a:cubicBezTo>
                  <a:pt x="1313" y="947"/>
                  <a:pt x="1313" y="947"/>
                  <a:pt x="1313" y="947"/>
                </a:cubicBezTo>
                <a:cubicBezTo>
                  <a:pt x="1309" y="948"/>
                  <a:pt x="1309" y="948"/>
                  <a:pt x="1309" y="948"/>
                </a:cubicBezTo>
                <a:cubicBezTo>
                  <a:pt x="1311" y="949"/>
                  <a:pt x="1310" y="950"/>
                  <a:pt x="1309" y="951"/>
                </a:cubicBezTo>
                <a:cubicBezTo>
                  <a:pt x="1304" y="954"/>
                  <a:pt x="1304" y="954"/>
                  <a:pt x="1304" y="954"/>
                </a:cubicBezTo>
                <a:cubicBezTo>
                  <a:pt x="1303" y="957"/>
                  <a:pt x="1303" y="957"/>
                  <a:pt x="1303" y="957"/>
                </a:cubicBezTo>
                <a:cubicBezTo>
                  <a:pt x="1299" y="958"/>
                  <a:pt x="1299" y="958"/>
                  <a:pt x="1299" y="958"/>
                </a:cubicBezTo>
                <a:cubicBezTo>
                  <a:pt x="1296" y="963"/>
                  <a:pt x="1296" y="963"/>
                  <a:pt x="1296" y="963"/>
                </a:cubicBezTo>
                <a:cubicBezTo>
                  <a:pt x="1276" y="981"/>
                  <a:pt x="1255" y="1001"/>
                  <a:pt x="1234" y="1020"/>
                </a:cubicBezTo>
                <a:cubicBezTo>
                  <a:pt x="1235" y="1021"/>
                  <a:pt x="1235" y="1021"/>
                  <a:pt x="1235" y="1021"/>
                </a:cubicBezTo>
                <a:cubicBezTo>
                  <a:pt x="1228" y="1024"/>
                  <a:pt x="1224" y="1034"/>
                  <a:pt x="1217" y="1034"/>
                </a:cubicBezTo>
                <a:cubicBezTo>
                  <a:pt x="1218" y="1035"/>
                  <a:pt x="1218" y="1035"/>
                  <a:pt x="1218" y="1035"/>
                </a:cubicBezTo>
                <a:cubicBezTo>
                  <a:pt x="1214" y="1040"/>
                  <a:pt x="1205" y="1047"/>
                  <a:pt x="1203" y="1051"/>
                </a:cubicBezTo>
                <a:cubicBezTo>
                  <a:pt x="1203" y="1054"/>
                  <a:pt x="1200" y="1055"/>
                  <a:pt x="1198" y="1056"/>
                </a:cubicBezTo>
                <a:cubicBezTo>
                  <a:pt x="1199" y="1057"/>
                  <a:pt x="1199" y="1057"/>
                  <a:pt x="1199" y="1057"/>
                </a:cubicBezTo>
                <a:cubicBezTo>
                  <a:pt x="1199" y="1057"/>
                  <a:pt x="1203" y="1056"/>
                  <a:pt x="1198" y="1059"/>
                </a:cubicBezTo>
                <a:cubicBezTo>
                  <a:pt x="1200" y="1060"/>
                  <a:pt x="1200" y="1060"/>
                  <a:pt x="1200" y="1060"/>
                </a:cubicBezTo>
                <a:cubicBezTo>
                  <a:pt x="1200" y="1062"/>
                  <a:pt x="1198" y="1056"/>
                  <a:pt x="1199" y="1062"/>
                </a:cubicBezTo>
                <a:cubicBezTo>
                  <a:pt x="1195" y="1060"/>
                  <a:pt x="1195" y="1060"/>
                  <a:pt x="1195" y="1060"/>
                </a:cubicBezTo>
                <a:cubicBezTo>
                  <a:pt x="1189" y="1063"/>
                  <a:pt x="1183" y="1068"/>
                  <a:pt x="1179" y="1073"/>
                </a:cubicBezTo>
                <a:cubicBezTo>
                  <a:pt x="1178" y="1076"/>
                  <a:pt x="1178" y="1076"/>
                  <a:pt x="1178" y="1076"/>
                </a:cubicBezTo>
                <a:cubicBezTo>
                  <a:pt x="1172" y="1078"/>
                  <a:pt x="1172" y="1078"/>
                  <a:pt x="1172" y="1078"/>
                </a:cubicBezTo>
                <a:cubicBezTo>
                  <a:pt x="1158" y="1078"/>
                  <a:pt x="1158" y="1078"/>
                  <a:pt x="1158" y="1078"/>
                </a:cubicBezTo>
                <a:cubicBezTo>
                  <a:pt x="1154" y="1075"/>
                  <a:pt x="1154" y="1075"/>
                  <a:pt x="1154" y="1075"/>
                </a:cubicBezTo>
                <a:cubicBezTo>
                  <a:pt x="1157" y="1074"/>
                  <a:pt x="1157" y="1074"/>
                  <a:pt x="1157" y="1074"/>
                </a:cubicBezTo>
                <a:cubicBezTo>
                  <a:pt x="1157" y="1072"/>
                  <a:pt x="1157" y="1072"/>
                  <a:pt x="1157" y="1072"/>
                </a:cubicBezTo>
                <a:cubicBezTo>
                  <a:pt x="1162" y="1066"/>
                  <a:pt x="1162" y="1066"/>
                  <a:pt x="1162" y="1066"/>
                </a:cubicBezTo>
                <a:cubicBezTo>
                  <a:pt x="1161" y="1065"/>
                  <a:pt x="1161" y="1065"/>
                  <a:pt x="1161" y="1065"/>
                </a:cubicBezTo>
                <a:cubicBezTo>
                  <a:pt x="1163" y="1063"/>
                  <a:pt x="1163" y="1063"/>
                  <a:pt x="1163" y="1063"/>
                </a:cubicBezTo>
                <a:cubicBezTo>
                  <a:pt x="1162" y="1062"/>
                  <a:pt x="1162" y="1062"/>
                  <a:pt x="1162" y="1062"/>
                </a:cubicBezTo>
                <a:cubicBezTo>
                  <a:pt x="1160" y="1064"/>
                  <a:pt x="1156" y="1064"/>
                  <a:pt x="1154" y="1066"/>
                </a:cubicBezTo>
                <a:cubicBezTo>
                  <a:pt x="1151" y="1072"/>
                  <a:pt x="1151" y="1072"/>
                  <a:pt x="1151" y="1072"/>
                </a:cubicBezTo>
                <a:cubicBezTo>
                  <a:pt x="1147" y="1074"/>
                  <a:pt x="1147" y="1074"/>
                  <a:pt x="1147" y="1074"/>
                </a:cubicBezTo>
                <a:cubicBezTo>
                  <a:pt x="1148" y="1075"/>
                  <a:pt x="1148" y="1075"/>
                  <a:pt x="1148" y="1075"/>
                </a:cubicBezTo>
                <a:cubicBezTo>
                  <a:pt x="1145" y="1078"/>
                  <a:pt x="1145" y="1078"/>
                  <a:pt x="1145" y="1078"/>
                </a:cubicBezTo>
                <a:cubicBezTo>
                  <a:pt x="1127" y="1078"/>
                  <a:pt x="1127" y="1078"/>
                  <a:pt x="1127" y="1078"/>
                </a:cubicBezTo>
                <a:cubicBezTo>
                  <a:pt x="1127" y="1076"/>
                  <a:pt x="1127" y="1076"/>
                  <a:pt x="1127" y="1076"/>
                </a:cubicBezTo>
                <a:cubicBezTo>
                  <a:pt x="1133" y="1074"/>
                  <a:pt x="1133" y="1074"/>
                  <a:pt x="1133" y="1074"/>
                </a:cubicBezTo>
                <a:cubicBezTo>
                  <a:pt x="1136" y="1071"/>
                  <a:pt x="1136" y="1071"/>
                  <a:pt x="1136" y="1071"/>
                </a:cubicBezTo>
                <a:cubicBezTo>
                  <a:pt x="1135" y="1069"/>
                  <a:pt x="1135" y="1069"/>
                  <a:pt x="1135" y="1069"/>
                </a:cubicBezTo>
                <a:cubicBezTo>
                  <a:pt x="1141" y="1065"/>
                  <a:pt x="1141" y="1065"/>
                  <a:pt x="1141" y="1065"/>
                </a:cubicBezTo>
                <a:cubicBezTo>
                  <a:pt x="1141" y="1064"/>
                  <a:pt x="1142" y="1067"/>
                  <a:pt x="1140" y="1064"/>
                </a:cubicBezTo>
                <a:cubicBezTo>
                  <a:pt x="1146" y="1067"/>
                  <a:pt x="1146" y="1067"/>
                  <a:pt x="1146" y="1067"/>
                </a:cubicBezTo>
                <a:cubicBezTo>
                  <a:pt x="1147" y="1066"/>
                  <a:pt x="1147" y="1066"/>
                  <a:pt x="1147" y="1066"/>
                </a:cubicBezTo>
                <a:cubicBezTo>
                  <a:pt x="1146" y="1065"/>
                  <a:pt x="1146" y="1065"/>
                  <a:pt x="1146" y="1065"/>
                </a:cubicBezTo>
                <a:cubicBezTo>
                  <a:pt x="1143" y="1064"/>
                  <a:pt x="1143" y="1064"/>
                  <a:pt x="1143" y="1064"/>
                </a:cubicBezTo>
                <a:cubicBezTo>
                  <a:pt x="1145" y="1062"/>
                  <a:pt x="1145" y="1062"/>
                  <a:pt x="1145" y="1062"/>
                </a:cubicBezTo>
                <a:cubicBezTo>
                  <a:pt x="1145" y="1060"/>
                  <a:pt x="1145" y="1060"/>
                  <a:pt x="1145" y="1060"/>
                </a:cubicBezTo>
                <a:cubicBezTo>
                  <a:pt x="1142" y="1066"/>
                  <a:pt x="1135" y="1060"/>
                  <a:pt x="1133" y="1062"/>
                </a:cubicBezTo>
                <a:cubicBezTo>
                  <a:pt x="1126" y="1068"/>
                  <a:pt x="1126" y="1068"/>
                  <a:pt x="1126" y="1068"/>
                </a:cubicBezTo>
                <a:cubicBezTo>
                  <a:pt x="1127" y="1068"/>
                  <a:pt x="1127" y="1068"/>
                  <a:pt x="1127" y="1068"/>
                </a:cubicBezTo>
                <a:cubicBezTo>
                  <a:pt x="1117" y="1078"/>
                  <a:pt x="1117" y="1078"/>
                  <a:pt x="1117" y="1078"/>
                </a:cubicBezTo>
                <a:cubicBezTo>
                  <a:pt x="1100" y="1078"/>
                  <a:pt x="1100" y="1078"/>
                  <a:pt x="1100" y="1078"/>
                </a:cubicBezTo>
                <a:cubicBezTo>
                  <a:pt x="1102" y="1076"/>
                  <a:pt x="1096" y="1079"/>
                  <a:pt x="1101" y="1075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098" y="1075"/>
                  <a:pt x="1098" y="1075"/>
                  <a:pt x="1098" y="1075"/>
                </a:cubicBezTo>
                <a:cubicBezTo>
                  <a:pt x="1095" y="1078"/>
                  <a:pt x="1095" y="1078"/>
                  <a:pt x="1095" y="1078"/>
                </a:cubicBezTo>
                <a:cubicBezTo>
                  <a:pt x="1091" y="1078"/>
                  <a:pt x="1091" y="1078"/>
                  <a:pt x="1091" y="1078"/>
                </a:cubicBezTo>
                <a:cubicBezTo>
                  <a:pt x="1093" y="1075"/>
                  <a:pt x="1093" y="1075"/>
                  <a:pt x="1093" y="1075"/>
                </a:cubicBezTo>
                <a:cubicBezTo>
                  <a:pt x="1095" y="1073"/>
                  <a:pt x="1095" y="1077"/>
                  <a:pt x="1097" y="1074"/>
                </a:cubicBezTo>
                <a:cubicBezTo>
                  <a:pt x="1098" y="1076"/>
                  <a:pt x="1098" y="1076"/>
                  <a:pt x="1098" y="1076"/>
                </a:cubicBezTo>
                <a:cubicBezTo>
                  <a:pt x="1100" y="1071"/>
                  <a:pt x="1100" y="1071"/>
                  <a:pt x="1100" y="1071"/>
                </a:cubicBezTo>
                <a:cubicBezTo>
                  <a:pt x="1104" y="1071"/>
                  <a:pt x="1097" y="1069"/>
                  <a:pt x="1104" y="1069"/>
                </a:cubicBezTo>
                <a:cubicBezTo>
                  <a:pt x="1103" y="1068"/>
                  <a:pt x="1103" y="1068"/>
                  <a:pt x="1103" y="1068"/>
                </a:cubicBezTo>
                <a:cubicBezTo>
                  <a:pt x="1100" y="1070"/>
                  <a:pt x="1096" y="1069"/>
                  <a:pt x="1095" y="1070"/>
                </a:cubicBezTo>
                <a:cubicBezTo>
                  <a:pt x="1104" y="1062"/>
                  <a:pt x="1104" y="1062"/>
                  <a:pt x="1104" y="1062"/>
                </a:cubicBezTo>
                <a:cubicBezTo>
                  <a:pt x="1114" y="1055"/>
                  <a:pt x="1114" y="1055"/>
                  <a:pt x="1114" y="1055"/>
                </a:cubicBezTo>
                <a:cubicBezTo>
                  <a:pt x="1114" y="1052"/>
                  <a:pt x="1114" y="1052"/>
                  <a:pt x="1114" y="1052"/>
                </a:cubicBezTo>
                <a:cubicBezTo>
                  <a:pt x="1117" y="1052"/>
                  <a:pt x="1117" y="1052"/>
                  <a:pt x="1117" y="1052"/>
                </a:cubicBezTo>
                <a:cubicBezTo>
                  <a:pt x="1120" y="1050"/>
                  <a:pt x="1122" y="1046"/>
                  <a:pt x="1122" y="1043"/>
                </a:cubicBezTo>
                <a:cubicBezTo>
                  <a:pt x="1119" y="1046"/>
                  <a:pt x="1119" y="1046"/>
                  <a:pt x="1119" y="1046"/>
                </a:cubicBezTo>
                <a:cubicBezTo>
                  <a:pt x="1108" y="1051"/>
                  <a:pt x="1098" y="1064"/>
                  <a:pt x="1088" y="1071"/>
                </a:cubicBezTo>
                <a:cubicBezTo>
                  <a:pt x="1088" y="1074"/>
                  <a:pt x="1088" y="1074"/>
                  <a:pt x="1088" y="1074"/>
                </a:cubicBezTo>
                <a:cubicBezTo>
                  <a:pt x="1084" y="1078"/>
                  <a:pt x="1084" y="1078"/>
                  <a:pt x="1084" y="1078"/>
                </a:cubicBezTo>
                <a:cubicBezTo>
                  <a:pt x="1070" y="1078"/>
                  <a:pt x="1070" y="1078"/>
                  <a:pt x="1070" y="1078"/>
                </a:cubicBezTo>
                <a:cubicBezTo>
                  <a:pt x="1077" y="1070"/>
                  <a:pt x="1077" y="1070"/>
                  <a:pt x="1077" y="1070"/>
                </a:cubicBezTo>
                <a:cubicBezTo>
                  <a:pt x="1077" y="1069"/>
                  <a:pt x="1077" y="1069"/>
                  <a:pt x="1077" y="1069"/>
                </a:cubicBezTo>
                <a:cubicBezTo>
                  <a:pt x="1088" y="1057"/>
                  <a:pt x="1088" y="1057"/>
                  <a:pt x="1088" y="1057"/>
                </a:cubicBezTo>
                <a:cubicBezTo>
                  <a:pt x="1084" y="1055"/>
                  <a:pt x="1088" y="1055"/>
                  <a:pt x="1087" y="1052"/>
                </a:cubicBezTo>
                <a:cubicBezTo>
                  <a:pt x="1087" y="1051"/>
                  <a:pt x="1087" y="1051"/>
                  <a:pt x="1087" y="1051"/>
                </a:cubicBezTo>
                <a:cubicBezTo>
                  <a:pt x="1081" y="1055"/>
                  <a:pt x="1081" y="1055"/>
                  <a:pt x="1081" y="1055"/>
                </a:cubicBezTo>
                <a:cubicBezTo>
                  <a:pt x="1075" y="1059"/>
                  <a:pt x="1075" y="1059"/>
                  <a:pt x="1075" y="1059"/>
                </a:cubicBezTo>
                <a:cubicBezTo>
                  <a:pt x="1081" y="1051"/>
                  <a:pt x="1081" y="1051"/>
                  <a:pt x="1081" y="1051"/>
                </a:cubicBezTo>
                <a:cubicBezTo>
                  <a:pt x="1083" y="1049"/>
                  <a:pt x="1083" y="1049"/>
                  <a:pt x="1083" y="1049"/>
                </a:cubicBezTo>
                <a:cubicBezTo>
                  <a:pt x="1082" y="1048"/>
                  <a:pt x="1082" y="1048"/>
                  <a:pt x="1082" y="1048"/>
                </a:cubicBezTo>
                <a:cubicBezTo>
                  <a:pt x="1084" y="1045"/>
                  <a:pt x="1084" y="1045"/>
                  <a:pt x="1084" y="1045"/>
                </a:cubicBezTo>
                <a:cubicBezTo>
                  <a:pt x="1083" y="1044"/>
                  <a:pt x="1083" y="1044"/>
                  <a:pt x="1083" y="1044"/>
                </a:cubicBezTo>
                <a:cubicBezTo>
                  <a:pt x="1080" y="1045"/>
                  <a:pt x="1080" y="1045"/>
                  <a:pt x="1080" y="1045"/>
                </a:cubicBezTo>
                <a:cubicBezTo>
                  <a:pt x="1077" y="1047"/>
                  <a:pt x="1083" y="1047"/>
                  <a:pt x="1079" y="1048"/>
                </a:cubicBezTo>
                <a:cubicBezTo>
                  <a:pt x="1080" y="1049"/>
                  <a:pt x="1080" y="1049"/>
                  <a:pt x="1080" y="1049"/>
                </a:cubicBezTo>
                <a:cubicBezTo>
                  <a:pt x="1078" y="1051"/>
                  <a:pt x="1078" y="1051"/>
                  <a:pt x="1078" y="1051"/>
                </a:cubicBezTo>
                <a:cubicBezTo>
                  <a:pt x="1077" y="1048"/>
                  <a:pt x="1077" y="1048"/>
                  <a:pt x="1077" y="1048"/>
                </a:cubicBezTo>
                <a:cubicBezTo>
                  <a:pt x="1067" y="1057"/>
                  <a:pt x="1067" y="1057"/>
                  <a:pt x="1067" y="1057"/>
                </a:cubicBezTo>
                <a:cubicBezTo>
                  <a:pt x="1065" y="1056"/>
                  <a:pt x="1065" y="1056"/>
                  <a:pt x="1065" y="1056"/>
                </a:cubicBezTo>
                <a:cubicBezTo>
                  <a:pt x="1069" y="1054"/>
                  <a:pt x="1064" y="1053"/>
                  <a:pt x="1066" y="1051"/>
                </a:cubicBezTo>
                <a:cubicBezTo>
                  <a:pt x="1069" y="1051"/>
                  <a:pt x="1069" y="1051"/>
                  <a:pt x="1069" y="1051"/>
                </a:cubicBezTo>
                <a:cubicBezTo>
                  <a:pt x="1067" y="1051"/>
                  <a:pt x="1067" y="1051"/>
                  <a:pt x="1067" y="1051"/>
                </a:cubicBezTo>
                <a:cubicBezTo>
                  <a:pt x="1070" y="1051"/>
                  <a:pt x="1070" y="1051"/>
                  <a:pt x="1070" y="1051"/>
                </a:cubicBezTo>
                <a:cubicBezTo>
                  <a:pt x="1071" y="1049"/>
                  <a:pt x="1071" y="1049"/>
                  <a:pt x="1071" y="1049"/>
                </a:cubicBezTo>
                <a:cubicBezTo>
                  <a:pt x="1070" y="1050"/>
                  <a:pt x="1073" y="1048"/>
                  <a:pt x="1069" y="1047"/>
                </a:cubicBezTo>
                <a:cubicBezTo>
                  <a:pt x="1069" y="1046"/>
                  <a:pt x="1069" y="1046"/>
                  <a:pt x="1069" y="1046"/>
                </a:cubicBezTo>
                <a:cubicBezTo>
                  <a:pt x="1063" y="1050"/>
                  <a:pt x="1063" y="1050"/>
                  <a:pt x="1063" y="1050"/>
                </a:cubicBezTo>
                <a:cubicBezTo>
                  <a:pt x="1061" y="1053"/>
                  <a:pt x="1061" y="1053"/>
                  <a:pt x="1061" y="1053"/>
                </a:cubicBezTo>
                <a:cubicBezTo>
                  <a:pt x="1059" y="1055"/>
                  <a:pt x="1059" y="1055"/>
                  <a:pt x="1059" y="1055"/>
                </a:cubicBezTo>
                <a:cubicBezTo>
                  <a:pt x="1058" y="1052"/>
                  <a:pt x="1058" y="1052"/>
                  <a:pt x="1058" y="1052"/>
                </a:cubicBezTo>
                <a:cubicBezTo>
                  <a:pt x="1053" y="1056"/>
                  <a:pt x="1053" y="1056"/>
                  <a:pt x="1053" y="1056"/>
                </a:cubicBezTo>
                <a:cubicBezTo>
                  <a:pt x="1053" y="1059"/>
                  <a:pt x="1053" y="1059"/>
                  <a:pt x="1053" y="1059"/>
                </a:cubicBezTo>
                <a:cubicBezTo>
                  <a:pt x="1049" y="1060"/>
                  <a:pt x="1049" y="1060"/>
                  <a:pt x="1049" y="1060"/>
                </a:cubicBezTo>
                <a:cubicBezTo>
                  <a:pt x="1045" y="1064"/>
                  <a:pt x="1045" y="1064"/>
                  <a:pt x="1045" y="1064"/>
                </a:cubicBezTo>
                <a:cubicBezTo>
                  <a:pt x="1045" y="1066"/>
                  <a:pt x="1045" y="1066"/>
                  <a:pt x="1045" y="1066"/>
                </a:cubicBezTo>
                <a:cubicBezTo>
                  <a:pt x="1043" y="1067"/>
                  <a:pt x="1043" y="1067"/>
                  <a:pt x="1043" y="1067"/>
                </a:cubicBezTo>
                <a:cubicBezTo>
                  <a:pt x="1039" y="1064"/>
                  <a:pt x="1039" y="1064"/>
                  <a:pt x="1039" y="1064"/>
                </a:cubicBezTo>
                <a:cubicBezTo>
                  <a:pt x="1037" y="1066"/>
                  <a:pt x="1037" y="1066"/>
                  <a:pt x="1037" y="1066"/>
                </a:cubicBezTo>
                <a:cubicBezTo>
                  <a:pt x="1033" y="1066"/>
                  <a:pt x="1033" y="1066"/>
                  <a:pt x="1033" y="1066"/>
                </a:cubicBezTo>
                <a:cubicBezTo>
                  <a:pt x="1036" y="1065"/>
                  <a:pt x="1031" y="1067"/>
                  <a:pt x="1036" y="1068"/>
                </a:cubicBezTo>
                <a:cubicBezTo>
                  <a:pt x="1030" y="1071"/>
                  <a:pt x="1030" y="1071"/>
                  <a:pt x="1030" y="1071"/>
                </a:cubicBezTo>
                <a:cubicBezTo>
                  <a:pt x="1029" y="1074"/>
                  <a:pt x="1029" y="1074"/>
                  <a:pt x="1029" y="1074"/>
                </a:cubicBezTo>
                <a:cubicBezTo>
                  <a:pt x="1028" y="1074"/>
                  <a:pt x="1028" y="1074"/>
                  <a:pt x="1028" y="1074"/>
                </a:cubicBezTo>
                <a:cubicBezTo>
                  <a:pt x="1027" y="1070"/>
                  <a:pt x="1038" y="1067"/>
                  <a:pt x="1033" y="1062"/>
                </a:cubicBezTo>
                <a:cubicBezTo>
                  <a:pt x="1042" y="1056"/>
                  <a:pt x="1042" y="1056"/>
                  <a:pt x="1042" y="1056"/>
                </a:cubicBezTo>
                <a:cubicBezTo>
                  <a:pt x="1042" y="1053"/>
                  <a:pt x="1042" y="1053"/>
                  <a:pt x="1042" y="1053"/>
                </a:cubicBezTo>
                <a:cubicBezTo>
                  <a:pt x="1038" y="1051"/>
                  <a:pt x="1038" y="1051"/>
                  <a:pt x="1038" y="1051"/>
                </a:cubicBezTo>
                <a:cubicBezTo>
                  <a:pt x="1036" y="1051"/>
                  <a:pt x="1036" y="1051"/>
                  <a:pt x="1036" y="1051"/>
                </a:cubicBezTo>
                <a:cubicBezTo>
                  <a:pt x="1033" y="1055"/>
                  <a:pt x="1033" y="1055"/>
                  <a:pt x="1033" y="1055"/>
                </a:cubicBezTo>
                <a:cubicBezTo>
                  <a:pt x="1032" y="1053"/>
                  <a:pt x="1032" y="1053"/>
                  <a:pt x="1032" y="1053"/>
                </a:cubicBezTo>
                <a:cubicBezTo>
                  <a:pt x="1028" y="1056"/>
                  <a:pt x="1028" y="1056"/>
                  <a:pt x="1028" y="1056"/>
                </a:cubicBezTo>
                <a:cubicBezTo>
                  <a:pt x="1027" y="1055"/>
                  <a:pt x="1027" y="1055"/>
                  <a:pt x="1027" y="1055"/>
                </a:cubicBezTo>
                <a:cubicBezTo>
                  <a:pt x="1024" y="1056"/>
                  <a:pt x="1024" y="1056"/>
                  <a:pt x="1024" y="1056"/>
                </a:cubicBezTo>
                <a:cubicBezTo>
                  <a:pt x="1023" y="1056"/>
                  <a:pt x="1023" y="1056"/>
                  <a:pt x="1023" y="1056"/>
                </a:cubicBezTo>
                <a:cubicBezTo>
                  <a:pt x="1027" y="1048"/>
                  <a:pt x="1034" y="1048"/>
                  <a:pt x="1036" y="1039"/>
                </a:cubicBezTo>
                <a:cubicBezTo>
                  <a:pt x="1035" y="1039"/>
                  <a:pt x="1035" y="1039"/>
                  <a:pt x="1035" y="1039"/>
                </a:cubicBezTo>
                <a:cubicBezTo>
                  <a:pt x="1031" y="1041"/>
                  <a:pt x="1028" y="1045"/>
                  <a:pt x="1022" y="1045"/>
                </a:cubicBezTo>
                <a:cubicBezTo>
                  <a:pt x="1024" y="1044"/>
                  <a:pt x="1024" y="1044"/>
                  <a:pt x="1024" y="1044"/>
                </a:cubicBezTo>
                <a:cubicBezTo>
                  <a:pt x="1025" y="1040"/>
                  <a:pt x="1025" y="1040"/>
                  <a:pt x="1025" y="1040"/>
                </a:cubicBezTo>
                <a:cubicBezTo>
                  <a:pt x="1023" y="1040"/>
                  <a:pt x="1023" y="1040"/>
                  <a:pt x="1023" y="1040"/>
                </a:cubicBezTo>
                <a:cubicBezTo>
                  <a:pt x="1020" y="1043"/>
                  <a:pt x="1016" y="1046"/>
                  <a:pt x="1014" y="1049"/>
                </a:cubicBezTo>
                <a:cubicBezTo>
                  <a:pt x="1012" y="1049"/>
                  <a:pt x="1014" y="1053"/>
                  <a:pt x="1012" y="1048"/>
                </a:cubicBezTo>
                <a:cubicBezTo>
                  <a:pt x="1011" y="1049"/>
                  <a:pt x="1011" y="1049"/>
                  <a:pt x="1011" y="1049"/>
                </a:cubicBezTo>
                <a:cubicBezTo>
                  <a:pt x="1012" y="1051"/>
                  <a:pt x="1012" y="1051"/>
                  <a:pt x="1012" y="1051"/>
                </a:cubicBezTo>
                <a:cubicBezTo>
                  <a:pt x="1010" y="1050"/>
                  <a:pt x="1010" y="1050"/>
                  <a:pt x="1010" y="1050"/>
                </a:cubicBezTo>
                <a:cubicBezTo>
                  <a:pt x="1007" y="1051"/>
                  <a:pt x="1012" y="1048"/>
                  <a:pt x="1006" y="1051"/>
                </a:cubicBezTo>
                <a:cubicBezTo>
                  <a:pt x="1009" y="1048"/>
                  <a:pt x="1009" y="1048"/>
                  <a:pt x="1009" y="1048"/>
                </a:cubicBezTo>
                <a:cubicBezTo>
                  <a:pt x="1009" y="1046"/>
                  <a:pt x="1009" y="1046"/>
                  <a:pt x="1009" y="1046"/>
                </a:cubicBezTo>
                <a:cubicBezTo>
                  <a:pt x="1016" y="1041"/>
                  <a:pt x="1016" y="1041"/>
                  <a:pt x="1016" y="1041"/>
                </a:cubicBezTo>
                <a:cubicBezTo>
                  <a:pt x="1017" y="1039"/>
                  <a:pt x="1017" y="1039"/>
                  <a:pt x="1017" y="1039"/>
                </a:cubicBezTo>
                <a:cubicBezTo>
                  <a:pt x="1016" y="1038"/>
                  <a:pt x="1016" y="1038"/>
                  <a:pt x="1016" y="1038"/>
                </a:cubicBezTo>
                <a:cubicBezTo>
                  <a:pt x="1015" y="1036"/>
                  <a:pt x="1015" y="1036"/>
                  <a:pt x="1015" y="1036"/>
                </a:cubicBezTo>
                <a:cubicBezTo>
                  <a:pt x="1017" y="1034"/>
                  <a:pt x="1017" y="1034"/>
                  <a:pt x="1017" y="1034"/>
                </a:cubicBezTo>
                <a:cubicBezTo>
                  <a:pt x="1016" y="1033"/>
                  <a:pt x="1016" y="1033"/>
                  <a:pt x="1016" y="1033"/>
                </a:cubicBezTo>
                <a:cubicBezTo>
                  <a:pt x="1012" y="1032"/>
                  <a:pt x="1011" y="1035"/>
                  <a:pt x="1009" y="1035"/>
                </a:cubicBezTo>
                <a:cubicBezTo>
                  <a:pt x="1008" y="1036"/>
                  <a:pt x="1008" y="1036"/>
                  <a:pt x="1008" y="1036"/>
                </a:cubicBezTo>
                <a:cubicBezTo>
                  <a:pt x="1013" y="1036"/>
                  <a:pt x="1013" y="1036"/>
                  <a:pt x="1013" y="1036"/>
                </a:cubicBezTo>
                <a:cubicBezTo>
                  <a:pt x="1009" y="1037"/>
                  <a:pt x="1007" y="1037"/>
                  <a:pt x="1003" y="1037"/>
                </a:cubicBezTo>
                <a:cubicBezTo>
                  <a:pt x="1006" y="1033"/>
                  <a:pt x="1006" y="1033"/>
                  <a:pt x="1006" y="1033"/>
                </a:cubicBezTo>
                <a:cubicBezTo>
                  <a:pt x="1005" y="1031"/>
                  <a:pt x="1005" y="1031"/>
                  <a:pt x="1005" y="1031"/>
                </a:cubicBezTo>
                <a:cubicBezTo>
                  <a:pt x="1005" y="1032"/>
                  <a:pt x="1003" y="1028"/>
                  <a:pt x="1004" y="1033"/>
                </a:cubicBezTo>
                <a:cubicBezTo>
                  <a:pt x="1002" y="1032"/>
                  <a:pt x="1002" y="1032"/>
                  <a:pt x="1002" y="1032"/>
                </a:cubicBezTo>
                <a:cubicBezTo>
                  <a:pt x="1005" y="1030"/>
                  <a:pt x="1005" y="1026"/>
                  <a:pt x="1006" y="1025"/>
                </a:cubicBezTo>
                <a:cubicBezTo>
                  <a:pt x="1012" y="1023"/>
                  <a:pt x="1012" y="1023"/>
                  <a:pt x="1012" y="1023"/>
                </a:cubicBezTo>
                <a:cubicBezTo>
                  <a:pt x="1015" y="1018"/>
                  <a:pt x="1015" y="1018"/>
                  <a:pt x="1015" y="1018"/>
                </a:cubicBezTo>
                <a:cubicBezTo>
                  <a:pt x="1018" y="1017"/>
                  <a:pt x="1018" y="1017"/>
                  <a:pt x="1018" y="1017"/>
                </a:cubicBezTo>
                <a:cubicBezTo>
                  <a:pt x="1019" y="1015"/>
                  <a:pt x="1019" y="1015"/>
                  <a:pt x="1019" y="1015"/>
                </a:cubicBezTo>
                <a:cubicBezTo>
                  <a:pt x="1015" y="1015"/>
                  <a:pt x="1015" y="1015"/>
                  <a:pt x="1015" y="1015"/>
                </a:cubicBezTo>
                <a:cubicBezTo>
                  <a:pt x="1013" y="1019"/>
                  <a:pt x="1013" y="1019"/>
                  <a:pt x="1013" y="1019"/>
                </a:cubicBezTo>
                <a:cubicBezTo>
                  <a:pt x="1011" y="1017"/>
                  <a:pt x="1011" y="1017"/>
                  <a:pt x="1011" y="1017"/>
                </a:cubicBezTo>
                <a:cubicBezTo>
                  <a:pt x="1012" y="1016"/>
                  <a:pt x="1012" y="1016"/>
                  <a:pt x="1012" y="1016"/>
                </a:cubicBezTo>
                <a:cubicBezTo>
                  <a:pt x="1011" y="1015"/>
                  <a:pt x="1011" y="1015"/>
                  <a:pt x="1011" y="1015"/>
                </a:cubicBezTo>
                <a:cubicBezTo>
                  <a:pt x="1015" y="1007"/>
                  <a:pt x="1015" y="1007"/>
                  <a:pt x="1015" y="1007"/>
                </a:cubicBezTo>
                <a:cubicBezTo>
                  <a:pt x="1024" y="1001"/>
                  <a:pt x="1024" y="1001"/>
                  <a:pt x="1024" y="1001"/>
                </a:cubicBezTo>
                <a:cubicBezTo>
                  <a:pt x="1024" y="1000"/>
                  <a:pt x="1024" y="1000"/>
                  <a:pt x="1024" y="1000"/>
                </a:cubicBezTo>
                <a:cubicBezTo>
                  <a:pt x="1023" y="999"/>
                  <a:pt x="1023" y="999"/>
                  <a:pt x="1023" y="999"/>
                </a:cubicBezTo>
                <a:cubicBezTo>
                  <a:pt x="1021" y="1001"/>
                  <a:pt x="1021" y="1001"/>
                  <a:pt x="1021" y="1001"/>
                </a:cubicBezTo>
                <a:cubicBezTo>
                  <a:pt x="1018" y="1002"/>
                  <a:pt x="1018" y="1002"/>
                  <a:pt x="1018" y="1002"/>
                </a:cubicBezTo>
                <a:cubicBezTo>
                  <a:pt x="1016" y="1010"/>
                  <a:pt x="1005" y="1009"/>
                  <a:pt x="1002" y="1018"/>
                </a:cubicBezTo>
                <a:cubicBezTo>
                  <a:pt x="998" y="1018"/>
                  <a:pt x="998" y="1018"/>
                  <a:pt x="998" y="1018"/>
                </a:cubicBezTo>
                <a:cubicBezTo>
                  <a:pt x="997" y="1020"/>
                  <a:pt x="997" y="1020"/>
                  <a:pt x="997" y="1020"/>
                </a:cubicBezTo>
                <a:cubicBezTo>
                  <a:pt x="992" y="1023"/>
                  <a:pt x="992" y="1023"/>
                  <a:pt x="992" y="1023"/>
                </a:cubicBezTo>
                <a:cubicBezTo>
                  <a:pt x="993" y="1024"/>
                  <a:pt x="993" y="1024"/>
                  <a:pt x="993" y="1024"/>
                </a:cubicBezTo>
                <a:cubicBezTo>
                  <a:pt x="988" y="1028"/>
                  <a:pt x="988" y="1028"/>
                  <a:pt x="988" y="1028"/>
                </a:cubicBezTo>
                <a:cubicBezTo>
                  <a:pt x="986" y="1027"/>
                  <a:pt x="986" y="1027"/>
                  <a:pt x="986" y="1027"/>
                </a:cubicBezTo>
                <a:cubicBezTo>
                  <a:pt x="986" y="1029"/>
                  <a:pt x="986" y="1029"/>
                  <a:pt x="986" y="1029"/>
                </a:cubicBezTo>
                <a:cubicBezTo>
                  <a:pt x="982" y="1034"/>
                  <a:pt x="982" y="1034"/>
                  <a:pt x="982" y="1034"/>
                </a:cubicBezTo>
                <a:cubicBezTo>
                  <a:pt x="982" y="1037"/>
                  <a:pt x="982" y="1037"/>
                  <a:pt x="982" y="1037"/>
                </a:cubicBezTo>
                <a:cubicBezTo>
                  <a:pt x="979" y="1037"/>
                  <a:pt x="979" y="1037"/>
                  <a:pt x="979" y="1037"/>
                </a:cubicBezTo>
                <a:cubicBezTo>
                  <a:pt x="979" y="1037"/>
                  <a:pt x="976" y="1037"/>
                  <a:pt x="980" y="1035"/>
                </a:cubicBezTo>
                <a:cubicBezTo>
                  <a:pt x="978" y="1034"/>
                  <a:pt x="978" y="1034"/>
                  <a:pt x="978" y="1034"/>
                </a:cubicBezTo>
                <a:cubicBezTo>
                  <a:pt x="976" y="1037"/>
                  <a:pt x="976" y="1037"/>
                  <a:pt x="976" y="1037"/>
                </a:cubicBezTo>
                <a:cubicBezTo>
                  <a:pt x="972" y="1035"/>
                  <a:pt x="972" y="1035"/>
                  <a:pt x="972" y="1035"/>
                </a:cubicBezTo>
                <a:cubicBezTo>
                  <a:pt x="970" y="1036"/>
                  <a:pt x="970" y="1036"/>
                  <a:pt x="970" y="1036"/>
                </a:cubicBezTo>
                <a:cubicBezTo>
                  <a:pt x="969" y="1039"/>
                  <a:pt x="969" y="1039"/>
                  <a:pt x="969" y="1039"/>
                </a:cubicBezTo>
                <a:cubicBezTo>
                  <a:pt x="968" y="1037"/>
                  <a:pt x="968" y="1037"/>
                  <a:pt x="968" y="1037"/>
                </a:cubicBezTo>
                <a:cubicBezTo>
                  <a:pt x="963" y="1040"/>
                  <a:pt x="963" y="1040"/>
                  <a:pt x="963" y="1040"/>
                </a:cubicBezTo>
                <a:cubicBezTo>
                  <a:pt x="961" y="1042"/>
                  <a:pt x="960" y="1044"/>
                  <a:pt x="959" y="1046"/>
                </a:cubicBezTo>
                <a:cubicBezTo>
                  <a:pt x="958" y="1046"/>
                  <a:pt x="958" y="1046"/>
                  <a:pt x="958" y="1046"/>
                </a:cubicBezTo>
                <a:cubicBezTo>
                  <a:pt x="958" y="1043"/>
                  <a:pt x="958" y="1043"/>
                  <a:pt x="958" y="1043"/>
                </a:cubicBezTo>
                <a:cubicBezTo>
                  <a:pt x="954" y="1043"/>
                  <a:pt x="954" y="1043"/>
                  <a:pt x="954" y="1043"/>
                </a:cubicBezTo>
                <a:cubicBezTo>
                  <a:pt x="958" y="1041"/>
                  <a:pt x="958" y="1041"/>
                  <a:pt x="958" y="1041"/>
                </a:cubicBezTo>
                <a:cubicBezTo>
                  <a:pt x="958" y="1039"/>
                  <a:pt x="958" y="1039"/>
                  <a:pt x="958" y="1039"/>
                </a:cubicBezTo>
                <a:cubicBezTo>
                  <a:pt x="959" y="1039"/>
                  <a:pt x="959" y="1039"/>
                  <a:pt x="959" y="1039"/>
                </a:cubicBezTo>
                <a:cubicBezTo>
                  <a:pt x="960" y="1035"/>
                  <a:pt x="960" y="1035"/>
                  <a:pt x="960" y="1035"/>
                </a:cubicBezTo>
                <a:cubicBezTo>
                  <a:pt x="963" y="1036"/>
                  <a:pt x="963" y="1036"/>
                  <a:pt x="963" y="1036"/>
                </a:cubicBezTo>
                <a:cubicBezTo>
                  <a:pt x="968" y="1033"/>
                  <a:pt x="968" y="1033"/>
                  <a:pt x="968" y="1033"/>
                </a:cubicBezTo>
                <a:cubicBezTo>
                  <a:pt x="969" y="1030"/>
                  <a:pt x="969" y="1030"/>
                  <a:pt x="969" y="1030"/>
                </a:cubicBezTo>
                <a:cubicBezTo>
                  <a:pt x="966" y="1030"/>
                  <a:pt x="966" y="1030"/>
                  <a:pt x="966" y="1030"/>
                </a:cubicBezTo>
                <a:cubicBezTo>
                  <a:pt x="964" y="1032"/>
                  <a:pt x="964" y="1032"/>
                  <a:pt x="964" y="1032"/>
                </a:cubicBezTo>
                <a:cubicBezTo>
                  <a:pt x="963" y="1031"/>
                  <a:pt x="967" y="1031"/>
                  <a:pt x="962" y="1032"/>
                </a:cubicBezTo>
                <a:cubicBezTo>
                  <a:pt x="962" y="1031"/>
                  <a:pt x="966" y="1030"/>
                  <a:pt x="966" y="1028"/>
                </a:cubicBezTo>
                <a:cubicBezTo>
                  <a:pt x="961" y="1028"/>
                  <a:pt x="961" y="1028"/>
                  <a:pt x="961" y="1028"/>
                </a:cubicBezTo>
                <a:cubicBezTo>
                  <a:pt x="964" y="1026"/>
                  <a:pt x="964" y="1026"/>
                  <a:pt x="964" y="1026"/>
                </a:cubicBezTo>
                <a:cubicBezTo>
                  <a:pt x="964" y="1023"/>
                  <a:pt x="964" y="1023"/>
                  <a:pt x="964" y="1023"/>
                </a:cubicBezTo>
                <a:cubicBezTo>
                  <a:pt x="962" y="1024"/>
                  <a:pt x="959" y="1028"/>
                  <a:pt x="955" y="1028"/>
                </a:cubicBezTo>
                <a:cubicBezTo>
                  <a:pt x="955" y="1025"/>
                  <a:pt x="955" y="1025"/>
                  <a:pt x="955" y="1025"/>
                </a:cubicBezTo>
                <a:cubicBezTo>
                  <a:pt x="952" y="1027"/>
                  <a:pt x="952" y="1027"/>
                  <a:pt x="952" y="1027"/>
                </a:cubicBezTo>
                <a:cubicBezTo>
                  <a:pt x="954" y="1024"/>
                  <a:pt x="954" y="1024"/>
                  <a:pt x="954" y="1024"/>
                </a:cubicBezTo>
                <a:cubicBezTo>
                  <a:pt x="956" y="1024"/>
                  <a:pt x="956" y="1024"/>
                  <a:pt x="956" y="1024"/>
                </a:cubicBezTo>
                <a:cubicBezTo>
                  <a:pt x="958" y="1022"/>
                  <a:pt x="958" y="1022"/>
                  <a:pt x="958" y="1022"/>
                </a:cubicBezTo>
                <a:cubicBezTo>
                  <a:pt x="960" y="1023"/>
                  <a:pt x="960" y="1023"/>
                  <a:pt x="960" y="1023"/>
                </a:cubicBezTo>
                <a:cubicBezTo>
                  <a:pt x="961" y="1022"/>
                  <a:pt x="957" y="1021"/>
                  <a:pt x="962" y="1022"/>
                </a:cubicBezTo>
                <a:cubicBezTo>
                  <a:pt x="961" y="1020"/>
                  <a:pt x="961" y="1020"/>
                  <a:pt x="961" y="1020"/>
                </a:cubicBezTo>
                <a:cubicBezTo>
                  <a:pt x="957" y="1019"/>
                  <a:pt x="957" y="1019"/>
                  <a:pt x="957" y="1019"/>
                </a:cubicBezTo>
                <a:cubicBezTo>
                  <a:pt x="959" y="1017"/>
                  <a:pt x="959" y="1017"/>
                  <a:pt x="959" y="1017"/>
                </a:cubicBezTo>
                <a:cubicBezTo>
                  <a:pt x="958" y="1017"/>
                  <a:pt x="958" y="1017"/>
                  <a:pt x="958" y="1017"/>
                </a:cubicBezTo>
                <a:cubicBezTo>
                  <a:pt x="961" y="1017"/>
                  <a:pt x="956" y="1012"/>
                  <a:pt x="959" y="1014"/>
                </a:cubicBezTo>
                <a:cubicBezTo>
                  <a:pt x="958" y="1013"/>
                  <a:pt x="958" y="1013"/>
                  <a:pt x="958" y="1013"/>
                </a:cubicBezTo>
                <a:cubicBezTo>
                  <a:pt x="956" y="1015"/>
                  <a:pt x="956" y="1015"/>
                  <a:pt x="956" y="1015"/>
                </a:cubicBezTo>
                <a:cubicBezTo>
                  <a:pt x="959" y="1010"/>
                  <a:pt x="959" y="1010"/>
                  <a:pt x="959" y="1010"/>
                </a:cubicBezTo>
                <a:cubicBezTo>
                  <a:pt x="957" y="1005"/>
                  <a:pt x="957" y="1005"/>
                  <a:pt x="957" y="1005"/>
                </a:cubicBezTo>
                <a:cubicBezTo>
                  <a:pt x="959" y="1002"/>
                  <a:pt x="959" y="1002"/>
                  <a:pt x="959" y="1002"/>
                </a:cubicBezTo>
                <a:cubicBezTo>
                  <a:pt x="963" y="1003"/>
                  <a:pt x="963" y="1003"/>
                  <a:pt x="963" y="1003"/>
                </a:cubicBezTo>
                <a:cubicBezTo>
                  <a:pt x="964" y="1003"/>
                  <a:pt x="964" y="1003"/>
                  <a:pt x="964" y="1003"/>
                </a:cubicBezTo>
                <a:cubicBezTo>
                  <a:pt x="966" y="1002"/>
                  <a:pt x="966" y="1002"/>
                  <a:pt x="966" y="1002"/>
                </a:cubicBezTo>
                <a:cubicBezTo>
                  <a:pt x="963" y="999"/>
                  <a:pt x="963" y="999"/>
                  <a:pt x="963" y="999"/>
                </a:cubicBezTo>
                <a:cubicBezTo>
                  <a:pt x="966" y="997"/>
                  <a:pt x="964" y="994"/>
                  <a:pt x="966" y="992"/>
                </a:cubicBezTo>
                <a:cubicBezTo>
                  <a:pt x="969" y="992"/>
                  <a:pt x="969" y="992"/>
                  <a:pt x="969" y="992"/>
                </a:cubicBezTo>
                <a:cubicBezTo>
                  <a:pt x="974" y="985"/>
                  <a:pt x="974" y="985"/>
                  <a:pt x="974" y="985"/>
                </a:cubicBezTo>
                <a:cubicBezTo>
                  <a:pt x="975" y="982"/>
                  <a:pt x="975" y="982"/>
                  <a:pt x="975" y="982"/>
                </a:cubicBezTo>
                <a:cubicBezTo>
                  <a:pt x="976" y="981"/>
                  <a:pt x="976" y="981"/>
                  <a:pt x="976" y="981"/>
                </a:cubicBezTo>
                <a:cubicBezTo>
                  <a:pt x="977" y="984"/>
                  <a:pt x="977" y="984"/>
                  <a:pt x="977" y="984"/>
                </a:cubicBezTo>
                <a:cubicBezTo>
                  <a:pt x="980" y="984"/>
                  <a:pt x="980" y="984"/>
                  <a:pt x="980" y="984"/>
                </a:cubicBezTo>
                <a:cubicBezTo>
                  <a:pt x="980" y="982"/>
                  <a:pt x="980" y="982"/>
                  <a:pt x="980" y="982"/>
                </a:cubicBezTo>
                <a:cubicBezTo>
                  <a:pt x="983" y="980"/>
                  <a:pt x="983" y="980"/>
                  <a:pt x="983" y="980"/>
                </a:cubicBezTo>
                <a:cubicBezTo>
                  <a:pt x="986" y="976"/>
                  <a:pt x="986" y="976"/>
                  <a:pt x="986" y="976"/>
                </a:cubicBezTo>
                <a:cubicBezTo>
                  <a:pt x="992" y="973"/>
                  <a:pt x="992" y="973"/>
                  <a:pt x="992" y="973"/>
                </a:cubicBezTo>
                <a:cubicBezTo>
                  <a:pt x="992" y="970"/>
                  <a:pt x="992" y="970"/>
                  <a:pt x="992" y="970"/>
                </a:cubicBezTo>
                <a:cubicBezTo>
                  <a:pt x="1001" y="965"/>
                  <a:pt x="1004" y="959"/>
                  <a:pt x="1014" y="953"/>
                </a:cubicBezTo>
                <a:cubicBezTo>
                  <a:pt x="1014" y="950"/>
                  <a:pt x="1014" y="950"/>
                  <a:pt x="1014" y="950"/>
                </a:cubicBezTo>
                <a:cubicBezTo>
                  <a:pt x="1015" y="951"/>
                  <a:pt x="1015" y="951"/>
                  <a:pt x="1015" y="951"/>
                </a:cubicBezTo>
                <a:cubicBezTo>
                  <a:pt x="1018" y="950"/>
                  <a:pt x="1018" y="950"/>
                  <a:pt x="1018" y="950"/>
                </a:cubicBezTo>
                <a:cubicBezTo>
                  <a:pt x="1019" y="946"/>
                  <a:pt x="1019" y="946"/>
                  <a:pt x="1019" y="946"/>
                </a:cubicBezTo>
                <a:cubicBezTo>
                  <a:pt x="1021" y="947"/>
                  <a:pt x="1021" y="947"/>
                  <a:pt x="1021" y="947"/>
                </a:cubicBezTo>
                <a:cubicBezTo>
                  <a:pt x="1025" y="941"/>
                  <a:pt x="1025" y="941"/>
                  <a:pt x="1025" y="941"/>
                </a:cubicBezTo>
                <a:cubicBezTo>
                  <a:pt x="1021" y="939"/>
                  <a:pt x="1021" y="939"/>
                  <a:pt x="1021" y="939"/>
                </a:cubicBezTo>
                <a:cubicBezTo>
                  <a:pt x="1025" y="939"/>
                  <a:pt x="1026" y="933"/>
                  <a:pt x="1026" y="934"/>
                </a:cubicBezTo>
                <a:cubicBezTo>
                  <a:pt x="1029" y="934"/>
                  <a:pt x="1029" y="934"/>
                  <a:pt x="1029" y="934"/>
                </a:cubicBezTo>
                <a:cubicBezTo>
                  <a:pt x="1029" y="933"/>
                  <a:pt x="1029" y="933"/>
                  <a:pt x="1029" y="933"/>
                </a:cubicBezTo>
                <a:cubicBezTo>
                  <a:pt x="1032" y="935"/>
                  <a:pt x="1030" y="930"/>
                  <a:pt x="1034" y="931"/>
                </a:cubicBezTo>
                <a:cubicBezTo>
                  <a:pt x="1031" y="930"/>
                  <a:pt x="1031" y="930"/>
                  <a:pt x="1031" y="930"/>
                </a:cubicBezTo>
                <a:cubicBezTo>
                  <a:pt x="1034" y="929"/>
                  <a:pt x="1034" y="929"/>
                  <a:pt x="1034" y="929"/>
                </a:cubicBezTo>
                <a:cubicBezTo>
                  <a:pt x="1036" y="928"/>
                  <a:pt x="1036" y="928"/>
                  <a:pt x="1036" y="928"/>
                </a:cubicBezTo>
                <a:cubicBezTo>
                  <a:pt x="1034" y="927"/>
                  <a:pt x="1034" y="927"/>
                  <a:pt x="1034" y="927"/>
                </a:cubicBezTo>
                <a:cubicBezTo>
                  <a:pt x="1040" y="924"/>
                  <a:pt x="1040" y="924"/>
                  <a:pt x="1040" y="924"/>
                </a:cubicBezTo>
                <a:cubicBezTo>
                  <a:pt x="1042" y="924"/>
                  <a:pt x="1042" y="924"/>
                  <a:pt x="1042" y="924"/>
                </a:cubicBezTo>
                <a:cubicBezTo>
                  <a:pt x="1043" y="924"/>
                  <a:pt x="1043" y="924"/>
                  <a:pt x="1043" y="924"/>
                </a:cubicBezTo>
                <a:cubicBezTo>
                  <a:pt x="1045" y="923"/>
                  <a:pt x="1045" y="923"/>
                  <a:pt x="1045" y="923"/>
                </a:cubicBezTo>
                <a:cubicBezTo>
                  <a:pt x="1039" y="922"/>
                  <a:pt x="1039" y="922"/>
                  <a:pt x="1039" y="922"/>
                </a:cubicBezTo>
                <a:cubicBezTo>
                  <a:pt x="1042" y="921"/>
                  <a:pt x="1042" y="921"/>
                  <a:pt x="1042" y="921"/>
                </a:cubicBezTo>
                <a:cubicBezTo>
                  <a:pt x="1046" y="922"/>
                  <a:pt x="1046" y="922"/>
                  <a:pt x="1046" y="922"/>
                </a:cubicBezTo>
                <a:cubicBezTo>
                  <a:pt x="1047" y="921"/>
                  <a:pt x="1047" y="921"/>
                  <a:pt x="1047" y="921"/>
                </a:cubicBezTo>
                <a:cubicBezTo>
                  <a:pt x="1045" y="917"/>
                  <a:pt x="1045" y="917"/>
                  <a:pt x="1045" y="917"/>
                </a:cubicBezTo>
                <a:cubicBezTo>
                  <a:pt x="1051" y="909"/>
                  <a:pt x="1051" y="909"/>
                  <a:pt x="1051" y="909"/>
                </a:cubicBezTo>
                <a:cubicBezTo>
                  <a:pt x="1052" y="911"/>
                  <a:pt x="1052" y="911"/>
                  <a:pt x="1052" y="911"/>
                </a:cubicBezTo>
                <a:cubicBezTo>
                  <a:pt x="1056" y="908"/>
                  <a:pt x="1056" y="908"/>
                  <a:pt x="1056" y="908"/>
                </a:cubicBezTo>
                <a:cubicBezTo>
                  <a:pt x="1056" y="910"/>
                  <a:pt x="1056" y="910"/>
                  <a:pt x="1056" y="910"/>
                </a:cubicBezTo>
                <a:cubicBezTo>
                  <a:pt x="1059" y="909"/>
                  <a:pt x="1059" y="909"/>
                  <a:pt x="1059" y="909"/>
                </a:cubicBezTo>
                <a:cubicBezTo>
                  <a:pt x="1060" y="907"/>
                  <a:pt x="1060" y="907"/>
                  <a:pt x="1060" y="907"/>
                </a:cubicBezTo>
                <a:cubicBezTo>
                  <a:pt x="1059" y="904"/>
                  <a:pt x="1059" y="904"/>
                  <a:pt x="1059" y="904"/>
                </a:cubicBezTo>
                <a:cubicBezTo>
                  <a:pt x="1056" y="904"/>
                  <a:pt x="1056" y="904"/>
                  <a:pt x="1056" y="904"/>
                </a:cubicBezTo>
                <a:cubicBezTo>
                  <a:pt x="1053" y="907"/>
                  <a:pt x="1053" y="907"/>
                  <a:pt x="1053" y="907"/>
                </a:cubicBezTo>
                <a:cubicBezTo>
                  <a:pt x="1046" y="906"/>
                  <a:pt x="1046" y="906"/>
                  <a:pt x="1046" y="906"/>
                </a:cubicBezTo>
                <a:cubicBezTo>
                  <a:pt x="1045" y="904"/>
                  <a:pt x="1045" y="904"/>
                  <a:pt x="1045" y="904"/>
                </a:cubicBezTo>
                <a:cubicBezTo>
                  <a:pt x="1048" y="903"/>
                  <a:pt x="1048" y="903"/>
                  <a:pt x="1048" y="903"/>
                </a:cubicBezTo>
                <a:cubicBezTo>
                  <a:pt x="1048" y="900"/>
                  <a:pt x="1050" y="902"/>
                  <a:pt x="1051" y="899"/>
                </a:cubicBezTo>
                <a:cubicBezTo>
                  <a:pt x="1051" y="901"/>
                  <a:pt x="1051" y="901"/>
                  <a:pt x="1051" y="901"/>
                </a:cubicBezTo>
                <a:cubicBezTo>
                  <a:pt x="1057" y="899"/>
                  <a:pt x="1057" y="899"/>
                  <a:pt x="1057" y="899"/>
                </a:cubicBezTo>
                <a:cubicBezTo>
                  <a:pt x="1059" y="901"/>
                  <a:pt x="1059" y="901"/>
                  <a:pt x="1059" y="901"/>
                </a:cubicBezTo>
                <a:cubicBezTo>
                  <a:pt x="1060" y="897"/>
                  <a:pt x="1060" y="897"/>
                  <a:pt x="1060" y="897"/>
                </a:cubicBezTo>
                <a:cubicBezTo>
                  <a:pt x="1064" y="895"/>
                  <a:pt x="1064" y="895"/>
                  <a:pt x="1064" y="895"/>
                </a:cubicBezTo>
                <a:cubicBezTo>
                  <a:pt x="1066" y="897"/>
                  <a:pt x="1066" y="897"/>
                  <a:pt x="1066" y="897"/>
                </a:cubicBezTo>
                <a:cubicBezTo>
                  <a:pt x="1069" y="893"/>
                  <a:pt x="1069" y="893"/>
                  <a:pt x="1069" y="893"/>
                </a:cubicBezTo>
                <a:cubicBezTo>
                  <a:pt x="1074" y="892"/>
                  <a:pt x="1074" y="892"/>
                  <a:pt x="1074" y="892"/>
                </a:cubicBezTo>
                <a:cubicBezTo>
                  <a:pt x="1073" y="891"/>
                  <a:pt x="1071" y="895"/>
                  <a:pt x="1073" y="890"/>
                </a:cubicBezTo>
                <a:cubicBezTo>
                  <a:pt x="1067" y="892"/>
                  <a:pt x="1067" y="892"/>
                  <a:pt x="1067" y="892"/>
                </a:cubicBezTo>
                <a:cubicBezTo>
                  <a:pt x="1070" y="888"/>
                  <a:pt x="1070" y="888"/>
                  <a:pt x="1070" y="888"/>
                </a:cubicBezTo>
                <a:cubicBezTo>
                  <a:pt x="1066" y="888"/>
                  <a:pt x="1066" y="890"/>
                  <a:pt x="1063" y="889"/>
                </a:cubicBezTo>
                <a:cubicBezTo>
                  <a:pt x="1066" y="890"/>
                  <a:pt x="1066" y="890"/>
                  <a:pt x="1066" y="890"/>
                </a:cubicBezTo>
                <a:cubicBezTo>
                  <a:pt x="1064" y="893"/>
                  <a:pt x="1064" y="893"/>
                  <a:pt x="1064" y="893"/>
                </a:cubicBezTo>
                <a:cubicBezTo>
                  <a:pt x="1061" y="892"/>
                  <a:pt x="1061" y="892"/>
                  <a:pt x="1061" y="892"/>
                </a:cubicBezTo>
                <a:cubicBezTo>
                  <a:pt x="1063" y="890"/>
                  <a:pt x="1063" y="890"/>
                  <a:pt x="1063" y="890"/>
                </a:cubicBezTo>
                <a:cubicBezTo>
                  <a:pt x="1057" y="890"/>
                  <a:pt x="1057" y="890"/>
                  <a:pt x="1057" y="890"/>
                </a:cubicBezTo>
                <a:cubicBezTo>
                  <a:pt x="1059" y="894"/>
                  <a:pt x="1059" y="894"/>
                  <a:pt x="1059" y="894"/>
                </a:cubicBezTo>
                <a:cubicBezTo>
                  <a:pt x="1057" y="893"/>
                  <a:pt x="1057" y="893"/>
                  <a:pt x="1057" y="893"/>
                </a:cubicBezTo>
                <a:cubicBezTo>
                  <a:pt x="1056" y="893"/>
                  <a:pt x="1056" y="893"/>
                  <a:pt x="1056" y="893"/>
                </a:cubicBezTo>
                <a:cubicBezTo>
                  <a:pt x="1056" y="895"/>
                  <a:pt x="1056" y="895"/>
                  <a:pt x="1056" y="895"/>
                </a:cubicBezTo>
                <a:cubicBezTo>
                  <a:pt x="1047" y="896"/>
                  <a:pt x="1047" y="896"/>
                  <a:pt x="1047" y="896"/>
                </a:cubicBezTo>
                <a:cubicBezTo>
                  <a:pt x="1042" y="898"/>
                  <a:pt x="1042" y="898"/>
                  <a:pt x="1042" y="898"/>
                </a:cubicBezTo>
                <a:cubicBezTo>
                  <a:pt x="1040" y="897"/>
                  <a:pt x="1040" y="897"/>
                  <a:pt x="1040" y="897"/>
                </a:cubicBezTo>
                <a:cubicBezTo>
                  <a:pt x="1038" y="899"/>
                  <a:pt x="1038" y="899"/>
                  <a:pt x="1038" y="899"/>
                </a:cubicBezTo>
                <a:cubicBezTo>
                  <a:pt x="1036" y="901"/>
                  <a:pt x="1033" y="898"/>
                  <a:pt x="1032" y="899"/>
                </a:cubicBezTo>
                <a:cubicBezTo>
                  <a:pt x="1032" y="898"/>
                  <a:pt x="1032" y="898"/>
                  <a:pt x="1032" y="898"/>
                </a:cubicBezTo>
                <a:cubicBezTo>
                  <a:pt x="1037" y="897"/>
                  <a:pt x="1037" y="897"/>
                  <a:pt x="1037" y="897"/>
                </a:cubicBezTo>
                <a:cubicBezTo>
                  <a:pt x="1039" y="894"/>
                  <a:pt x="1039" y="894"/>
                  <a:pt x="1039" y="894"/>
                </a:cubicBezTo>
                <a:cubicBezTo>
                  <a:pt x="1039" y="893"/>
                  <a:pt x="1039" y="893"/>
                  <a:pt x="1039" y="893"/>
                </a:cubicBezTo>
                <a:cubicBezTo>
                  <a:pt x="1038" y="894"/>
                  <a:pt x="1037" y="896"/>
                  <a:pt x="1034" y="895"/>
                </a:cubicBezTo>
                <a:cubicBezTo>
                  <a:pt x="1034" y="896"/>
                  <a:pt x="1034" y="896"/>
                  <a:pt x="1034" y="896"/>
                </a:cubicBezTo>
                <a:cubicBezTo>
                  <a:pt x="1032" y="892"/>
                  <a:pt x="1032" y="892"/>
                  <a:pt x="1032" y="892"/>
                </a:cubicBezTo>
                <a:cubicBezTo>
                  <a:pt x="1032" y="890"/>
                  <a:pt x="1032" y="890"/>
                  <a:pt x="1032" y="890"/>
                </a:cubicBezTo>
                <a:cubicBezTo>
                  <a:pt x="1036" y="890"/>
                  <a:pt x="1036" y="890"/>
                  <a:pt x="1036" y="890"/>
                </a:cubicBezTo>
                <a:cubicBezTo>
                  <a:pt x="1038" y="889"/>
                  <a:pt x="1038" y="889"/>
                  <a:pt x="1038" y="889"/>
                </a:cubicBezTo>
                <a:cubicBezTo>
                  <a:pt x="1039" y="890"/>
                  <a:pt x="1039" y="890"/>
                  <a:pt x="1039" y="890"/>
                </a:cubicBezTo>
                <a:cubicBezTo>
                  <a:pt x="1039" y="891"/>
                  <a:pt x="1042" y="891"/>
                  <a:pt x="1038" y="891"/>
                </a:cubicBezTo>
                <a:cubicBezTo>
                  <a:pt x="1038" y="892"/>
                  <a:pt x="1038" y="892"/>
                  <a:pt x="1038" y="892"/>
                </a:cubicBezTo>
                <a:cubicBezTo>
                  <a:pt x="1043" y="891"/>
                  <a:pt x="1043" y="891"/>
                  <a:pt x="1043" y="891"/>
                </a:cubicBezTo>
                <a:cubicBezTo>
                  <a:pt x="1044" y="889"/>
                  <a:pt x="1044" y="889"/>
                  <a:pt x="1044" y="889"/>
                </a:cubicBezTo>
                <a:cubicBezTo>
                  <a:pt x="1044" y="888"/>
                  <a:pt x="1041" y="887"/>
                  <a:pt x="1043" y="886"/>
                </a:cubicBezTo>
                <a:cubicBezTo>
                  <a:pt x="1042" y="885"/>
                  <a:pt x="1042" y="885"/>
                  <a:pt x="1042" y="885"/>
                </a:cubicBezTo>
                <a:cubicBezTo>
                  <a:pt x="1039" y="886"/>
                  <a:pt x="1039" y="886"/>
                  <a:pt x="1039" y="886"/>
                </a:cubicBezTo>
                <a:cubicBezTo>
                  <a:pt x="1038" y="884"/>
                  <a:pt x="1038" y="884"/>
                  <a:pt x="1038" y="884"/>
                </a:cubicBezTo>
                <a:cubicBezTo>
                  <a:pt x="1042" y="881"/>
                  <a:pt x="1042" y="881"/>
                  <a:pt x="1042" y="881"/>
                </a:cubicBezTo>
                <a:cubicBezTo>
                  <a:pt x="1039" y="880"/>
                  <a:pt x="1039" y="880"/>
                  <a:pt x="1039" y="880"/>
                </a:cubicBezTo>
                <a:cubicBezTo>
                  <a:pt x="1039" y="878"/>
                  <a:pt x="1039" y="878"/>
                  <a:pt x="1039" y="878"/>
                </a:cubicBezTo>
                <a:cubicBezTo>
                  <a:pt x="1043" y="877"/>
                  <a:pt x="1037" y="882"/>
                  <a:pt x="1043" y="877"/>
                </a:cubicBezTo>
                <a:cubicBezTo>
                  <a:pt x="1044" y="878"/>
                  <a:pt x="1042" y="879"/>
                  <a:pt x="1043" y="881"/>
                </a:cubicBezTo>
                <a:cubicBezTo>
                  <a:pt x="1042" y="882"/>
                  <a:pt x="1042" y="882"/>
                  <a:pt x="1042" y="882"/>
                </a:cubicBezTo>
                <a:cubicBezTo>
                  <a:pt x="1045" y="882"/>
                  <a:pt x="1045" y="882"/>
                  <a:pt x="1045" y="882"/>
                </a:cubicBezTo>
                <a:cubicBezTo>
                  <a:pt x="1044" y="882"/>
                  <a:pt x="1044" y="882"/>
                  <a:pt x="1044" y="882"/>
                </a:cubicBezTo>
                <a:cubicBezTo>
                  <a:pt x="1046" y="885"/>
                  <a:pt x="1046" y="885"/>
                  <a:pt x="1046" y="885"/>
                </a:cubicBezTo>
                <a:cubicBezTo>
                  <a:pt x="1047" y="885"/>
                  <a:pt x="1047" y="885"/>
                  <a:pt x="1047" y="885"/>
                </a:cubicBezTo>
                <a:cubicBezTo>
                  <a:pt x="1051" y="883"/>
                  <a:pt x="1051" y="883"/>
                  <a:pt x="1051" y="883"/>
                </a:cubicBezTo>
                <a:cubicBezTo>
                  <a:pt x="1051" y="881"/>
                  <a:pt x="1051" y="881"/>
                  <a:pt x="1051" y="881"/>
                </a:cubicBezTo>
                <a:cubicBezTo>
                  <a:pt x="1055" y="880"/>
                  <a:pt x="1055" y="880"/>
                  <a:pt x="1055" y="880"/>
                </a:cubicBezTo>
                <a:cubicBezTo>
                  <a:pt x="1056" y="877"/>
                  <a:pt x="1056" y="877"/>
                  <a:pt x="1056" y="877"/>
                </a:cubicBezTo>
                <a:cubicBezTo>
                  <a:pt x="1060" y="879"/>
                  <a:pt x="1060" y="879"/>
                  <a:pt x="1060" y="879"/>
                </a:cubicBezTo>
                <a:cubicBezTo>
                  <a:pt x="1063" y="877"/>
                  <a:pt x="1063" y="877"/>
                  <a:pt x="1063" y="877"/>
                </a:cubicBezTo>
                <a:cubicBezTo>
                  <a:pt x="1060" y="881"/>
                  <a:pt x="1060" y="881"/>
                  <a:pt x="1060" y="881"/>
                </a:cubicBezTo>
                <a:cubicBezTo>
                  <a:pt x="1057" y="879"/>
                  <a:pt x="1057" y="879"/>
                  <a:pt x="1057" y="879"/>
                </a:cubicBezTo>
                <a:cubicBezTo>
                  <a:pt x="1056" y="880"/>
                  <a:pt x="1056" y="880"/>
                  <a:pt x="1056" y="880"/>
                </a:cubicBezTo>
                <a:cubicBezTo>
                  <a:pt x="1055" y="880"/>
                  <a:pt x="1059" y="880"/>
                  <a:pt x="1055" y="882"/>
                </a:cubicBezTo>
                <a:cubicBezTo>
                  <a:pt x="1059" y="883"/>
                  <a:pt x="1059" y="883"/>
                  <a:pt x="1059" y="883"/>
                </a:cubicBezTo>
                <a:cubicBezTo>
                  <a:pt x="1056" y="884"/>
                  <a:pt x="1056" y="884"/>
                  <a:pt x="1056" y="884"/>
                </a:cubicBezTo>
                <a:cubicBezTo>
                  <a:pt x="1055" y="885"/>
                  <a:pt x="1055" y="885"/>
                  <a:pt x="1055" y="885"/>
                </a:cubicBezTo>
                <a:cubicBezTo>
                  <a:pt x="1056" y="886"/>
                  <a:pt x="1056" y="886"/>
                  <a:pt x="1056" y="886"/>
                </a:cubicBezTo>
                <a:cubicBezTo>
                  <a:pt x="1063" y="882"/>
                  <a:pt x="1063" y="882"/>
                  <a:pt x="1063" y="882"/>
                </a:cubicBezTo>
                <a:cubicBezTo>
                  <a:pt x="1064" y="880"/>
                  <a:pt x="1064" y="880"/>
                  <a:pt x="1064" y="880"/>
                </a:cubicBezTo>
                <a:cubicBezTo>
                  <a:pt x="1063" y="879"/>
                  <a:pt x="1063" y="879"/>
                  <a:pt x="1063" y="879"/>
                </a:cubicBezTo>
                <a:cubicBezTo>
                  <a:pt x="1066" y="878"/>
                  <a:pt x="1066" y="878"/>
                  <a:pt x="1066" y="878"/>
                </a:cubicBezTo>
                <a:cubicBezTo>
                  <a:pt x="1074" y="873"/>
                  <a:pt x="1074" y="873"/>
                  <a:pt x="1074" y="873"/>
                </a:cubicBezTo>
                <a:cubicBezTo>
                  <a:pt x="1075" y="873"/>
                  <a:pt x="1075" y="873"/>
                  <a:pt x="1075" y="873"/>
                </a:cubicBezTo>
                <a:cubicBezTo>
                  <a:pt x="1078" y="872"/>
                  <a:pt x="1078" y="872"/>
                  <a:pt x="1078" y="872"/>
                </a:cubicBezTo>
                <a:cubicBezTo>
                  <a:pt x="1078" y="873"/>
                  <a:pt x="1072" y="871"/>
                  <a:pt x="1079" y="875"/>
                </a:cubicBezTo>
                <a:cubicBezTo>
                  <a:pt x="1082" y="875"/>
                  <a:pt x="1082" y="875"/>
                  <a:pt x="1082" y="875"/>
                </a:cubicBezTo>
                <a:cubicBezTo>
                  <a:pt x="1081" y="875"/>
                  <a:pt x="1084" y="870"/>
                  <a:pt x="1081" y="877"/>
                </a:cubicBezTo>
                <a:cubicBezTo>
                  <a:pt x="1084" y="873"/>
                  <a:pt x="1084" y="873"/>
                  <a:pt x="1084" y="873"/>
                </a:cubicBezTo>
                <a:cubicBezTo>
                  <a:pt x="1084" y="874"/>
                  <a:pt x="1087" y="876"/>
                  <a:pt x="1087" y="872"/>
                </a:cubicBezTo>
                <a:cubicBezTo>
                  <a:pt x="1091" y="871"/>
                  <a:pt x="1093" y="872"/>
                  <a:pt x="1096" y="869"/>
                </a:cubicBezTo>
                <a:cubicBezTo>
                  <a:pt x="1100" y="862"/>
                  <a:pt x="1100" y="862"/>
                  <a:pt x="1100" y="862"/>
                </a:cubicBezTo>
                <a:cubicBezTo>
                  <a:pt x="1102" y="861"/>
                  <a:pt x="1102" y="861"/>
                  <a:pt x="1102" y="861"/>
                </a:cubicBezTo>
                <a:cubicBezTo>
                  <a:pt x="1104" y="858"/>
                  <a:pt x="1104" y="858"/>
                  <a:pt x="1104" y="858"/>
                </a:cubicBezTo>
                <a:cubicBezTo>
                  <a:pt x="1106" y="858"/>
                  <a:pt x="1106" y="858"/>
                  <a:pt x="1106" y="858"/>
                </a:cubicBezTo>
                <a:cubicBezTo>
                  <a:pt x="1106" y="858"/>
                  <a:pt x="1101" y="856"/>
                  <a:pt x="1107" y="860"/>
                </a:cubicBezTo>
                <a:cubicBezTo>
                  <a:pt x="1109" y="857"/>
                  <a:pt x="1109" y="857"/>
                  <a:pt x="1109" y="857"/>
                </a:cubicBezTo>
                <a:cubicBezTo>
                  <a:pt x="1114" y="859"/>
                  <a:pt x="1114" y="859"/>
                  <a:pt x="1114" y="859"/>
                </a:cubicBezTo>
                <a:cubicBezTo>
                  <a:pt x="1116" y="856"/>
                  <a:pt x="1116" y="856"/>
                  <a:pt x="1116" y="856"/>
                </a:cubicBezTo>
                <a:cubicBezTo>
                  <a:pt x="1115" y="855"/>
                  <a:pt x="1115" y="855"/>
                  <a:pt x="1115" y="855"/>
                </a:cubicBezTo>
                <a:cubicBezTo>
                  <a:pt x="1114" y="854"/>
                  <a:pt x="1114" y="854"/>
                  <a:pt x="1114" y="854"/>
                </a:cubicBezTo>
                <a:cubicBezTo>
                  <a:pt x="1114" y="855"/>
                  <a:pt x="1112" y="854"/>
                  <a:pt x="1111" y="855"/>
                </a:cubicBezTo>
                <a:cubicBezTo>
                  <a:pt x="1116" y="851"/>
                  <a:pt x="1116" y="851"/>
                  <a:pt x="1116" y="851"/>
                </a:cubicBezTo>
                <a:cubicBezTo>
                  <a:pt x="1121" y="848"/>
                  <a:pt x="1121" y="848"/>
                  <a:pt x="1121" y="848"/>
                </a:cubicBezTo>
                <a:cubicBezTo>
                  <a:pt x="1121" y="849"/>
                  <a:pt x="1117" y="848"/>
                  <a:pt x="1121" y="850"/>
                </a:cubicBezTo>
                <a:cubicBezTo>
                  <a:pt x="1124" y="848"/>
                  <a:pt x="1124" y="848"/>
                  <a:pt x="1124" y="848"/>
                </a:cubicBezTo>
                <a:cubicBezTo>
                  <a:pt x="1120" y="846"/>
                  <a:pt x="1120" y="846"/>
                  <a:pt x="1120" y="846"/>
                </a:cubicBezTo>
                <a:cubicBezTo>
                  <a:pt x="1125" y="842"/>
                  <a:pt x="1125" y="842"/>
                  <a:pt x="1125" y="842"/>
                </a:cubicBezTo>
                <a:cubicBezTo>
                  <a:pt x="1124" y="843"/>
                  <a:pt x="1124" y="843"/>
                  <a:pt x="1124" y="843"/>
                </a:cubicBezTo>
                <a:cubicBezTo>
                  <a:pt x="1129" y="842"/>
                  <a:pt x="1129" y="842"/>
                  <a:pt x="1129" y="842"/>
                </a:cubicBezTo>
                <a:cubicBezTo>
                  <a:pt x="1131" y="838"/>
                  <a:pt x="1131" y="838"/>
                  <a:pt x="1131" y="838"/>
                </a:cubicBezTo>
                <a:cubicBezTo>
                  <a:pt x="1139" y="831"/>
                  <a:pt x="1139" y="831"/>
                  <a:pt x="1139" y="831"/>
                </a:cubicBezTo>
                <a:cubicBezTo>
                  <a:pt x="1139" y="830"/>
                  <a:pt x="1142" y="834"/>
                  <a:pt x="1138" y="830"/>
                </a:cubicBezTo>
                <a:cubicBezTo>
                  <a:pt x="1134" y="832"/>
                  <a:pt x="1134" y="832"/>
                  <a:pt x="1134" y="832"/>
                </a:cubicBezTo>
                <a:cubicBezTo>
                  <a:pt x="1131" y="831"/>
                  <a:pt x="1131" y="831"/>
                  <a:pt x="1131" y="831"/>
                </a:cubicBezTo>
                <a:cubicBezTo>
                  <a:pt x="1129" y="831"/>
                  <a:pt x="1129" y="831"/>
                  <a:pt x="1129" y="831"/>
                </a:cubicBezTo>
                <a:cubicBezTo>
                  <a:pt x="1127" y="834"/>
                  <a:pt x="1127" y="834"/>
                  <a:pt x="1127" y="834"/>
                </a:cubicBezTo>
                <a:cubicBezTo>
                  <a:pt x="1117" y="836"/>
                  <a:pt x="1117" y="836"/>
                  <a:pt x="1117" y="836"/>
                </a:cubicBezTo>
                <a:cubicBezTo>
                  <a:pt x="1115" y="837"/>
                  <a:pt x="1115" y="837"/>
                  <a:pt x="1115" y="837"/>
                </a:cubicBezTo>
                <a:cubicBezTo>
                  <a:pt x="1109" y="839"/>
                  <a:pt x="1109" y="839"/>
                  <a:pt x="1109" y="839"/>
                </a:cubicBezTo>
                <a:cubicBezTo>
                  <a:pt x="1105" y="836"/>
                  <a:pt x="1105" y="836"/>
                  <a:pt x="1105" y="836"/>
                </a:cubicBezTo>
                <a:cubicBezTo>
                  <a:pt x="1099" y="837"/>
                  <a:pt x="1099" y="837"/>
                  <a:pt x="1099" y="837"/>
                </a:cubicBezTo>
                <a:cubicBezTo>
                  <a:pt x="1101" y="838"/>
                  <a:pt x="1094" y="839"/>
                  <a:pt x="1100" y="840"/>
                </a:cubicBezTo>
                <a:cubicBezTo>
                  <a:pt x="1098" y="842"/>
                  <a:pt x="1098" y="842"/>
                  <a:pt x="1098" y="842"/>
                </a:cubicBezTo>
                <a:cubicBezTo>
                  <a:pt x="1097" y="841"/>
                  <a:pt x="1097" y="841"/>
                  <a:pt x="1097" y="841"/>
                </a:cubicBezTo>
                <a:cubicBezTo>
                  <a:pt x="1091" y="843"/>
                  <a:pt x="1091" y="843"/>
                  <a:pt x="1091" y="843"/>
                </a:cubicBezTo>
                <a:cubicBezTo>
                  <a:pt x="1088" y="840"/>
                  <a:pt x="1088" y="840"/>
                  <a:pt x="1088" y="840"/>
                </a:cubicBezTo>
                <a:cubicBezTo>
                  <a:pt x="1071" y="844"/>
                  <a:pt x="1071" y="844"/>
                  <a:pt x="1071" y="844"/>
                </a:cubicBezTo>
                <a:cubicBezTo>
                  <a:pt x="1065" y="845"/>
                  <a:pt x="1065" y="845"/>
                  <a:pt x="1065" y="845"/>
                </a:cubicBezTo>
                <a:cubicBezTo>
                  <a:pt x="1064" y="849"/>
                  <a:pt x="1071" y="843"/>
                  <a:pt x="1064" y="848"/>
                </a:cubicBezTo>
                <a:cubicBezTo>
                  <a:pt x="1067" y="847"/>
                  <a:pt x="1071" y="848"/>
                  <a:pt x="1074" y="846"/>
                </a:cubicBezTo>
                <a:cubicBezTo>
                  <a:pt x="1075" y="848"/>
                  <a:pt x="1075" y="848"/>
                  <a:pt x="1075" y="848"/>
                </a:cubicBezTo>
                <a:cubicBezTo>
                  <a:pt x="1063" y="851"/>
                  <a:pt x="1063" y="851"/>
                  <a:pt x="1063" y="851"/>
                </a:cubicBezTo>
                <a:cubicBezTo>
                  <a:pt x="1054" y="852"/>
                  <a:pt x="1054" y="852"/>
                  <a:pt x="1054" y="852"/>
                </a:cubicBezTo>
                <a:cubicBezTo>
                  <a:pt x="1057" y="849"/>
                  <a:pt x="1057" y="849"/>
                  <a:pt x="1057" y="849"/>
                </a:cubicBezTo>
                <a:cubicBezTo>
                  <a:pt x="1059" y="850"/>
                  <a:pt x="1059" y="850"/>
                  <a:pt x="1059" y="850"/>
                </a:cubicBezTo>
                <a:cubicBezTo>
                  <a:pt x="1063" y="848"/>
                  <a:pt x="1063" y="848"/>
                  <a:pt x="1063" y="848"/>
                </a:cubicBezTo>
                <a:cubicBezTo>
                  <a:pt x="1059" y="847"/>
                  <a:pt x="1059" y="847"/>
                  <a:pt x="1059" y="847"/>
                </a:cubicBezTo>
                <a:cubicBezTo>
                  <a:pt x="1047" y="851"/>
                  <a:pt x="1047" y="851"/>
                  <a:pt x="1047" y="851"/>
                </a:cubicBezTo>
                <a:cubicBezTo>
                  <a:pt x="1048" y="853"/>
                  <a:pt x="1048" y="853"/>
                  <a:pt x="1048" y="853"/>
                </a:cubicBezTo>
                <a:cubicBezTo>
                  <a:pt x="1050" y="853"/>
                  <a:pt x="1050" y="853"/>
                  <a:pt x="1050" y="853"/>
                </a:cubicBezTo>
                <a:cubicBezTo>
                  <a:pt x="1048" y="854"/>
                  <a:pt x="1048" y="854"/>
                  <a:pt x="1048" y="854"/>
                </a:cubicBezTo>
                <a:cubicBezTo>
                  <a:pt x="1047" y="854"/>
                  <a:pt x="1047" y="854"/>
                  <a:pt x="1047" y="854"/>
                </a:cubicBezTo>
                <a:cubicBezTo>
                  <a:pt x="1041" y="856"/>
                  <a:pt x="1041" y="856"/>
                  <a:pt x="1041" y="856"/>
                </a:cubicBezTo>
                <a:cubicBezTo>
                  <a:pt x="1041" y="856"/>
                  <a:pt x="1041" y="856"/>
                  <a:pt x="1041" y="856"/>
                </a:cubicBezTo>
                <a:cubicBezTo>
                  <a:pt x="1041" y="854"/>
                  <a:pt x="1041" y="854"/>
                  <a:pt x="1041" y="854"/>
                </a:cubicBezTo>
                <a:cubicBezTo>
                  <a:pt x="1045" y="854"/>
                  <a:pt x="1045" y="854"/>
                  <a:pt x="1045" y="854"/>
                </a:cubicBezTo>
                <a:cubicBezTo>
                  <a:pt x="1045" y="852"/>
                  <a:pt x="1045" y="852"/>
                  <a:pt x="1045" y="852"/>
                </a:cubicBezTo>
                <a:cubicBezTo>
                  <a:pt x="1046" y="852"/>
                  <a:pt x="1044" y="849"/>
                  <a:pt x="1046" y="853"/>
                </a:cubicBezTo>
                <a:cubicBezTo>
                  <a:pt x="1043" y="850"/>
                  <a:pt x="1043" y="850"/>
                  <a:pt x="1043" y="850"/>
                </a:cubicBezTo>
                <a:cubicBezTo>
                  <a:pt x="1040" y="852"/>
                  <a:pt x="1040" y="852"/>
                  <a:pt x="1040" y="852"/>
                </a:cubicBezTo>
                <a:cubicBezTo>
                  <a:pt x="1034" y="850"/>
                  <a:pt x="1049" y="851"/>
                  <a:pt x="1035" y="852"/>
                </a:cubicBezTo>
                <a:cubicBezTo>
                  <a:pt x="1027" y="855"/>
                  <a:pt x="1027" y="855"/>
                  <a:pt x="1027" y="855"/>
                </a:cubicBezTo>
                <a:cubicBezTo>
                  <a:pt x="1022" y="855"/>
                  <a:pt x="1022" y="855"/>
                  <a:pt x="1022" y="855"/>
                </a:cubicBezTo>
                <a:cubicBezTo>
                  <a:pt x="1010" y="857"/>
                  <a:pt x="1010" y="857"/>
                  <a:pt x="1010" y="857"/>
                </a:cubicBezTo>
                <a:cubicBezTo>
                  <a:pt x="1009" y="858"/>
                  <a:pt x="1009" y="858"/>
                  <a:pt x="1009" y="858"/>
                </a:cubicBezTo>
                <a:cubicBezTo>
                  <a:pt x="1005" y="858"/>
                  <a:pt x="1005" y="858"/>
                  <a:pt x="1005" y="858"/>
                </a:cubicBezTo>
                <a:cubicBezTo>
                  <a:pt x="1001" y="860"/>
                  <a:pt x="1001" y="860"/>
                  <a:pt x="1001" y="860"/>
                </a:cubicBezTo>
                <a:cubicBezTo>
                  <a:pt x="996" y="861"/>
                  <a:pt x="996" y="861"/>
                  <a:pt x="996" y="861"/>
                </a:cubicBezTo>
                <a:cubicBezTo>
                  <a:pt x="995" y="860"/>
                  <a:pt x="995" y="860"/>
                  <a:pt x="995" y="860"/>
                </a:cubicBezTo>
                <a:cubicBezTo>
                  <a:pt x="992" y="862"/>
                  <a:pt x="992" y="862"/>
                  <a:pt x="992" y="862"/>
                </a:cubicBezTo>
                <a:cubicBezTo>
                  <a:pt x="989" y="862"/>
                  <a:pt x="1000" y="855"/>
                  <a:pt x="987" y="864"/>
                </a:cubicBezTo>
                <a:cubicBezTo>
                  <a:pt x="986" y="861"/>
                  <a:pt x="986" y="861"/>
                  <a:pt x="986" y="861"/>
                </a:cubicBezTo>
                <a:cubicBezTo>
                  <a:pt x="985" y="861"/>
                  <a:pt x="1006" y="861"/>
                  <a:pt x="976" y="865"/>
                </a:cubicBezTo>
                <a:cubicBezTo>
                  <a:pt x="965" y="867"/>
                  <a:pt x="965" y="867"/>
                  <a:pt x="965" y="867"/>
                </a:cubicBezTo>
                <a:cubicBezTo>
                  <a:pt x="944" y="870"/>
                  <a:pt x="944" y="870"/>
                  <a:pt x="944" y="870"/>
                </a:cubicBezTo>
                <a:cubicBezTo>
                  <a:pt x="942" y="868"/>
                  <a:pt x="942" y="868"/>
                  <a:pt x="942" y="868"/>
                </a:cubicBezTo>
                <a:cubicBezTo>
                  <a:pt x="941" y="868"/>
                  <a:pt x="941" y="868"/>
                  <a:pt x="941" y="868"/>
                </a:cubicBezTo>
                <a:cubicBezTo>
                  <a:pt x="941" y="870"/>
                  <a:pt x="941" y="870"/>
                  <a:pt x="941" y="870"/>
                </a:cubicBezTo>
                <a:cubicBezTo>
                  <a:pt x="935" y="873"/>
                  <a:pt x="935" y="873"/>
                  <a:pt x="935" y="873"/>
                </a:cubicBezTo>
                <a:cubicBezTo>
                  <a:pt x="918" y="874"/>
                  <a:pt x="918" y="874"/>
                  <a:pt x="918" y="874"/>
                </a:cubicBezTo>
                <a:cubicBezTo>
                  <a:pt x="918" y="873"/>
                  <a:pt x="918" y="873"/>
                  <a:pt x="918" y="873"/>
                </a:cubicBezTo>
                <a:cubicBezTo>
                  <a:pt x="914" y="873"/>
                  <a:pt x="914" y="873"/>
                  <a:pt x="914" y="873"/>
                </a:cubicBezTo>
                <a:cubicBezTo>
                  <a:pt x="912" y="875"/>
                  <a:pt x="912" y="875"/>
                  <a:pt x="912" y="875"/>
                </a:cubicBezTo>
                <a:cubicBezTo>
                  <a:pt x="903" y="877"/>
                  <a:pt x="903" y="877"/>
                  <a:pt x="903" y="877"/>
                </a:cubicBezTo>
                <a:cubicBezTo>
                  <a:pt x="899" y="875"/>
                  <a:pt x="899" y="875"/>
                  <a:pt x="899" y="875"/>
                </a:cubicBezTo>
                <a:cubicBezTo>
                  <a:pt x="898" y="873"/>
                  <a:pt x="895" y="873"/>
                  <a:pt x="896" y="878"/>
                </a:cubicBezTo>
                <a:cubicBezTo>
                  <a:pt x="895" y="879"/>
                  <a:pt x="895" y="879"/>
                  <a:pt x="895" y="879"/>
                </a:cubicBezTo>
                <a:cubicBezTo>
                  <a:pt x="891" y="875"/>
                  <a:pt x="891" y="875"/>
                  <a:pt x="891" y="875"/>
                </a:cubicBezTo>
                <a:cubicBezTo>
                  <a:pt x="889" y="876"/>
                  <a:pt x="889" y="876"/>
                  <a:pt x="889" y="876"/>
                </a:cubicBezTo>
                <a:cubicBezTo>
                  <a:pt x="886" y="879"/>
                  <a:pt x="886" y="879"/>
                  <a:pt x="886" y="879"/>
                </a:cubicBezTo>
                <a:cubicBezTo>
                  <a:pt x="881" y="881"/>
                  <a:pt x="881" y="881"/>
                  <a:pt x="881" y="881"/>
                </a:cubicBezTo>
                <a:cubicBezTo>
                  <a:pt x="863" y="882"/>
                  <a:pt x="863" y="882"/>
                  <a:pt x="863" y="882"/>
                </a:cubicBezTo>
                <a:cubicBezTo>
                  <a:pt x="862" y="883"/>
                  <a:pt x="862" y="883"/>
                  <a:pt x="862" y="883"/>
                </a:cubicBezTo>
                <a:cubicBezTo>
                  <a:pt x="860" y="883"/>
                  <a:pt x="860" y="883"/>
                  <a:pt x="860" y="883"/>
                </a:cubicBezTo>
                <a:cubicBezTo>
                  <a:pt x="859" y="882"/>
                  <a:pt x="859" y="882"/>
                  <a:pt x="859" y="882"/>
                </a:cubicBezTo>
                <a:cubicBezTo>
                  <a:pt x="858" y="883"/>
                  <a:pt x="858" y="883"/>
                  <a:pt x="858" y="883"/>
                </a:cubicBezTo>
                <a:cubicBezTo>
                  <a:pt x="853" y="884"/>
                  <a:pt x="853" y="884"/>
                  <a:pt x="853" y="884"/>
                </a:cubicBezTo>
                <a:cubicBezTo>
                  <a:pt x="835" y="886"/>
                  <a:pt x="835" y="886"/>
                  <a:pt x="835" y="886"/>
                </a:cubicBezTo>
                <a:cubicBezTo>
                  <a:pt x="832" y="887"/>
                  <a:pt x="832" y="887"/>
                  <a:pt x="832" y="887"/>
                </a:cubicBezTo>
                <a:cubicBezTo>
                  <a:pt x="821" y="889"/>
                  <a:pt x="821" y="889"/>
                  <a:pt x="821" y="889"/>
                </a:cubicBezTo>
                <a:cubicBezTo>
                  <a:pt x="815" y="890"/>
                  <a:pt x="815" y="890"/>
                  <a:pt x="815" y="890"/>
                </a:cubicBezTo>
                <a:cubicBezTo>
                  <a:pt x="813" y="889"/>
                  <a:pt x="813" y="889"/>
                  <a:pt x="813" y="889"/>
                </a:cubicBezTo>
                <a:cubicBezTo>
                  <a:pt x="808" y="890"/>
                  <a:pt x="808" y="890"/>
                  <a:pt x="808" y="890"/>
                </a:cubicBezTo>
                <a:cubicBezTo>
                  <a:pt x="807" y="890"/>
                  <a:pt x="807" y="890"/>
                  <a:pt x="807" y="890"/>
                </a:cubicBezTo>
                <a:cubicBezTo>
                  <a:pt x="806" y="889"/>
                  <a:pt x="806" y="889"/>
                  <a:pt x="806" y="889"/>
                </a:cubicBezTo>
                <a:cubicBezTo>
                  <a:pt x="797" y="892"/>
                  <a:pt x="797" y="892"/>
                  <a:pt x="797" y="892"/>
                </a:cubicBezTo>
                <a:cubicBezTo>
                  <a:pt x="786" y="893"/>
                  <a:pt x="786" y="893"/>
                  <a:pt x="786" y="893"/>
                </a:cubicBezTo>
                <a:cubicBezTo>
                  <a:pt x="775" y="894"/>
                  <a:pt x="775" y="894"/>
                  <a:pt x="775" y="894"/>
                </a:cubicBezTo>
                <a:cubicBezTo>
                  <a:pt x="774" y="894"/>
                  <a:pt x="774" y="894"/>
                  <a:pt x="774" y="894"/>
                </a:cubicBezTo>
                <a:cubicBezTo>
                  <a:pt x="771" y="895"/>
                  <a:pt x="771" y="895"/>
                  <a:pt x="771" y="895"/>
                </a:cubicBezTo>
                <a:cubicBezTo>
                  <a:pt x="770" y="894"/>
                  <a:pt x="770" y="894"/>
                  <a:pt x="770" y="894"/>
                </a:cubicBezTo>
                <a:cubicBezTo>
                  <a:pt x="762" y="897"/>
                  <a:pt x="762" y="897"/>
                  <a:pt x="762" y="897"/>
                </a:cubicBezTo>
                <a:cubicBezTo>
                  <a:pt x="753" y="897"/>
                  <a:pt x="753" y="897"/>
                  <a:pt x="753" y="897"/>
                </a:cubicBezTo>
                <a:cubicBezTo>
                  <a:pt x="751" y="898"/>
                  <a:pt x="751" y="898"/>
                  <a:pt x="751" y="898"/>
                </a:cubicBezTo>
                <a:cubicBezTo>
                  <a:pt x="747" y="897"/>
                  <a:pt x="747" y="897"/>
                  <a:pt x="747" y="897"/>
                </a:cubicBezTo>
                <a:cubicBezTo>
                  <a:pt x="735" y="899"/>
                  <a:pt x="735" y="899"/>
                  <a:pt x="735" y="899"/>
                </a:cubicBezTo>
                <a:cubicBezTo>
                  <a:pt x="732" y="899"/>
                  <a:pt x="732" y="899"/>
                  <a:pt x="732" y="899"/>
                </a:cubicBezTo>
                <a:cubicBezTo>
                  <a:pt x="731" y="901"/>
                  <a:pt x="731" y="901"/>
                  <a:pt x="731" y="901"/>
                </a:cubicBezTo>
                <a:cubicBezTo>
                  <a:pt x="700" y="905"/>
                  <a:pt x="700" y="905"/>
                  <a:pt x="700" y="905"/>
                </a:cubicBezTo>
                <a:cubicBezTo>
                  <a:pt x="692" y="906"/>
                  <a:pt x="692" y="906"/>
                  <a:pt x="692" y="906"/>
                </a:cubicBezTo>
                <a:cubicBezTo>
                  <a:pt x="691" y="908"/>
                  <a:pt x="691" y="908"/>
                  <a:pt x="691" y="908"/>
                </a:cubicBezTo>
                <a:cubicBezTo>
                  <a:pt x="691" y="909"/>
                  <a:pt x="690" y="910"/>
                  <a:pt x="688" y="909"/>
                </a:cubicBezTo>
                <a:cubicBezTo>
                  <a:pt x="691" y="906"/>
                  <a:pt x="691" y="906"/>
                  <a:pt x="691" y="906"/>
                </a:cubicBezTo>
                <a:cubicBezTo>
                  <a:pt x="686" y="906"/>
                  <a:pt x="686" y="906"/>
                  <a:pt x="686" y="906"/>
                </a:cubicBezTo>
                <a:cubicBezTo>
                  <a:pt x="677" y="907"/>
                  <a:pt x="677" y="907"/>
                  <a:pt x="677" y="907"/>
                </a:cubicBezTo>
                <a:cubicBezTo>
                  <a:pt x="674" y="909"/>
                  <a:pt x="674" y="909"/>
                  <a:pt x="674" y="909"/>
                </a:cubicBezTo>
                <a:cubicBezTo>
                  <a:pt x="669" y="908"/>
                  <a:pt x="669" y="908"/>
                  <a:pt x="669" y="908"/>
                </a:cubicBezTo>
                <a:cubicBezTo>
                  <a:pt x="663" y="910"/>
                  <a:pt x="663" y="910"/>
                  <a:pt x="663" y="910"/>
                </a:cubicBezTo>
                <a:cubicBezTo>
                  <a:pt x="660" y="909"/>
                  <a:pt x="660" y="909"/>
                  <a:pt x="660" y="909"/>
                </a:cubicBezTo>
                <a:cubicBezTo>
                  <a:pt x="649" y="911"/>
                  <a:pt x="649" y="911"/>
                  <a:pt x="649" y="911"/>
                </a:cubicBezTo>
                <a:cubicBezTo>
                  <a:pt x="640" y="912"/>
                  <a:pt x="640" y="912"/>
                  <a:pt x="640" y="912"/>
                </a:cubicBezTo>
                <a:cubicBezTo>
                  <a:pt x="635" y="913"/>
                  <a:pt x="635" y="913"/>
                  <a:pt x="635" y="913"/>
                </a:cubicBezTo>
                <a:cubicBezTo>
                  <a:pt x="625" y="914"/>
                  <a:pt x="625" y="914"/>
                  <a:pt x="625" y="914"/>
                </a:cubicBezTo>
                <a:cubicBezTo>
                  <a:pt x="623" y="915"/>
                  <a:pt x="623" y="915"/>
                  <a:pt x="623" y="915"/>
                </a:cubicBezTo>
                <a:cubicBezTo>
                  <a:pt x="620" y="915"/>
                  <a:pt x="620" y="915"/>
                  <a:pt x="620" y="915"/>
                </a:cubicBezTo>
                <a:cubicBezTo>
                  <a:pt x="615" y="917"/>
                  <a:pt x="615" y="917"/>
                  <a:pt x="615" y="917"/>
                </a:cubicBezTo>
                <a:cubicBezTo>
                  <a:pt x="596" y="918"/>
                  <a:pt x="596" y="918"/>
                  <a:pt x="596" y="918"/>
                </a:cubicBezTo>
                <a:cubicBezTo>
                  <a:pt x="585" y="919"/>
                  <a:pt x="585" y="919"/>
                  <a:pt x="585" y="919"/>
                </a:cubicBezTo>
                <a:cubicBezTo>
                  <a:pt x="583" y="922"/>
                  <a:pt x="583" y="922"/>
                  <a:pt x="583" y="922"/>
                </a:cubicBezTo>
                <a:cubicBezTo>
                  <a:pt x="583" y="920"/>
                  <a:pt x="583" y="920"/>
                  <a:pt x="583" y="920"/>
                </a:cubicBezTo>
                <a:cubicBezTo>
                  <a:pt x="581" y="922"/>
                  <a:pt x="581" y="922"/>
                  <a:pt x="581" y="922"/>
                </a:cubicBezTo>
                <a:cubicBezTo>
                  <a:pt x="581" y="921"/>
                  <a:pt x="587" y="924"/>
                  <a:pt x="579" y="921"/>
                </a:cubicBezTo>
                <a:cubicBezTo>
                  <a:pt x="579" y="923"/>
                  <a:pt x="579" y="923"/>
                  <a:pt x="579" y="923"/>
                </a:cubicBezTo>
                <a:cubicBezTo>
                  <a:pt x="576" y="922"/>
                  <a:pt x="576" y="922"/>
                  <a:pt x="576" y="922"/>
                </a:cubicBezTo>
                <a:cubicBezTo>
                  <a:pt x="576" y="922"/>
                  <a:pt x="577" y="924"/>
                  <a:pt x="577" y="921"/>
                </a:cubicBezTo>
                <a:cubicBezTo>
                  <a:pt x="572" y="922"/>
                  <a:pt x="572" y="922"/>
                  <a:pt x="572" y="922"/>
                </a:cubicBezTo>
                <a:cubicBezTo>
                  <a:pt x="570" y="921"/>
                  <a:pt x="570" y="921"/>
                  <a:pt x="570" y="921"/>
                </a:cubicBezTo>
                <a:cubicBezTo>
                  <a:pt x="556" y="925"/>
                  <a:pt x="556" y="925"/>
                  <a:pt x="556" y="925"/>
                </a:cubicBezTo>
                <a:cubicBezTo>
                  <a:pt x="561" y="927"/>
                  <a:pt x="565" y="920"/>
                  <a:pt x="568" y="925"/>
                </a:cubicBezTo>
                <a:cubicBezTo>
                  <a:pt x="573" y="924"/>
                  <a:pt x="573" y="924"/>
                  <a:pt x="573" y="924"/>
                </a:cubicBezTo>
                <a:cubicBezTo>
                  <a:pt x="573" y="925"/>
                  <a:pt x="573" y="925"/>
                  <a:pt x="573" y="925"/>
                </a:cubicBezTo>
                <a:cubicBezTo>
                  <a:pt x="575" y="925"/>
                  <a:pt x="575" y="925"/>
                  <a:pt x="575" y="925"/>
                </a:cubicBezTo>
                <a:cubicBezTo>
                  <a:pt x="573" y="926"/>
                  <a:pt x="573" y="926"/>
                  <a:pt x="573" y="926"/>
                </a:cubicBezTo>
                <a:cubicBezTo>
                  <a:pt x="571" y="924"/>
                  <a:pt x="571" y="924"/>
                  <a:pt x="571" y="924"/>
                </a:cubicBezTo>
                <a:cubicBezTo>
                  <a:pt x="565" y="928"/>
                  <a:pt x="565" y="928"/>
                  <a:pt x="565" y="928"/>
                </a:cubicBezTo>
                <a:cubicBezTo>
                  <a:pt x="555" y="928"/>
                  <a:pt x="555" y="928"/>
                  <a:pt x="555" y="928"/>
                </a:cubicBezTo>
                <a:cubicBezTo>
                  <a:pt x="551" y="933"/>
                  <a:pt x="551" y="933"/>
                  <a:pt x="551" y="933"/>
                </a:cubicBezTo>
                <a:cubicBezTo>
                  <a:pt x="546" y="933"/>
                  <a:pt x="546" y="933"/>
                  <a:pt x="546" y="933"/>
                </a:cubicBezTo>
                <a:cubicBezTo>
                  <a:pt x="548" y="932"/>
                  <a:pt x="541" y="929"/>
                  <a:pt x="550" y="929"/>
                </a:cubicBezTo>
                <a:cubicBezTo>
                  <a:pt x="545" y="930"/>
                  <a:pt x="545" y="930"/>
                  <a:pt x="545" y="930"/>
                </a:cubicBezTo>
                <a:cubicBezTo>
                  <a:pt x="543" y="929"/>
                  <a:pt x="543" y="929"/>
                  <a:pt x="543" y="929"/>
                </a:cubicBezTo>
                <a:cubicBezTo>
                  <a:pt x="540" y="931"/>
                  <a:pt x="540" y="931"/>
                  <a:pt x="540" y="931"/>
                </a:cubicBezTo>
                <a:cubicBezTo>
                  <a:pt x="543" y="933"/>
                  <a:pt x="543" y="933"/>
                  <a:pt x="543" y="933"/>
                </a:cubicBezTo>
                <a:cubicBezTo>
                  <a:pt x="538" y="933"/>
                  <a:pt x="538" y="933"/>
                  <a:pt x="538" y="933"/>
                </a:cubicBezTo>
                <a:cubicBezTo>
                  <a:pt x="538" y="932"/>
                  <a:pt x="538" y="932"/>
                  <a:pt x="538" y="932"/>
                </a:cubicBezTo>
                <a:cubicBezTo>
                  <a:pt x="538" y="932"/>
                  <a:pt x="540" y="930"/>
                  <a:pt x="536" y="931"/>
                </a:cubicBezTo>
                <a:cubicBezTo>
                  <a:pt x="535" y="933"/>
                  <a:pt x="535" y="933"/>
                  <a:pt x="535" y="933"/>
                </a:cubicBezTo>
                <a:cubicBezTo>
                  <a:pt x="535" y="936"/>
                  <a:pt x="543" y="922"/>
                  <a:pt x="536" y="939"/>
                </a:cubicBezTo>
                <a:cubicBezTo>
                  <a:pt x="535" y="939"/>
                  <a:pt x="535" y="939"/>
                  <a:pt x="535" y="939"/>
                </a:cubicBezTo>
                <a:cubicBezTo>
                  <a:pt x="536" y="937"/>
                  <a:pt x="536" y="937"/>
                  <a:pt x="536" y="937"/>
                </a:cubicBezTo>
                <a:cubicBezTo>
                  <a:pt x="536" y="935"/>
                  <a:pt x="536" y="935"/>
                  <a:pt x="536" y="935"/>
                </a:cubicBezTo>
                <a:cubicBezTo>
                  <a:pt x="531" y="934"/>
                  <a:pt x="531" y="934"/>
                  <a:pt x="531" y="934"/>
                </a:cubicBezTo>
                <a:cubicBezTo>
                  <a:pt x="532" y="934"/>
                  <a:pt x="532" y="934"/>
                  <a:pt x="532" y="934"/>
                </a:cubicBezTo>
                <a:cubicBezTo>
                  <a:pt x="531" y="933"/>
                  <a:pt x="531" y="933"/>
                  <a:pt x="531" y="933"/>
                </a:cubicBezTo>
                <a:cubicBezTo>
                  <a:pt x="527" y="934"/>
                  <a:pt x="527" y="934"/>
                  <a:pt x="527" y="934"/>
                </a:cubicBezTo>
                <a:cubicBezTo>
                  <a:pt x="526" y="935"/>
                  <a:pt x="526" y="935"/>
                  <a:pt x="526" y="935"/>
                </a:cubicBezTo>
                <a:cubicBezTo>
                  <a:pt x="518" y="933"/>
                  <a:pt x="518" y="933"/>
                  <a:pt x="518" y="933"/>
                </a:cubicBezTo>
                <a:cubicBezTo>
                  <a:pt x="517" y="934"/>
                  <a:pt x="517" y="934"/>
                  <a:pt x="517" y="934"/>
                </a:cubicBezTo>
                <a:cubicBezTo>
                  <a:pt x="517" y="933"/>
                  <a:pt x="521" y="934"/>
                  <a:pt x="517" y="932"/>
                </a:cubicBezTo>
                <a:cubicBezTo>
                  <a:pt x="524" y="930"/>
                  <a:pt x="524" y="930"/>
                  <a:pt x="524" y="930"/>
                </a:cubicBezTo>
                <a:cubicBezTo>
                  <a:pt x="526" y="929"/>
                  <a:pt x="528" y="926"/>
                  <a:pt x="529" y="928"/>
                </a:cubicBezTo>
                <a:cubicBezTo>
                  <a:pt x="529" y="928"/>
                  <a:pt x="531" y="926"/>
                  <a:pt x="530" y="929"/>
                </a:cubicBezTo>
                <a:cubicBezTo>
                  <a:pt x="532" y="929"/>
                  <a:pt x="532" y="929"/>
                  <a:pt x="532" y="929"/>
                </a:cubicBezTo>
                <a:cubicBezTo>
                  <a:pt x="530" y="927"/>
                  <a:pt x="533" y="929"/>
                  <a:pt x="533" y="926"/>
                </a:cubicBezTo>
                <a:cubicBezTo>
                  <a:pt x="535" y="924"/>
                  <a:pt x="535" y="924"/>
                  <a:pt x="535" y="924"/>
                </a:cubicBezTo>
                <a:cubicBezTo>
                  <a:pt x="529" y="924"/>
                  <a:pt x="529" y="924"/>
                  <a:pt x="529" y="924"/>
                </a:cubicBezTo>
                <a:cubicBezTo>
                  <a:pt x="527" y="925"/>
                  <a:pt x="527" y="925"/>
                  <a:pt x="527" y="925"/>
                </a:cubicBezTo>
                <a:cubicBezTo>
                  <a:pt x="530" y="925"/>
                  <a:pt x="519" y="931"/>
                  <a:pt x="532" y="925"/>
                </a:cubicBezTo>
                <a:cubicBezTo>
                  <a:pt x="526" y="925"/>
                  <a:pt x="536" y="936"/>
                  <a:pt x="523" y="927"/>
                </a:cubicBezTo>
                <a:cubicBezTo>
                  <a:pt x="522" y="926"/>
                  <a:pt x="522" y="926"/>
                  <a:pt x="522" y="926"/>
                </a:cubicBezTo>
                <a:cubicBezTo>
                  <a:pt x="521" y="927"/>
                  <a:pt x="521" y="927"/>
                  <a:pt x="521" y="927"/>
                </a:cubicBezTo>
                <a:cubicBezTo>
                  <a:pt x="520" y="927"/>
                  <a:pt x="517" y="935"/>
                  <a:pt x="515" y="927"/>
                </a:cubicBezTo>
                <a:cubicBezTo>
                  <a:pt x="514" y="927"/>
                  <a:pt x="514" y="927"/>
                  <a:pt x="514" y="927"/>
                </a:cubicBezTo>
                <a:cubicBezTo>
                  <a:pt x="514" y="929"/>
                  <a:pt x="514" y="929"/>
                  <a:pt x="514" y="929"/>
                </a:cubicBezTo>
                <a:cubicBezTo>
                  <a:pt x="516" y="930"/>
                  <a:pt x="516" y="930"/>
                  <a:pt x="516" y="930"/>
                </a:cubicBezTo>
                <a:cubicBezTo>
                  <a:pt x="513" y="931"/>
                  <a:pt x="513" y="931"/>
                  <a:pt x="513" y="931"/>
                </a:cubicBezTo>
                <a:cubicBezTo>
                  <a:pt x="512" y="928"/>
                  <a:pt x="512" y="928"/>
                  <a:pt x="512" y="928"/>
                </a:cubicBezTo>
                <a:cubicBezTo>
                  <a:pt x="508" y="928"/>
                  <a:pt x="508" y="928"/>
                  <a:pt x="508" y="928"/>
                </a:cubicBezTo>
                <a:cubicBezTo>
                  <a:pt x="511" y="927"/>
                  <a:pt x="511" y="927"/>
                  <a:pt x="511" y="927"/>
                </a:cubicBezTo>
                <a:cubicBezTo>
                  <a:pt x="510" y="925"/>
                  <a:pt x="510" y="925"/>
                  <a:pt x="510" y="925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6" y="921"/>
                  <a:pt x="516" y="921"/>
                  <a:pt x="516" y="921"/>
                </a:cubicBezTo>
                <a:cubicBezTo>
                  <a:pt x="518" y="920"/>
                  <a:pt x="518" y="920"/>
                  <a:pt x="518" y="920"/>
                </a:cubicBezTo>
                <a:cubicBezTo>
                  <a:pt x="521" y="920"/>
                  <a:pt x="521" y="920"/>
                  <a:pt x="521" y="920"/>
                </a:cubicBezTo>
                <a:cubicBezTo>
                  <a:pt x="526" y="919"/>
                  <a:pt x="526" y="919"/>
                  <a:pt x="526" y="919"/>
                </a:cubicBezTo>
                <a:cubicBezTo>
                  <a:pt x="526" y="918"/>
                  <a:pt x="526" y="918"/>
                  <a:pt x="526" y="918"/>
                </a:cubicBezTo>
                <a:cubicBezTo>
                  <a:pt x="526" y="917"/>
                  <a:pt x="528" y="914"/>
                  <a:pt x="530" y="919"/>
                </a:cubicBezTo>
                <a:cubicBezTo>
                  <a:pt x="527" y="920"/>
                  <a:pt x="533" y="912"/>
                  <a:pt x="528" y="922"/>
                </a:cubicBezTo>
                <a:cubicBezTo>
                  <a:pt x="527" y="920"/>
                  <a:pt x="538" y="916"/>
                  <a:pt x="521" y="923"/>
                </a:cubicBezTo>
                <a:cubicBezTo>
                  <a:pt x="521" y="923"/>
                  <a:pt x="521" y="923"/>
                  <a:pt x="521" y="923"/>
                </a:cubicBezTo>
                <a:cubicBezTo>
                  <a:pt x="516" y="925"/>
                  <a:pt x="516" y="925"/>
                  <a:pt x="516" y="925"/>
                </a:cubicBezTo>
                <a:cubicBezTo>
                  <a:pt x="518" y="926"/>
                  <a:pt x="518" y="926"/>
                  <a:pt x="518" y="926"/>
                </a:cubicBezTo>
                <a:cubicBezTo>
                  <a:pt x="526" y="925"/>
                  <a:pt x="526" y="925"/>
                  <a:pt x="526" y="925"/>
                </a:cubicBezTo>
                <a:cubicBezTo>
                  <a:pt x="527" y="923"/>
                  <a:pt x="527" y="923"/>
                  <a:pt x="527" y="923"/>
                </a:cubicBezTo>
                <a:cubicBezTo>
                  <a:pt x="532" y="922"/>
                  <a:pt x="532" y="922"/>
                  <a:pt x="532" y="922"/>
                </a:cubicBezTo>
                <a:cubicBezTo>
                  <a:pt x="531" y="920"/>
                  <a:pt x="531" y="920"/>
                  <a:pt x="531" y="920"/>
                </a:cubicBezTo>
                <a:cubicBezTo>
                  <a:pt x="535" y="920"/>
                  <a:pt x="535" y="920"/>
                  <a:pt x="535" y="920"/>
                </a:cubicBezTo>
                <a:cubicBezTo>
                  <a:pt x="535" y="922"/>
                  <a:pt x="535" y="922"/>
                  <a:pt x="535" y="922"/>
                </a:cubicBezTo>
                <a:cubicBezTo>
                  <a:pt x="538" y="922"/>
                  <a:pt x="538" y="922"/>
                  <a:pt x="538" y="922"/>
                </a:cubicBezTo>
                <a:cubicBezTo>
                  <a:pt x="539" y="920"/>
                  <a:pt x="539" y="920"/>
                  <a:pt x="539" y="920"/>
                </a:cubicBezTo>
                <a:cubicBezTo>
                  <a:pt x="552" y="918"/>
                  <a:pt x="552" y="918"/>
                  <a:pt x="552" y="918"/>
                </a:cubicBezTo>
                <a:cubicBezTo>
                  <a:pt x="551" y="916"/>
                  <a:pt x="551" y="916"/>
                  <a:pt x="551" y="916"/>
                </a:cubicBezTo>
                <a:cubicBezTo>
                  <a:pt x="547" y="916"/>
                  <a:pt x="547" y="916"/>
                  <a:pt x="547" y="916"/>
                </a:cubicBezTo>
                <a:cubicBezTo>
                  <a:pt x="548" y="916"/>
                  <a:pt x="548" y="916"/>
                  <a:pt x="548" y="916"/>
                </a:cubicBezTo>
                <a:cubicBezTo>
                  <a:pt x="544" y="916"/>
                  <a:pt x="544" y="916"/>
                  <a:pt x="544" y="916"/>
                </a:cubicBezTo>
                <a:cubicBezTo>
                  <a:pt x="542" y="914"/>
                  <a:pt x="542" y="914"/>
                  <a:pt x="542" y="914"/>
                </a:cubicBezTo>
                <a:cubicBezTo>
                  <a:pt x="536" y="916"/>
                  <a:pt x="536" y="916"/>
                  <a:pt x="536" y="916"/>
                </a:cubicBezTo>
                <a:cubicBezTo>
                  <a:pt x="535" y="915"/>
                  <a:pt x="535" y="915"/>
                  <a:pt x="535" y="915"/>
                </a:cubicBezTo>
                <a:cubicBezTo>
                  <a:pt x="531" y="917"/>
                  <a:pt x="531" y="917"/>
                  <a:pt x="531" y="917"/>
                </a:cubicBezTo>
                <a:cubicBezTo>
                  <a:pt x="528" y="915"/>
                  <a:pt x="528" y="915"/>
                  <a:pt x="528" y="915"/>
                </a:cubicBezTo>
                <a:cubicBezTo>
                  <a:pt x="529" y="912"/>
                  <a:pt x="529" y="912"/>
                  <a:pt x="529" y="912"/>
                </a:cubicBezTo>
                <a:cubicBezTo>
                  <a:pt x="536" y="913"/>
                  <a:pt x="536" y="913"/>
                  <a:pt x="536" y="913"/>
                </a:cubicBezTo>
                <a:cubicBezTo>
                  <a:pt x="536" y="911"/>
                  <a:pt x="536" y="911"/>
                  <a:pt x="536" y="911"/>
                </a:cubicBezTo>
                <a:cubicBezTo>
                  <a:pt x="541" y="910"/>
                  <a:pt x="541" y="910"/>
                  <a:pt x="541" y="910"/>
                </a:cubicBezTo>
                <a:cubicBezTo>
                  <a:pt x="542" y="910"/>
                  <a:pt x="536" y="910"/>
                  <a:pt x="544" y="913"/>
                </a:cubicBezTo>
                <a:cubicBezTo>
                  <a:pt x="549" y="910"/>
                  <a:pt x="549" y="910"/>
                  <a:pt x="549" y="910"/>
                </a:cubicBezTo>
                <a:cubicBezTo>
                  <a:pt x="553" y="911"/>
                  <a:pt x="553" y="911"/>
                  <a:pt x="553" y="911"/>
                </a:cubicBezTo>
                <a:cubicBezTo>
                  <a:pt x="557" y="909"/>
                  <a:pt x="557" y="909"/>
                  <a:pt x="557" y="909"/>
                </a:cubicBezTo>
                <a:cubicBezTo>
                  <a:pt x="581" y="906"/>
                  <a:pt x="581" y="906"/>
                  <a:pt x="581" y="906"/>
                </a:cubicBezTo>
                <a:cubicBezTo>
                  <a:pt x="585" y="906"/>
                  <a:pt x="585" y="906"/>
                  <a:pt x="585" y="906"/>
                </a:cubicBezTo>
                <a:cubicBezTo>
                  <a:pt x="589" y="904"/>
                  <a:pt x="589" y="904"/>
                  <a:pt x="589" y="904"/>
                </a:cubicBezTo>
                <a:cubicBezTo>
                  <a:pt x="584" y="902"/>
                  <a:pt x="583" y="906"/>
                  <a:pt x="570" y="906"/>
                </a:cubicBezTo>
                <a:cubicBezTo>
                  <a:pt x="569" y="903"/>
                  <a:pt x="569" y="903"/>
                  <a:pt x="569" y="903"/>
                </a:cubicBezTo>
                <a:cubicBezTo>
                  <a:pt x="568" y="905"/>
                  <a:pt x="568" y="905"/>
                  <a:pt x="568" y="905"/>
                </a:cubicBezTo>
                <a:cubicBezTo>
                  <a:pt x="568" y="901"/>
                  <a:pt x="568" y="901"/>
                  <a:pt x="568" y="901"/>
                </a:cubicBezTo>
                <a:cubicBezTo>
                  <a:pt x="571" y="899"/>
                  <a:pt x="571" y="899"/>
                  <a:pt x="571" y="899"/>
                </a:cubicBezTo>
                <a:cubicBezTo>
                  <a:pt x="571" y="901"/>
                  <a:pt x="571" y="901"/>
                  <a:pt x="571" y="901"/>
                </a:cubicBezTo>
                <a:cubicBezTo>
                  <a:pt x="573" y="901"/>
                  <a:pt x="573" y="901"/>
                  <a:pt x="573" y="901"/>
                </a:cubicBezTo>
                <a:cubicBezTo>
                  <a:pt x="570" y="903"/>
                  <a:pt x="570" y="903"/>
                  <a:pt x="570" y="903"/>
                </a:cubicBezTo>
                <a:cubicBezTo>
                  <a:pt x="588" y="903"/>
                  <a:pt x="517" y="919"/>
                  <a:pt x="599" y="901"/>
                </a:cubicBezTo>
                <a:cubicBezTo>
                  <a:pt x="607" y="897"/>
                  <a:pt x="607" y="897"/>
                  <a:pt x="607" y="897"/>
                </a:cubicBezTo>
                <a:cubicBezTo>
                  <a:pt x="614" y="896"/>
                  <a:pt x="614" y="896"/>
                  <a:pt x="614" y="896"/>
                </a:cubicBezTo>
                <a:cubicBezTo>
                  <a:pt x="614" y="894"/>
                  <a:pt x="614" y="894"/>
                  <a:pt x="614" y="894"/>
                </a:cubicBezTo>
                <a:cubicBezTo>
                  <a:pt x="615" y="894"/>
                  <a:pt x="615" y="894"/>
                  <a:pt x="615" y="894"/>
                </a:cubicBezTo>
                <a:cubicBezTo>
                  <a:pt x="615" y="895"/>
                  <a:pt x="614" y="895"/>
                  <a:pt x="615" y="895"/>
                </a:cubicBezTo>
                <a:cubicBezTo>
                  <a:pt x="617" y="897"/>
                  <a:pt x="617" y="897"/>
                  <a:pt x="617" y="897"/>
                </a:cubicBezTo>
                <a:cubicBezTo>
                  <a:pt x="618" y="896"/>
                  <a:pt x="618" y="896"/>
                  <a:pt x="618" y="896"/>
                </a:cubicBezTo>
                <a:cubicBezTo>
                  <a:pt x="617" y="894"/>
                  <a:pt x="613" y="901"/>
                  <a:pt x="618" y="893"/>
                </a:cubicBezTo>
                <a:cubicBezTo>
                  <a:pt x="622" y="890"/>
                  <a:pt x="622" y="890"/>
                  <a:pt x="622" y="890"/>
                </a:cubicBezTo>
                <a:cubicBezTo>
                  <a:pt x="631" y="888"/>
                  <a:pt x="631" y="888"/>
                  <a:pt x="631" y="888"/>
                </a:cubicBezTo>
                <a:cubicBezTo>
                  <a:pt x="638" y="887"/>
                  <a:pt x="638" y="887"/>
                  <a:pt x="638" y="887"/>
                </a:cubicBezTo>
                <a:cubicBezTo>
                  <a:pt x="639" y="886"/>
                  <a:pt x="639" y="886"/>
                  <a:pt x="639" y="886"/>
                </a:cubicBezTo>
                <a:cubicBezTo>
                  <a:pt x="629" y="885"/>
                  <a:pt x="629" y="885"/>
                  <a:pt x="629" y="885"/>
                </a:cubicBezTo>
                <a:cubicBezTo>
                  <a:pt x="632" y="883"/>
                  <a:pt x="632" y="883"/>
                  <a:pt x="632" y="883"/>
                </a:cubicBezTo>
                <a:cubicBezTo>
                  <a:pt x="628" y="881"/>
                  <a:pt x="628" y="881"/>
                  <a:pt x="628" y="881"/>
                </a:cubicBezTo>
                <a:cubicBezTo>
                  <a:pt x="623" y="884"/>
                  <a:pt x="623" y="884"/>
                  <a:pt x="623" y="884"/>
                </a:cubicBezTo>
                <a:cubicBezTo>
                  <a:pt x="624" y="884"/>
                  <a:pt x="626" y="883"/>
                  <a:pt x="627" y="885"/>
                </a:cubicBezTo>
                <a:cubicBezTo>
                  <a:pt x="623" y="888"/>
                  <a:pt x="623" y="888"/>
                  <a:pt x="623" y="888"/>
                </a:cubicBezTo>
                <a:cubicBezTo>
                  <a:pt x="621" y="888"/>
                  <a:pt x="635" y="886"/>
                  <a:pt x="618" y="888"/>
                </a:cubicBezTo>
                <a:cubicBezTo>
                  <a:pt x="617" y="889"/>
                  <a:pt x="617" y="889"/>
                  <a:pt x="617" y="889"/>
                </a:cubicBezTo>
                <a:cubicBezTo>
                  <a:pt x="619" y="887"/>
                  <a:pt x="619" y="887"/>
                  <a:pt x="619" y="887"/>
                </a:cubicBezTo>
                <a:cubicBezTo>
                  <a:pt x="620" y="888"/>
                  <a:pt x="622" y="888"/>
                  <a:pt x="623" y="887"/>
                </a:cubicBezTo>
                <a:cubicBezTo>
                  <a:pt x="621" y="883"/>
                  <a:pt x="621" y="883"/>
                  <a:pt x="621" y="883"/>
                </a:cubicBezTo>
                <a:cubicBezTo>
                  <a:pt x="620" y="884"/>
                  <a:pt x="627" y="882"/>
                  <a:pt x="618" y="884"/>
                </a:cubicBezTo>
                <a:cubicBezTo>
                  <a:pt x="618" y="885"/>
                  <a:pt x="618" y="885"/>
                  <a:pt x="618" y="885"/>
                </a:cubicBezTo>
                <a:cubicBezTo>
                  <a:pt x="615" y="882"/>
                  <a:pt x="615" y="882"/>
                  <a:pt x="615" y="882"/>
                </a:cubicBezTo>
                <a:cubicBezTo>
                  <a:pt x="619" y="882"/>
                  <a:pt x="622" y="880"/>
                  <a:pt x="626" y="879"/>
                </a:cubicBezTo>
                <a:cubicBezTo>
                  <a:pt x="629" y="880"/>
                  <a:pt x="629" y="880"/>
                  <a:pt x="629" y="880"/>
                </a:cubicBezTo>
                <a:cubicBezTo>
                  <a:pt x="632" y="879"/>
                  <a:pt x="635" y="879"/>
                  <a:pt x="637" y="880"/>
                </a:cubicBezTo>
                <a:cubicBezTo>
                  <a:pt x="639" y="877"/>
                  <a:pt x="639" y="877"/>
                  <a:pt x="639" y="877"/>
                </a:cubicBezTo>
                <a:cubicBezTo>
                  <a:pt x="640" y="876"/>
                  <a:pt x="640" y="876"/>
                  <a:pt x="640" y="876"/>
                </a:cubicBezTo>
                <a:cubicBezTo>
                  <a:pt x="642" y="878"/>
                  <a:pt x="642" y="878"/>
                  <a:pt x="642" y="878"/>
                </a:cubicBezTo>
                <a:cubicBezTo>
                  <a:pt x="646" y="877"/>
                  <a:pt x="646" y="877"/>
                  <a:pt x="646" y="877"/>
                </a:cubicBezTo>
                <a:cubicBezTo>
                  <a:pt x="649" y="880"/>
                  <a:pt x="649" y="880"/>
                  <a:pt x="649" y="880"/>
                </a:cubicBezTo>
                <a:cubicBezTo>
                  <a:pt x="651" y="879"/>
                  <a:pt x="651" y="879"/>
                  <a:pt x="651" y="879"/>
                </a:cubicBezTo>
                <a:cubicBezTo>
                  <a:pt x="650" y="877"/>
                  <a:pt x="650" y="877"/>
                  <a:pt x="650" y="877"/>
                </a:cubicBezTo>
                <a:cubicBezTo>
                  <a:pt x="656" y="873"/>
                  <a:pt x="656" y="873"/>
                  <a:pt x="656" y="873"/>
                </a:cubicBezTo>
                <a:cubicBezTo>
                  <a:pt x="646" y="873"/>
                  <a:pt x="646" y="873"/>
                  <a:pt x="646" y="873"/>
                </a:cubicBezTo>
                <a:cubicBezTo>
                  <a:pt x="641" y="875"/>
                  <a:pt x="641" y="875"/>
                  <a:pt x="641" y="875"/>
                </a:cubicBezTo>
                <a:cubicBezTo>
                  <a:pt x="640" y="875"/>
                  <a:pt x="640" y="875"/>
                  <a:pt x="640" y="875"/>
                </a:cubicBezTo>
                <a:cubicBezTo>
                  <a:pt x="640" y="873"/>
                  <a:pt x="640" y="873"/>
                  <a:pt x="640" y="873"/>
                </a:cubicBezTo>
                <a:cubicBezTo>
                  <a:pt x="634" y="871"/>
                  <a:pt x="634" y="871"/>
                  <a:pt x="634" y="871"/>
                </a:cubicBezTo>
                <a:cubicBezTo>
                  <a:pt x="624" y="873"/>
                  <a:pt x="624" y="873"/>
                  <a:pt x="624" y="873"/>
                </a:cubicBezTo>
                <a:cubicBezTo>
                  <a:pt x="623" y="875"/>
                  <a:pt x="623" y="875"/>
                  <a:pt x="623" y="875"/>
                </a:cubicBezTo>
                <a:cubicBezTo>
                  <a:pt x="627" y="875"/>
                  <a:pt x="627" y="875"/>
                  <a:pt x="627" y="875"/>
                </a:cubicBezTo>
                <a:cubicBezTo>
                  <a:pt x="622" y="877"/>
                  <a:pt x="622" y="877"/>
                  <a:pt x="622" y="877"/>
                </a:cubicBezTo>
                <a:cubicBezTo>
                  <a:pt x="619" y="877"/>
                  <a:pt x="643" y="872"/>
                  <a:pt x="613" y="878"/>
                </a:cubicBezTo>
                <a:cubicBezTo>
                  <a:pt x="611" y="877"/>
                  <a:pt x="611" y="877"/>
                  <a:pt x="611" y="877"/>
                </a:cubicBezTo>
                <a:cubicBezTo>
                  <a:pt x="609" y="878"/>
                  <a:pt x="609" y="878"/>
                  <a:pt x="609" y="878"/>
                </a:cubicBezTo>
                <a:cubicBezTo>
                  <a:pt x="596" y="880"/>
                  <a:pt x="596" y="880"/>
                  <a:pt x="596" y="880"/>
                </a:cubicBezTo>
                <a:cubicBezTo>
                  <a:pt x="595" y="879"/>
                  <a:pt x="595" y="879"/>
                  <a:pt x="595" y="879"/>
                </a:cubicBezTo>
                <a:cubicBezTo>
                  <a:pt x="590" y="882"/>
                  <a:pt x="590" y="882"/>
                  <a:pt x="590" y="882"/>
                </a:cubicBezTo>
                <a:cubicBezTo>
                  <a:pt x="588" y="881"/>
                  <a:pt x="588" y="881"/>
                  <a:pt x="588" y="881"/>
                </a:cubicBezTo>
                <a:cubicBezTo>
                  <a:pt x="569" y="884"/>
                  <a:pt x="569" y="884"/>
                  <a:pt x="569" y="884"/>
                </a:cubicBezTo>
                <a:cubicBezTo>
                  <a:pt x="568" y="886"/>
                  <a:pt x="568" y="886"/>
                  <a:pt x="568" y="886"/>
                </a:cubicBezTo>
                <a:cubicBezTo>
                  <a:pt x="568" y="887"/>
                  <a:pt x="570" y="883"/>
                  <a:pt x="569" y="888"/>
                </a:cubicBezTo>
                <a:cubicBezTo>
                  <a:pt x="571" y="886"/>
                  <a:pt x="571" y="886"/>
                  <a:pt x="571" y="886"/>
                </a:cubicBezTo>
                <a:cubicBezTo>
                  <a:pt x="578" y="887"/>
                  <a:pt x="575" y="882"/>
                  <a:pt x="583" y="887"/>
                </a:cubicBezTo>
                <a:cubicBezTo>
                  <a:pt x="583" y="888"/>
                  <a:pt x="583" y="888"/>
                  <a:pt x="583" y="888"/>
                </a:cubicBezTo>
                <a:cubicBezTo>
                  <a:pt x="579" y="887"/>
                  <a:pt x="579" y="887"/>
                  <a:pt x="579" y="887"/>
                </a:cubicBezTo>
                <a:cubicBezTo>
                  <a:pt x="576" y="891"/>
                  <a:pt x="576" y="891"/>
                  <a:pt x="576" y="891"/>
                </a:cubicBezTo>
                <a:cubicBezTo>
                  <a:pt x="578" y="892"/>
                  <a:pt x="578" y="892"/>
                  <a:pt x="578" y="892"/>
                </a:cubicBezTo>
                <a:cubicBezTo>
                  <a:pt x="572" y="891"/>
                  <a:pt x="572" y="891"/>
                  <a:pt x="572" y="891"/>
                </a:cubicBezTo>
                <a:cubicBezTo>
                  <a:pt x="569" y="891"/>
                  <a:pt x="569" y="891"/>
                  <a:pt x="569" y="891"/>
                </a:cubicBezTo>
                <a:cubicBezTo>
                  <a:pt x="567" y="886"/>
                  <a:pt x="567" y="886"/>
                  <a:pt x="567" y="886"/>
                </a:cubicBezTo>
                <a:cubicBezTo>
                  <a:pt x="566" y="886"/>
                  <a:pt x="564" y="884"/>
                  <a:pt x="563" y="888"/>
                </a:cubicBezTo>
                <a:cubicBezTo>
                  <a:pt x="565" y="890"/>
                  <a:pt x="565" y="890"/>
                  <a:pt x="565" y="890"/>
                </a:cubicBezTo>
                <a:cubicBezTo>
                  <a:pt x="559" y="891"/>
                  <a:pt x="559" y="891"/>
                  <a:pt x="559" y="891"/>
                </a:cubicBezTo>
                <a:cubicBezTo>
                  <a:pt x="556" y="895"/>
                  <a:pt x="556" y="895"/>
                  <a:pt x="556" y="895"/>
                </a:cubicBezTo>
                <a:cubicBezTo>
                  <a:pt x="554" y="894"/>
                  <a:pt x="554" y="894"/>
                  <a:pt x="554" y="894"/>
                </a:cubicBezTo>
                <a:cubicBezTo>
                  <a:pt x="552" y="896"/>
                  <a:pt x="552" y="896"/>
                  <a:pt x="552" y="896"/>
                </a:cubicBezTo>
                <a:cubicBezTo>
                  <a:pt x="551" y="893"/>
                  <a:pt x="551" y="893"/>
                  <a:pt x="551" y="893"/>
                </a:cubicBezTo>
                <a:cubicBezTo>
                  <a:pt x="550" y="892"/>
                  <a:pt x="548" y="896"/>
                  <a:pt x="548" y="892"/>
                </a:cubicBezTo>
                <a:cubicBezTo>
                  <a:pt x="544" y="894"/>
                  <a:pt x="544" y="894"/>
                  <a:pt x="544" y="894"/>
                </a:cubicBezTo>
                <a:cubicBezTo>
                  <a:pt x="544" y="899"/>
                  <a:pt x="540" y="890"/>
                  <a:pt x="541" y="898"/>
                </a:cubicBezTo>
                <a:cubicBezTo>
                  <a:pt x="538" y="895"/>
                  <a:pt x="538" y="895"/>
                  <a:pt x="538" y="895"/>
                </a:cubicBezTo>
                <a:cubicBezTo>
                  <a:pt x="536" y="896"/>
                  <a:pt x="536" y="896"/>
                  <a:pt x="536" y="896"/>
                </a:cubicBezTo>
                <a:cubicBezTo>
                  <a:pt x="537" y="899"/>
                  <a:pt x="529" y="894"/>
                  <a:pt x="539" y="898"/>
                </a:cubicBezTo>
                <a:cubicBezTo>
                  <a:pt x="534" y="898"/>
                  <a:pt x="534" y="898"/>
                  <a:pt x="534" y="898"/>
                </a:cubicBezTo>
                <a:cubicBezTo>
                  <a:pt x="534" y="896"/>
                  <a:pt x="534" y="896"/>
                  <a:pt x="534" y="896"/>
                </a:cubicBezTo>
                <a:cubicBezTo>
                  <a:pt x="543" y="893"/>
                  <a:pt x="543" y="893"/>
                  <a:pt x="543" y="893"/>
                </a:cubicBezTo>
                <a:cubicBezTo>
                  <a:pt x="542" y="891"/>
                  <a:pt x="542" y="891"/>
                  <a:pt x="542" y="891"/>
                </a:cubicBezTo>
                <a:cubicBezTo>
                  <a:pt x="541" y="890"/>
                  <a:pt x="541" y="890"/>
                  <a:pt x="541" y="890"/>
                </a:cubicBezTo>
                <a:cubicBezTo>
                  <a:pt x="538" y="892"/>
                  <a:pt x="538" y="892"/>
                  <a:pt x="538" y="892"/>
                </a:cubicBezTo>
                <a:cubicBezTo>
                  <a:pt x="538" y="892"/>
                  <a:pt x="538" y="892"/>
                  <a:pt x="538" y="892"/>
                </a:cubicBezTo>
                <a:cubicBezTo>
                  <a:pt x="526" y="895"/>
                  <a:pt x="526" y="895"/>
                  <a:pt x="526" y="895"/>
                </a:cubicBezTo>
                <a:cubicBezTo>
                  <a:pt x="522" y="897"/>
                  <a:pt x="522" y="897"/>
                  <a:pt x="522" y="897"/>
                </a:cubicBezTo>
                <a:cubicBezTo>
                  <a:pt x="526" y="900"/>
                  <a:pt x="526" y="900"/>
                  <a:pt x="526" y="900"/>
                </a:cubicBezTo>
                <a:cubicBezTo>
                  <a:pt x="528" y="898"/>
                  <a:pt x="528" y="898"/>
                  <a:pt x="528" y="898"/>
                </a:cubicBezTo>
                <a:cubicBezTo>
                  <a:pt x="533" y="898"/>
                  <a:pt x="533" y="898"/>
                  <a:pt x="533" y="898"/>
                </a:cubicBezTo>
                <a:cubicBezTo>
                  <a:pt x="526" y="902"/>
                  <a:pt x="526" y="902"/>
                  <a:pt x="526" y="902"/>
                </a:cubicBezTo>
                <a:cubicBezTo>
                  <a:pt x="520" y="902"/>
                  <a:pt x="520" y="902"/>
                  <a:pt x="520" y="902"/>
                </a:cubicBezTo>
                <a:cubicBezTo>
                  <a:pt x="515" y="901"/>
                  <a:pt x="515" y="901"/>
                  <a:pt x="515" y="901"/>
                </a:cubicBezTo>
                <a:cubicBezTo>
                  <a:pt x="510" y="903"/>
                  <a:pt x="510" y="903"/>
                  <a:pt x="510" y="903"/>
                </a:cubicBezTo>
                <a:cubicBezTo>
                  <a:pt x="506" y="902"/>
                  <a:pt x="506" y="902"/>
                  <a:pt x="506" y="902"/>
                </a:cubicBezTo>
                <a:cubicBezTo>
                  <a:pt x="482" y="906"/>
                  <a:pt x="482" y="906"/>
                  <a:pt x="482" y="906"/>
                </a:cubicBezTo>
                <a:cubicBezTo>
                  <a:pt x="479" y="908"/>
                  <a:pt x="474" y="906"/>
                  <a:pt x="472" y="910"/>
                </a:cubicBezTo>
                <a:cubicBezTo>
                  <a:pt x="474" y="911"/>
                  <a:pt x="474" y="911"/>
                  <a:pt x="474" y="911"/>
                </a:cubicBezTo>
                <a:cubicBezTo>
                  <a:pt x="480" y="909"/>
                  <a:pt x="480" y="909"/>
                  <a:pt x="480" y="909"/>
                </a:cubicBezTo>
                <a:cubicBezTo>
                  <a:pt x="485" y="909"/>
                  <a:pt x="485" y="909"/>
                  <a:pt x="485" y="909"/>
                </a:cubicBezTo>
                <a:cubicBezTo>
                  <a:pt x="484" y="909"/>
                  <a:pt x="487" y="909"/>
                  <a:pt x="484" y="910"/>
                </a:cubicBezTo>
                <a:cubicBezTo>
                  <a:pt x="484" y="911"/>
                  <a:pt x="484" y="911"/>
                  <a:pt x="484" y="911"/>
                </a:cubicBezTo>
                <a:cubicBezTo>
                  <a:pt x="506" y="909"/>
                  <a:pt x="506" y="909"/>
                  <a:pt x="506" y="909"/>
                </a:cubicBezTo>
                <a:cubicBezTo>
                  <a:pt x="513" y="909"/>
                  <a:pt x="513" y="909"/>
                  <a:pt x="513" y="909"/>
                </a:cubicBezTo>
                <a:cubicBezTo>
                  <a:pt x="515" y="912"/>
                  <a:pt x="515" y="912"/>
                  <a:pt x="515" y="912"/>
                </a:cubicBezTo>
                <a:cubicBezTo>
                  <a:pt x="511" y="912"/>
                  <a:pt x="511" y="912"/>
                  <a:pt x="511" y="912"/>
                </a:cubicBezTo>
                <a:cubicBezTo>
                  <a:pt x="504" y="910"/>
                  <a:pt x="504" y="910"/>
                  <a:pt x="504" y="910"/>
                </a:cubicBezTo>
                <a:cubicBezTo>
                  <a:pt x="488" y="912"/>
                  <a:pt x="488" y="912"/>
                  <a:pt x="488" y="912"/>
                </a:cubicBezTo>
                <a:cubicBezTo>
                  <a:pt x="487" y="911"/>
                  <a:pt x="487" y="911"/>
                  <a:pt x="487" y="911"/>
                </a:cubicBezTo>
                <a:cubicBezTo>
                  <a:pt x="468" y="913"/>
                  <a:pt x="468" y="913"/>
                  <a:pt x="468" y="913"/>
                </a:cubicBezTo>
                <a:cubicBezTo>
                  <a:pt x="462" y="912"/>
                  <a:pt x="462" y="912"/>
                  <a:pt x="462" y="912"/>
                </a:cubicBezTo>
                <a:cubicBezTo>
                  <a:pt x="457" y="913"/>
                  <a:pt x="457" y="913"/>
                  <a:pt x="457" y="913"/>
                </a:cubicBezTo>
                <a:cubicBezTo>
                  <a:pt x="456" y="915"/>
                  <a:pt x="456" y="915"/>
                  <a:pt x="456" y="915"/>
                </a:cubicBezTo>
                <a:cubicBezTo>
                  <a:pt x="452" y="914"/>
                  <a:pt x="452" y="914"/>
                  <a:pt x="452" y="914"/>
                </a:cubicBezTo>
                <a:cubicBezTo>
                  <a:pt x="446" y="915"/>
                  <a:pt x="446" y="915"/>
                  <a:pt x="446" y="915"/>
                </a:cubicBezTo>
                <a:cubicBezTo>
                  <a:pt x="443" y="918"/>
                  <a:pt x="438" y="919"/>
                  <a:pt x="431" y="919"/>
                </a:cubicBezTo>
                <a:cubicBezTo>
                  <a:pt x="431" y="920"/>
                  <a:pt x="431" y="920"/>
                  <a:pt x="431" y="920"/>
                </a:cubicBezTo>
                <a:cubicBezTo>
                  <a:pt x="438" y="920"/>
                  <a:pt x="438" y="920"/>
                  <a:pt x="438" y="920"/>
                </a:cubicBezTo>
                <a:cubicBezTo>
                  <a:pt x="439" y="918"/>
                  <a:pt x="439" y="918"/>
                  <a:pt x="439" y="918"/>
                </a:cubicBezTo>
                <a:cubicBezTo>
                  <a:pt x="443" y="918"/>
                  <a:pt x="443" y="918"/>
                  <a:pt x="443" y="918"/>
                </a:cubicBezTo>
                <a:cubicBezTo>
                  <a:pt x="443" y="920"/>
                  <a:pt x="451" y="914"/>
                  <a:pt x="438" y="920"/>
                </a:cubicBezTo>
                <a:cubicBezTo>
                  <a:pt x="448" y="919"/>
                  <a:pt x="448" y="919"/>
                  <a:pt x="448" y="919"/>
                </a:cubicBezTo>
                <a:cubicBezTo>
                  <a:pt x="452" y="921"/>
                  <a:pt x="452" y="921"/>
                  <a:pt x="452" y="921"/>
                </a:cubicBezTo>
                <a:cubicBezTo>
                  <a:pt x="456" y="920"/>
                  <a:pt x="456" y="920"/>
                  <a:pt x="456" y="920"/>
                </a:cubicBezTo>
                <a:cubicBezTo>
                  <a:pt x="456" y="921"/>
                  <a:pt x="456" y="921"/>
                  <a:pt x="456" y="921"/>
                </a:cubicBezTo>
                <a:cubicBezTo>
                  <a:pt x="461" y="921"/>
                  <a:pt x="461" y="921"/>
                  <a:pt x="461" y="921"/>
                </a:cubicBezTo>
                <a:cubicBezTo>
                  <a:pt x="468" y="928"/>
                  <a:pt x="453" y="917"/>
                  <a:pt x="473" y="921"/>
                </a:cubicBezTo>
                <a:cubicBezTo>
                  <a:pt x="481" y="919"/>
                  <a:pt x="481" y="919"/>
                  <a:pt x="481" y="919"/>
                </a:cubicBezTo>
                <a:cubicBezTo>
                  <a:pt x="479" y="921"/>
                  <a:pt x="479" y="921"/>
                  <a:pt x="479" y="921"/>
                </a:cubicBezTo>
                <a:cubicBezTo>
                  <a:pt x="482" y="922"/>
                  <a:pt x="482" y="922"/>
                  <a:pt x="482" y="922"/>
                </a:cubicBezTo>
                <a:cubicBezTo>
                  <a:pt x="486" y="921"/>
                  <a:pt x="489" y="922"/>
                  <a:pt x="492" y="921"/>
                </a:cubicBezTo>
                <a:cubicBezTo>
                  <a:pt x="489" y="923"/>
                  <a:pt x="489" y="923"/>
                  <a:pt x="489" y="923"/>
                </a:cubicBezTo>
                <a:cubicBezTo>
                  <a:pt x="491" y="924"/>
                  <a:pt x="491" y="924"/>
                  <a:pt x="491" y="924"/>
                </a:cubicBezTo>
                <a:cubicBezTo>
                  <a:pt x="493" y="924"/>
                  <a:pt x="493" y="925"/>
                  <a:pt x="494" y="921"/>
                </a:cubicBezTo>
                <a:cubicBezTo>
                  <a:pt x="496" y="923"/>
                  <a:pt x="496" y="923"/>
                  <a:pt x="496" y="923"/>
                </a:cubicBezTo>
                <a:cubicBezTo>
                  <a:pt x="496" y="921"/>
                  <a:pt x="496" y="921"/>
                  <a:pt x="496" y="921"/>
                </a:cubicBezTo>
                <a:cubicBezTo>
                  <a:pt x="498" y="922"/>
                  <a:pt x="498" y="922"/>
                  <a:pt x="498" y="922"/>
                </a:cubicBezTo>
                <a:cubicBezTo>
                  <a:pt x="501" y="922"/>
                  <a:pt x="506" y="918"/>
                  <a:pt x="508" y="921"/>
                </a:cubicBezTo>
                <a:cubicBezTo>
                  <a:pt x="506" y="922"/>
                  <a:pt x="506" y="922"/>
                  <a:pt x="506" y="922"/>
                </a:cubicBezTo>
                <a:cubicBezTo>
                  <a:pt x="505" y="923"/>
                  <a:pt x="513" y="916"/>
                  <a:pt x="504" y="925"/>
                </a:cubicBezTo>
                <a:cubicBezTo>
                  <a:pt x="503" y="924"/>
                  <a:pt x="503" y="924"/>
                  <a:pt x="503" y="924"/>
                </a:cubicBezTo>
                <a:cubicBezTo>
                  <a:pt x="501" y="926"/>
                  <a:pt x="501" y="926"/>
                  <a:pt x="501" y="926"/>
                </a:cubicBezTo>
                <a:cubicBezTo>
                  <a:pt x="492" y="927"/>
                  <a:pt x="492" y="927"/>
                  <a:pt x="492" y="927"/>
                </a:cubicBezTo>
                <a:cubicBezTo>
                  <a:pt x="489" y="926"/>
                  <a:pt x="489" y="926"/>
                  <a:pt x="489" y="926"/>
                </a:cubicBezTo>
                <a:cubicBezTo>
                  <a:pt x="485" y="925"/>
                  <a:pt x="485" y="925"/>
                  <a:pt x="485" y="925"/>
                </a:cubicBezTo>
                <a:cubicBezTo>
                  <a:pt x="485" y="929"/>
                  <a:pt x="485" y="929"/>
                  <a:pt x="485" y="929"/>
                </a:cubicBezTo>
                <a:cubicBezTo>
                  <a:pt x="484" y="929"/>
                  <a:pt x="484" y="929"/>
                  <a:pt x="484" y="929"/>
                </a:cubicBezTo>
                <a:cubicBezTo>
                  <a:pt x="484" y="926"/>
                  <a:pt x="484" y="926"/>
                  <a:pt x="484" y="926"/>
                </a:cubicBezTo>
                <a:cubicBezTo>
                  <a:pt x="474" y="928"/>
                  <a:pt x="474" y="928"/>
                  <a:pt x="474" y="928"/>
                </a:cubicBezTo>
                <a:cubicBezTo>
                  <a:pt x="472" y="930"/>
                  <a:pt x="472" y="930"/>
                  <a:pt x="472" y="930"/>
                </a:cubicBezTo>
                <a:cubicBezTo>
                  <a:pt x="470" y="930"/>
                  <a:pt x="470" y="930"/>
                  <a:pt x="470" y="930"/>
                </a:cubicBezTo>
                <a:cubicBezTo>
                  <a:pt x="472" y="929"/>
                  <a:pt x="472" y="929"/>
                  <a:pt x="472" y="929"/>
                </a:cubicBezTo>
                <a:cubicBezTo>
                  <a:pt x="468" y="927"/>
                  <a:pt x="468" y="927"/>
                  <a:pt x="468" y="927"/>
                </a:cubicBezTo>
                <a:cubicBezTo>
                  <a:pt x="465" y="927"/>
                  <a:pt x="480" y="933"/>
                  <a:pt x="464" y="923"/>
                </a:cubicBezTo>
                <a:cubicBezTo>
                  <a:pt x="462" y="927"/>
                  <a:pt x="462" y="927"/>
                  <a:pt x="462" y="927"/>
                </a:cubicBezTo>
                <a:cubicBezTo>
                  <a:pt x="460" y="928"/>
                  <a:pt x="460" y="928"/>
                  <a:pt x="460" y="928"/>
                </a:cubicBezTo>
                <a:cubicBezTo>
                  <a:pt x="458" y="926"/>
                  <a:pt x="458" y="926"/>
                  <a:pt x="458" y="926"/>
                </a:cubicBezTo>
                <a:cubicBezTo>
                  <a:pt x="452" y="930"/>
                  <a:pt x="452" y="930"/>
                  <a:pt x="452" y="930"/>
                </a:cubicBezTo>
                <a:cubicBezTo>
                  <a:pt x="450" y="929"/>
                  <a:pt x="450" y="929"/>
                  <a:pt x="450" y="929"/>
                </a:cubicBezTo>
                <a:cubicBezTo>
                  <a:pt x="443" y="931"/>
                  <a:pt x="443" y="931"/>
                  <a:pt x="443" y="931"/>
                </a:cubicBezTo>
                <a:cubicBezTo>
                  <a:pt x="434" y="930"/>
                  <a:pt x="434" y="930"/>
                  <a:pt x="434" y="930"/>
                </a:cubicBezTo>
                <a:cubicBezTo>
                  <a:pt x="430" y="933"/>
                  <a:pt x="430" y="933"/>
                  <a:pt x="430" y="933"/>
                </a:cubicBezTo>
                <a:cubicBezTo>
                  <a:pt x="430" y="933"/>
                  <a:pt x="437" y="933"/>
                  <a:pt x="428" y="931"/>
                </a:cubicBezTo>
                <a:cubicBezTo>
                  <a:pt x="426" y="932"/>
                  <a:pt x="438" y="931"/>
                  <a:pt x="424" y="933"/>
                </a:cubicBezTo>
                <a:cubicBezTo>
                  <a:pt x="421" y="930"/>
                  <a:pt x="421" y="930"/>
                  <a:pt x="421" y="930"/>
                </a:cubicBezTo>
                <a:cubicBezTo>
                  <a:pt x="421" y="931"/>
                  <a:pt x="424" y="928"/>
                  <a:pt x="421" y="932"/>
                </a:cubicBezTo>
                <a:cubicBezTo>
                  <a:pt x="421" y="931"/>
                  <a:pt x="421" y="931"/>
                  <a:pt x="421" y="931"/>
                </a:cubicBezTo>
                <a:cubicBezTo>
                  <a:pt x="418" y="932"/>
                  <a:pt x="418" y="932"/>
                  <a:pt x="418" y="932"/>
                </a:cubicBezTo>
                <a:cubicBezTo>
                  <a:pt x="418" y="934"/>
                  <a:pt x="418" y="934"/>
                  <a:pt x="418" y="934"/>
                </a:cubicBezTo>
                <a:cubicBezTo>
                  <a:pt x="409" y="933"/>
                  <a:pt x="409" y="933"/>
                  <a:pt x="409" y="933"/>
                </a:cubicBezTo>
                <a:cubicBezTo>
                  <a:pt x="414" y="931"/>
                  <a:pt x="414" y="931"/>
                  <a:pt x="414" y="931"/>
                </a:cubicBezTo>
                <a:cubicBezTo>
                  <a:pt x="413" y="930"/>
                  <a:pt x="419" y="933"/>
                  <a:pt x="412" y="929"/>
                </a:cubicBezTo>
                <a:cubicBezTo>
                  <a:pt x="407" y="931"/>
                  <a:pt x="407" y="931"/>
                  <a:pt x="407" y="931"/>
                </a:cubicBezTo>
                <a:cubicBezTo>
                  <a:pt x="405" y="932"/>
                  <a:pt x="420" y="934"/>
                  <a:pt x="402" y="929"/>
                </a:cubicBezTo>
                <a:cubicBezTo>
                  <a:pt x="401" y="931"/>
                  <a:pt x="401" y="931"/>
                  <a:pt x="401" y="931"/>
                </a:cubicBezTo>
                <a:cubicBezTo>
                  <a:pt x="400" y="933"/>
                  <a:pt x="400" y="933"/>
                  <a:pt x="400" y="933"/>
                </a:cubicBezTo>
                <a:cubicBezTo>
                  <a:pt x="402" y="934"/>
                  <a:pt x="402" y="934"/>
                  <a:pt x="402" y="934"/>
                </a:cubicBezTo>
                <a:cubicBezTo>
                  <a:pt x="390" y="934"/>
                  <a:pt x="390" y="934"/>
                  <a:pt x="390" y="934"/>
                </a:cubicBezTo>
                <a:cubicBezTo>
                  <a:pt x="392" y="932"/>
                  <a:pt x="392" y="932"/>
                  <a:pt x="392" y="932"/>
                </a:cubicBezTo>
                <a:cubicBezTo>
                  <a:pt x="396" y="934"/>
                  <a:pt x="386" y="934"/>
                  <a:pt x="395" y="931"/>
                </a:cubicBezTo>
                <a:cubicBezTo>
                  <a:pt x="390" y="930"/>
                  <a:pt x="390" y="930"/>
                  <a:pt x="390" y="930"/>
                </a:cubicBezTo>
                <a:cubicBezTo>
                  <a:pt x="389" y="931"/>
                  <a:pt x="389" y="931"/>
                  <a:pt x="389" y="931"/>
                </a:cubicBezTo>
                <a:cubicBezTo>
                  <a:pt x="388" y="930"/>
                  <a:pt x="388" y="930"/>
                  <a:pt x="388" y="930"/>
                </a:cubicBezTo>
                <a:cubicBezTo>
                  <a:pt x="386" y="931"/>
                  <a:pt x="386" y="931"/>
                  <a:pt x="386" y="931"/>
                </a:cubicBezTo>
                <a:cubicBezTo>
                  <a:pt x="387" y="933"/>
                  <a:pt x="373" y="932"/>
                  <a:pt x="388" y="934"/>
                </a:cubicBezTo>
                <a:cubicBezTo>
                  <a:pt x="387" y="935"/>
                  <a:pt x="387" y="935"/>
                  <a:pt x="387" y="935"/>
                </a:cubicBezTo>
                <a:cubicBezTo>
                  <a:pt x="386" y="934"/>
                  <a:pt x="386" y="934"/>
                  <a:pt x="386" y="934"/>
                </a:cubicBezTo>
                <a:cubicBezTo>
                  <a:pt x="385" y="934"/>
                  <a:pt x="384" y="934"/>
                  <a:pt x="383" y="935"/>
                </a:cubicBezTo>
                <a:cubicBezTo>
                  <a:pt x="384" y="933"/>
                  <a:pt x="384" y="933"/>
                  <a:pt x="384" y="933"/>
                </a:cubicBezTo>
                <a:cubicBezTo>
                  <a:pt x="385" y="933"/>
                  <a:pt x="382" y="935"/>
                  <a:pt x="386" y="933"/>
                </a:cubicBezTo>
                <a:cubicBezTo>
                  <a:pt x="380" y="931"/>
                  <a:pt x="380" y="931"/>
                  <a:pt x="380" y="931"/>
                </a:cubicBezTo>
                <a:cubicBezTo>
                  <a:pt x="375" y="933"/>
                  <a:pt x="375" y="933"/>
                  <a:pt x="375" y="933"/>
                </a:cubicBezTo>
                <a:cubicBezTo>
                  <a:pt x="375" y="933"/>
                  <a:pt x="373" y="933"/>
                  <a:pt x="376" y="934"/>
                </a:cubicBezTo>
                <a:cubicBezTo>
                  <a:pt x="375" y="932"/>
                  <a:pt x="375" y="932"/>
                  <a:pt x="375" y="932"/>
                </a:cubicBezTo>
                <a:cubicBezTo>
                  <a:pt x="374" y="935"/>
                  <a:pt x="374" y="935"/>
                  <a:pt x="374" y="935"/>
                </a:cubicBezTo>
                <a:cubicBezTo>
                  <a:pt x="373" y="934"/>
                  <a:pt x="373" y="934"/>
                  <a:pt x="373" y="934"/>
                </a:cubicBezTo>
                <a:cubicBezTo>
                  <a:pt x="371" y="936"/>
                  <a:pt x="371" y="936"/>
                  <a:pt x="371" y="936"/>
                </a:cubicBezTo>
                <a:cubicBezTo>
                  <a:pt x="371" y="936"/>
                  <a:pt x="369" y="938"/>
                  <a:pt x="371" y="935"/>
                </a:cubicBezTo>
                <a:cubicBezTo>
                  <a:pt x="370" y="934"/>
                  <a:pt x="370" y="934"/>
                  <a:pt x="370" y="934"/>
                </a:cubicBezTo>
                <a:cubicBezTo>
                  <a:pt x="362" y="936"/>
                  <a:pt x="362" y="936"/>
                  <a:pt x="362" y="936"/>
                </a:cubicBezTo>
                <a:cubicBezTo>
                  <a:pt x="363" y="934"/>
                  <a:pt x="363" y="934"/>
                  <a:pt x="363" y="934"/>
                </a:cubicBezTo>
                <a:cubicBezTo>
                  <a:pt x="359" y="933"/>
                  <a:pt x="359" y="933"/>
                  <a:pt x="359" y="933"/>
                </a:cubicBezTo>
                <a:cubicBezTo>
                  <a:pt x="358" y="933"/>
                  <a:pt x="367" y="931"/>
                  <a:pt x="356" y="934"/>
                </a:cubicBezTo>
                <a:cubicBezTo>
                  <a:pt x="360" y="935"/>
                  <a:pt x="360" y="935"/>
                  <a:pt x="360" y="935"/>
                </a:cubicBezTo>
                <a:cubicBezTo>
                  <a:pt x="357" y="935"/>
                  <a:pt x="357" y="935"/>
                  <a:pt x="357" y="935"/>
                </a:cubicBezTo>
                <a:cubicBezTo>
                  <a:pt x="356" y="937"/>
                  <a:pt x="356" y="937"/>
                  <a:pt x="356" y="937"/>
                </a:cubicBezTo>
                <a:cubicBezTo>
                  <a:pt x="357" y="937"/>
                  <a:pt x="356" y="933"/>
                  <a:pt x="357" y="938"/>
                </a:cubicBezTo>
                <a:cubicBezTo>
                  <a:pt x="356" y="937"/>
                  <a:pt x="356" y="937"/>
                  <a:pt x="356" y="937"/>
                </a:cubicBezTo>
                <a:cubicBezTo>
                  <a:pt x="355" y="935"/>
                  <a:pt x="360" y="937"/>
                  <a:pt x="354" y="937"/>
                </a:cubicBezTo>
                <a:cubicBezTo>
                  <a:pt x="356" y="936"/>
                  <a:pt x="353" y="934"/>
                  <a:pt x="356" y="934"/>
                </a:cubicBezTo>
                <a:cubicBezTo>
                  <a:pt x="355" y="934"/>
                  <a:pt x="355" y="934"/>
                  <a:pt x="355" y="934"/>
                </a:cubicBezTo>
                <a:cubicBezTo>
                  <a:pt x="350" y="935"/>
                  <a:pt x="350" y="935"/>
                  <a:pt x="350" y="935"/>
                </a:cubicBezTo>
                <a:cubicBezTo>
                  <a:pt x="347" y="935"/>
                  <a:pt x="347" y="935"/>
                  <a:pt x="347" y="935"/>
                </a:cubicBezTo>
                <a:cubicBezTo>
                  <a:pt x="347" y="938"/>
                  <a:pt x="347" y="938"/>
                  <a:pt x="347" y="938"/>
                </a:cubicBezTo>
                <a:cubicBezTo>
                  <a:pt x="342" y="938"/>
                  <a:pt x="357" y="944"/>
                  <a:pt x="342" y="936"/>
                </a:cubicBezTo>
                <a:cubicBezTo>
                  <a:pt x="341" y="938"/>
                  <a:pt x="341" y="938"/>
                  <a:pt x="341" y="938"/>
                </a:cubicBezTo>
                <a:cubicBezTo>
                  <a:pt x="334" y="935"/>
                  <a:pt x="334" y="935"/>
                  <a:pt x="334" y="935"/>
                </a:cubicBezTo>
                <a:cubicBezTo>
                  <a:pt x="339" y="935"/>
                  <a:pt x="339" y="935"/>
                  <a:pt x="339" y="935"/>
                </a:cubicBezTo>
                <a:cubicBezTo>
                  <a:pt x="339" y="932"/>
                  <a:pt x="339" y="932"/>
                  <a:pt x="339" y="932"/>
                </a:cubicBezTo>
                <a:cubicBezTo>
                  <a:pt x="340" y="931"/>
                  <a:pt x="336" y="932"/>
                  <a:pt x="341" y="931"/>
                </a:cubicBezTo>
                <a:cubicBezTo>
                  <a:pt x="339" y="931"/>
                  <a:pt x="339" y="931"/>
                  <a:pt x="339" y="931"/>
                </a:cubicBezTo>
                <a:cubicBezTo>
                  <a:pt x="335" y="934"/>
                  <a:pt x="335" y="934"/>
                  <a:pt x="335" y="934"/>
                </a:cubicBezTo>
                <a:cubicBezTo>
                  <a:pt x="327" y="933"/>
                  <a:pt x="327" y="933"/>
                  <a:pt x="327" y="933"/>
                </a:cubicBezTo>
                <a:cubicBezTo>
                  <a:pt x="323" y="934"/>
                  <a:pt x="323" y="934"/>
                  <a:pt x="323" y="934"/>
                </a:cubicBezTo>
                <a:cubicBezTo>
                  <a:pt x="332" y="933"/>
                  <a:pt x="315" y="937"/>
                  <a:pt x="331" y="935"/>
                </a:cubicBezTo>
                <a:cubicBezTo>
                  <a:pt x="329" y="937"/>
                  <a:pt x="329" y="937"/>
                  <a:pt x="329" y="937"/>
                </a:cubicBezTo>
                <a:cubicBezTo>
                  <a:pt x="330" y="937"/>
                  <a:pt x="328" y="939"/>
                  <a:pt x="331" y="937"/>
                </a:cubicBezTo>
                <a:cubicBezTo>
                  <a:pt x="327" y="938"/>
                  <a:pt x="327" y="938"/>
                  <a:pt x="327" y="938"/>
                </a:cubicBezTo>
                <a:cubicBezTo>
                  <a:pt x="325" y="939"/>
                  <a:pt x="325" y="939"/>
                  <a:pt x="325" y="939"/>
                </a:cubicBezTo>
                <a:cubicBezTo>
                  <a:pt x="328" y="941"/>
                  <a:pt x="328" y="941"/>
                  <a:pt x="328" y="941"/>
                </a:cubicBezTo>
                <a:cubicBezTo>
                  <a:pt x="319" y="944"/>
                  <a:pt x="319" y="944"/>
                  <a:pt x="319" y="944"/>
                </a:cubicBezTo>
                <a:cubicBezTo>
                  <a:pt x="315" y="943"/>
                  <a:pt x="315" y="943"/>
                  <a:pt x="315" y="943"/>
                </a:cubicBezTo>
                <a:cubicBezTo>
                  <a:pt x="318" y="942"/>
                  <a:pt x="318" y="942"/>
                  <a:pt x="318" y="942"/>
                </a:cubicBezTo>
                <a:cubicBezTo>
                  <a:pt x="314" y="940"/>
                  <a:pt x="314" y="940"/>
                  <a:pt x="314" y="940"/>
                </a:cubicBezTo>
                <a:cubicBezTo>
                  <a:pt x="310" y="942"/>
                  <a:pt x="310" y="942"/>
                  <a:pt x="310" y="942"/>
                </a:cubicBezTo>
                <a:cubicBezTo>
                  <a:pt x="309" y="944"/>
                  <a:pt x="309" y="944"/>
                  <a:pt x="309" y="944"/>
                </a:cubicBezTo>
                <a:cubicBezTo>
                  <a:pt x="306" y="947"/>
                  <a:pt x="306" y="947"/>
                  <a:pt x="306" y="947"/>
                </a:cubicBezTo>
                <a:cubicBezTo>
                  <a:pt x="307" y="949"/>
                  <a:pt x="307" y="949"/>
                  <a:pt x="307" y="949"/>
                </a:cubicBezTo>
                <a:cubicBezTo>
                  <a:pt x="308" y="950"/>
                  <a:pt x="308" y="950"/>
                  <a:pt x="308" y="950"/>
                </a:cubicBezTo>
                <a:cubicBezTo>
                  <a:pt x="310" y="948"/>
                  <a:pt x="310" y="948"/>
                  <a:pt x="310" y="948"/>
                </a:cubicBezTo>
                <a:cubicBezTo>
                  <a:pt x="314" y="948"/>
                  <a:pt x="314" y="948"/>
                  <a:pt x="314" y="948"/>
                </a:cubicBezTo>
                <a:cubicBezTo>
                  <a:pt x="313" y="949"/>
                  <a:pt x="313" y="949"/>
                  <a:pt x="313" y="949"/>
                </a:cubicBezTo>
                <a:cubicBezTo>
                  <a:pt x="314" y="951"/>
                  <a:pt x="314" y="951"/>
                  <a:pt x="314" y="951"/>
                </a:cubicBezTo>
                <a:cubicBezTo>
                  <a:pt x="312" y="952"/>
                  <a:pt x="312" y="952"/>
                  <a:pt x="312" y="952"/>
                </a:cubicBezTo>
                <a:cubicBezTo>
                  <a:pt x="312" y="952"/>
                  <a:pt x="312" y="952"/>
                  <a:pt x="312" y="952"/>
                </a:cubicBezTo>
                <a:cubicBezTo>
                  <a:pt x="315" y="954"/>
                  <a:pt x="315" y="954"/>
                  <a:pt x="315" y="954"/>
                </a:cubicBezTo>
                <a:cubicBezTo>
                  <a:pt x="316" y="956"/>
                  <a:pt x="316" y="956"/>
                  <a:pt x="316" y="956"/>
                </a:cubicBezTo>
                <a:cubicBezTo>
                  <a:pt x="318" y="955"/>
                  <a:pt x="318" y="955"/>
                  <a:pt x="318" y="955"/>
                </a:cubicBezTo>
                <a:cubicBezTo>
                  <a:pt x="317" y="954"/>
                  <a:pt x="317" y="954"/>
                  <a:pt x="317" y="954"/>
                </a:cubicBezTo>
                <a:cubicBezTo>
                  <a:pt x="322" y="950"/>
                  <a:pt x="322" y="950"/>
                  <a:pt x="322" y="950"/>
                </a:cubicBezTo>
                <a:cubicBezTo>
                  <a:pt x="325" y="951"/>
                  <a:pt x="325" y="951"/>
                  <a:pt x="325" y="951"/>
                </a:cubicBezTo>
                <a:cubicBezTo>
                  <a:pt x="329" y="941"/>
                  <a:pt x="329" y="941"/>
                  <a:pt x="329" y="941"/>
                </a:cubicBezTo>
                <a:cubicBezTo>
                  <a:pt x="329" y="941"/>
                  <a:pt x="327" y="945"/>
                  <a:pt x="332" y="940"/>
                </a:cubicBezTo>
                <a:cubicBezTo>
                  <a:pt x="332" y="939"/>
                  <a:pt x="334" y="942"/>
                  <a:pt x="330" y="940"/>
                </a:cubicBezTo>
                <a:cubicBezTo>
                  <a:pt x="332" y="938"/>
                  <a:pt x="332" y="938"/>
                  <a:pt x="332" y="938"/>
                </a:cubicBezTo>
                <a:cubicBezTo>
                  <a:pt x="333" y="938"/>
                  <a:pt x="333" y="938"/>
                  <a:pt x="333" y="938"/>
                </a:cubicBezTo>
                <a:cubicBezTo>
                  <a:pt x="332" y="939"/>
                  <a:pt x="332" y="939"/>
                  <a:pt x="332" y="939"/>
                </a:cubicBezTo>
                <a:cubicBezTo>
                  <a:pt x="335" y="936"/>
                  <a:pt x="332" y="946"/>
                  <a:pt x="339" y="938"/>
                </a:cubicBezTo>
                <a:cubicBezTo>
                  <a:pt x="341" y="937"/>
                  <a:pt x="340" y="941"/>
                  <a:pt x="343" y="939"/>
                </a:cubicBezTo>
                <a:cubicBezTo>
                  <a:pt x="342" y="940"/>
                  <a:pt x="342" y="940"/>
                  <a:pt x="342" y="940"/>
                </a:cubicBezTo>
                <a:cubicBezTo>
                  <a:pt x="350" y="939"/>
                  <a:pt x="350" y="939"/>
                  <a:pt x="350" y="939"/>
                </a:cubicBezTo>
                <a:cubicBezTo>
                  <a:pt x="343" y="942"/>
                  <a:pt x="343" y="942"/>
                  <a:pt x="343" y="942"/>
                </a:cubicBezTo>
                <a:cubicBezTo>
                  <a:pt x="339" y="943"/>
                  <a:pt x="339" y="943"/>
                  <a:pt x="339" y="943"/>
                </a:cubicBezTo>
                <a:cubicBezTo>
                  <a:pt x="336" y="945"/>
                  <a:pt x="336" y="945"/>
                  <a:pt x="336" y="945"/>
                </a:cubicBezTo>
                <a:cubicBezTo>
                  <a:pt x="333" y="944"/>
                  <a:pt x="333" y="944"/>
                  <a:pt x="333" y="944"/>
                </a:cubicBezTo>
                <a:cubicBezTo>
                  <a:pt x="332" y="945"/>
                  <a:pt x="332" y="945"/>
                  <a:pt x="332" y="945"/>
                </a:cubicBezTo>
                <a:cubicBezTo>
                  <a:pt x="332" y="942"/>
                  <a:pt x="332" y="942"/>
                  <a:pt x="332" y="942"/>
                </a:cubicBezTo>
                <a:cubicBezTo>
                  <a:pt x="329" y="943"/>
                  <a:pt x="329" y="943"/>
                  <a:pt x="329" y="943"/>
                </a:cubicBezTo>
                <a:cubicBezTo>
                  <a:pt x="329" y="943"/>
                  <a:pt x="325" y="944"/>
                  <a:pt x="330" y="946"/>
                </a:cubicBezTo>
                <a:cubicBezTo>
                  <a:pt x="328" y="946"/>
                  <a:pt x="328" y="946"/>
                  <a:pt x="328" y="946"/>
                </a:cubicBezTo>
                <a:cubicBezTo>
                  <a:pt x="325" y="947"/>
                  <a:pt x="325" y="948"/>
                  <a:pt x="332" y="949"/>
                </a:cubicBezTo>
                <a:cubicBezTo>
                  <a:pt x="336" y="950"/>
                  <a:pt x="330" y="948"/>
                  <a:pt x="335" y="947"/>
                </a:cubicBezTo>
                <a:cubicBezTo>
                  <a:pt x="337" y="948"/>
                  <a:pt x="337" y="948"/>
                  <a:pt x="337" y="948"/>
                </a:cubicBezTo>
                <a:cubicBezTo>
                  <a:pt x="335" y="950"/>
                  <a:pt x="335" y="950"/>
                  <a:pt x="335" y="950"/>
                </a:cubicBezTo>
                <a:cubicBezTo>
                  <a:pt x="338" y="953"/>
                  <a:pt x="338" y="953"/>
                  <a:pt x="338" y="953"/>
                </a:cubicBezTo>
                <a:cubicBezTo>
                  <a:pt x="343" y="952"/>
                  <a:pt x="343" y="952"/>
                  <a:pt x="343" y="952"/>
                </a:cubicBezTo>
                <a:cubicBezTo>
                  <a:pt x="349" y="952"/>
                  <a:pt x="349" y="952"/>
                  <a:pt x="349" y="952"/>
                </a:cubicBezTo>
                <a:cubicBezTo>
                  <a:pt x="349" y="953"/>
                  <a:pt x="349" y="953"/>
                  <a:pt x="349" y="953"/>
                </a:cubicBezTo>
                <a:cubicBezTo>
                  <a:pt x="342" y="956"/>
                  <a:pt x="342" y="956"/>
                  <a:pt x="342" y="956"/>
                </a:cubicBezTo>
                <a:cubicBezTo>
                  <a:pt x="339" y="962"/>
                  <a:pt x="339" y="962"/>
                  <a:pt x="339" y="962"/>
                </a:cubicBezTo>
                <a:cubicBezTo>
                  <a:pt x="329" y="962"/>
                  <a:pt x="329" y="962"/>
                  <a:pt x="329" y="962"/>
                </a:cubicBezTo>
                <a:cubicBezTo>
                  <a:pt x="329" y="961"/>
                  <a:pt x="329" y="961"/>
                  <a:pt x="329" y="961"/>
                </a:cubicBezTo>
                <a:cubicBezTo>
                  <a:pt x="332" y="961"/>
                  <a:pt x="332" y="961"/>
                  <a:pt x="332" y="961"/>
                </a:cubicBezTo>
                <a:cubicBezTo>
                  <a:pt x="330" y="959"/>
                  <a:pt x="330" y="959"/>
                  <a:pt x="330" y="959"/>
                </a:cubicBezTo>
                <a:cubicBezTo>
                  <a:pt x="323" y="959"/>
                  <a:pt x="323" y="959"/>
                  <a:pt x="323" y="959"/>
                </a:cubicBezTo>
                <a:cubicBezTo>
                  <a:pt x="322" y="958"/>
                  <a:pt x="322" y="958"/>
                  <a:pt x="322" y="958"/>
                </a:cubicBezTo>
                <a:cubicBezTo>
                  <a:pt x="319" y="959"/>
                  <a:pt x="319" y="959"/>
                  <a:pt x="319" y="959"/>
                </a:cubicBezTo>
                <a:cubicBezTo>
                  <a:pt x="321" y="962"/>
                  <a:pt x="321" y="962"/>
                  <a:pt x="321" y="962"/>
                </a:cubicBezTo>
                <a:cubicBezTo>
                  <a:pt x="318" y="963"/>
                  <a:pt x="318" y="963"/>
                  <a:pt x="318" y="963"/>
                </a:cubicBezTo>
                <a:cubicBezTo>
                  <a:pt x="320" y="964"/>
                  <a:pt x="320" y="964"/>
                  <a:pt x="320" y="964"/>
                </a:cubicBezTo>
                <a:cubicBezTo>
                  <a:pt x="320" y="966"/>
                  <a:pt x="320" y="966"/>
                  <a:pt x="320" y="966"/>
                </a:cubicBezTo>
                <a:cubicBezTo>
                  <a:pt x="317" y="967"/>
                  <a:pt x="317" y="967"/>
                  <a:pt x="317" y="967"/>
                </a:cubicBezTo>
                <a:cubicBezTo>
                  <a:pt x="317" y="969"/>
                  <a:pt x="317" y="969"/>
                  <a:pt x="317" y="969"/>
                </a:cubicBezTo>
                <a:cubicBezTo>
                  <a:pt x="321" y="967"/>
                  <a:pt x="321" y="967"/>
                  <a:pt x="321" y="967"/>
                </a:cubicBezTo>
                <a:cubicBezTo>
                  <a:pt x="317" y="971"/>
                  <a:pt x="317" y="971"/>
                  <a:pt x="317" y="971"/>
                </a:cubicBezTo>
                <a:cubicBezTo>
                  <a:pt x="325" y="971"/>
                  <a:pt x="325" y="971"/>
                  <a:pt x="325" y="971"/>
                </a:cubicBezTo>
                <a:cubicBezTo>
                  <a:pt x="322" y="973"/>
                  <a:pt x="322" y="975"/>
                  <a:pt x="331" y="973"/>
                </a:cubicBezTo>
                <a:cubicBezTo>
                  <a:pt x="332" y="974"/>
                  <a:pt x="332" y="974"/>
                  <a:pt x="332" y="974"/>
                </a:cubicBezTo>
                <a:cubicBezTo>
                  <a:pt x="333" y="972"/>
                  <a:pt x="333" y="972"/>
                  <a:pt x="333" y="972"/>
                </a:cubicBezTo>
                <a:cubicBezTo>
                  <a:pt x="339" y="974"/>
                  <a:pt x="339" y="974"/>
                  <a:pt x="339" y="974"/>
                </a:cubicBezTo>
                <a:cubicBezTo>
                  <a:pt x="339" y="975"/>
                  <a:pt x="339" y="975"/>
                  <a:pt x="339" y="975"/>
                </a:cubicBezTo>
                <a:cubicBezTo>
                  <a:pt x="345" y="972"/>
                  <a:pt x="345" y="972"/>
                  <a:pt x="345" y="972"/>
                </a:cubicBezTo>
                <a:cubicBezTo>
                  <a:pt x="344" y="969"/>
                  <a:pt x="344" y="969"/>
                  <a:pt x="344" y="969"/>
                </a:cubicBezTo>
                <a:cubicBezTo>
                  <a:pt x="349" y="970"/>
                  <a:pt x="349" y="970"/>
                  <a:pt x="349" y="970"/>
                </a:cubicBezTo>
                <a:cubicBezTo>
                  <a:pt x="350" y="969"/>
                  <a:pt x="350" y="969"/>
                  <a:pt x="350" y="969"/>
                </a:cubicBezTo>
                <a:cubicBezTo>
                  <a:pt x="351" y="968"/>
                  <a:pt x="351" y="968"/>
                  <a:pt x="351" y="968"/>
                </a:cubicBezTo>
                <a:cubicBezTo>
                  <a:pt x="351" y="968"/>
                  <a:pt x="353" y="969"/>
                  <a:pt x="351" y="969"/>
                </a:cubicBezTo>
                <a:cubicBezTo>
                  <a:pt x="353" y="970"/>
                  <a:pt x="353" y="970"/>
                  <a:pt x="353" y="970"/>
                </a:cubicBezTo>
                <a:cubicBezTo>
                  <a:pt x="353" y="969"/>
                  <a:pt x="353" y="969"/>
                  <a:pt x="353" y="969"/>
                </a:cubicBezTo>
                <a:cubicBezTo>
                  <a:pt x="355" y="972"/>
                  <a:pt x="355" y="972"/>
                  <a:pt x="355" y="972"/>
                </a:cubicBezTo>
                <a:cubicBezTo>
                  <a:pt x="370" y="969"/>
                  <a:pt x="370" y="969"/>
                  <a:pt x="370" y="969"/>
                </a:cubicBezTo>
                <a:cubicBezTo>
                  <a:pt x="369" y="970"/>
                  <a:pt x="369" y="970"/>
                  <a:pt x="369" y="970"/>
                </a:cubicBezTo>
                <a:cubicBezTo>
                  <a:pt x="363" y="972"/>
                  <a:pt x="363" y="972"/>
                  <a:pt x="363" y="972"/>
                </a:cubicBezTo>
                <a:cubicBezTo>
                  <a:pt x="357" y="974"/>
                  <a:pt x="357" y="974"/>
                  <a:pt x="357" y="974"/>
                </a:cubicBezTo>
                <a:cubicBezTo>
                  <a:pt x="357" y="976"/>
                  <a:pt x="357" y="976"/>
                  <a:pt x="357" y="976"/>
                </a:cubicBezTo>
                <a:cubicBezTo>
                  <a:pt x="357" y="976"/>
                  <a:pt x="362" y="977"/>
                  <a:pt x="356" y="976"/>
                </a:cubicBezTo>
                <a:cubicBezTo>
                  <a:pt x="356" y="977"/>
                  <a:pt x="356" y="977"/>
                  <a:pt x="356" y="977"/>
                </a:cubicBezTo>
                <a:cubicBezTo>
                  <a:pt x="360" y="976"/>
                  <a:pt x="360" y="976"/>
                  <a:pt x="360" y="976"/>
                </a:cubicBezTo>
                <a:cubicBezTo>
                  <a:pt x="367" y="977"/>
                  <a:pt x="367" y="977"/>
                  <a:pt x="367" y="977"/>
                </a:cubicBezTo>
                <a:cubicBezTo>
                  <a:pt x="373" y="974"/>
                  <a:pt x="373" y="974"/>
                  <a:pt x="373" y="974"/>
                </a:cubicBezTo>
                <a:cubicBezTo>
                  <a:pt x="376" y="974"/>
                  <a:pt x="376" y="974"/>
                  <a:pt x="376" y="974"/>
                </a:cubicBezTo>
                <a:cubicBezTo>
                  <a:pt x="379" y="970"/>
                  <a:pt x="379" y="970"/>
                  <a:pt x="379" y="970"/>
                </a:cubicBezTo>
                <a:cubicBezTo>
                  <a:pt x="381" y="971"/>
                  <a:pt x="381" y="971"/>
                  <a:pt x="381" y="971"/>
                </a:cubicBezTo>
                <a:cubicBezTo>
                  <a:pt x="388" y="970"/>
                  <a:pt x="388" y="970"/>
                  <a:pt x="388" y="970"/>
                </a:cubicBezTo>
                <a:cubicBezTo>
                  <a:pt x="387" y="973"/>
                  <a:pt x="387" y="973"/>
                  <a:pt x="387" y="973"/>
                </a:cubicBezTo>
                <a:cubicBezTo>
                  <a:pt x="387" y="971"/>
                  <a:pt x="387" y="971"/>
                  <a:pt x="387" y="971"/>
                </a:cubicBezTo>
                <a:cubicBezTo>
                  <a:pt x="383" y="972"/>
                  <a:pt x="383" y="972"/>
                  <a:pt x="383" y="972"/>
                </a:cubicBezTo>
                <a:cubicBezTo>
                  <a:pt x="380" y="975"/>
                  <a:pt x="380" y="975"/>
                  <a:pt x="380" y="975"/>
                </a:cubicBezTo>
                <a:cubicBezTo>
                  <a:pt x="380" y="975"/>
                  <a:pt x="380" y="977"/>
                  <a:pt x="379" y="974"/>
                </a:cubicBezTo>
                <a:cubicBezTo>
                  <a:pt x="379" y="977"/>
                  <a:pt x="379" y="977"/>
                  <a:pt x="379" y="977"/>
                </a:cubicBezTo>
                <a:cubicBezTo>
                  <a:pt x="383" y="977"/>
                  <a:pt x="383" y="977"/>
                  <a:pt x="383" y="977"/>
                </a:cubicBezTo>
                <a:cubicBezTo>
                  <a:pt x="386" y="979"/>
                  <a:pt x="386" y="979"/>
                  <a:pt x="386" y="979"/>
                </a:cubicBezTo>
                <a:cubicBezTo>
                  <a:pt x="391" y="978"/>
                  <a:pt x="391" y="978"/>
                  <a:pt x="391" y="978"/>
                </a:cubicBezTo>
                <a:cubicBezTo>
                  <a:pt x="391" y="975"/>
                  <a:pt x="391" y="975"/>
                  <a:pt x="391" y="975"/>
                </a:cubicBezTo>
                <a:cubicBezTo>
                  <a:pt x="393" y="975"/>
                  <a:pt x="392" y="971"/>
                  <a:pt x="394" y="974"/>
                </a:cubicBezTo>
                <a:cubicBezTo>
                  <a:pt x="395" y="974"/>
                  <a:pt x="389" y="971"/>
                  <a:pt x="396" y="977"/>
                </a:cubicBezTo>
                <a:cubicBezTo>
                  <a:pt x="397" y="976"/>
                  <a:pt x="397" y="976"/>
                  <a:pt x="397" y="976"/>
                </a:cubicBezTo>
                <a:cubicBezTo>
                  <a:pt x="397" y="978"/>
                  <a:pt x="397" y="978"/>
                  <a:pt x="397" y="978"/>
                </a:cubicBezTo>
                <a:cubicBezTo>
                  <a:pt x="402" y="974"/>
                  <a:pt x="402" y="974"/>
                  <a:pt x="402" y="974"/>
                </a:cubicBezTo>
                <a:cubicBezTo>
                  <a:pt x="402" y="973"/>
                  <a:pt x="402" y="973"/>
                  <a:pt x="402" y="973"/>
                </a:cubicBezTo>
                <a:cubicBezTo>
                  <a:pt x="400" y="972"/>
                  <a:pt x="400" y="972"/>
                  <a:pt x="400" y="972"/>
                </a:cubicBezTo>
                <a:cubicBezTo>
                  <a:pt x="400" y="971"/>
                  <a:pt x="400" y="971"/>
                  <a:pt x="400" y="971"/>
                </a:cubicBezTo>
                <a:cubicBezTo>
                  <a:pt x="402" y="971"/>
                  <a:pt x="402" y="971"/>
                  <a:pt x="402" y="971"/>
                </a:cubicBezTo>
                <a:cubicBezTo>
                  <a:pt x="404" y="974"/>
                  <a:pt x="404" y="974"/>
                  <a:pt x="404" y="974"/>
                </a:cubicBezTo>
                <a:cubicBezTo>
                  <a:pt x="406" y="973"/>
                  <a:pt x="406" y="973"/>
                  <a:pt x="406" y="973"/>
                </a:cubicBezTo>
                <a:cubicBezTo>
                  <a:pt x="407" y="971"/>
                  <a:pt x="409" y="976"/>
                  <a:pt x="407" y="970"/>
                </a:cubicBezTo>
                <a:cubicBezTo>
                  <a:pt x="409" y="973"/>
                  <a:pt x="409" y="973"/>
                  <a:pt x="409" y="973"/>
                </a:cubicBezTo>
                <a:cubicBezTo>
                  <a:pt x="411" y="971"/>
                  <a:pt x="411" y="971"/>
                  <a:pt x="411" y="971"/>
                </a:cubicBezTo>
                <a:cubicBezTo>
                  <a:pt x="412" y="974"/>
                  <a:pt x="412" y="974"/>
                  <a:pt x="412" y="974"/>
                </a:cubicBezTo>
                <a:cubicBezTo>
                  <a:pt x="411" y="976"/>
                  <a:pt x="411" y="976"/>
                  <a:pt x="411" y="976"/>
                </a:cubicBezTo>
                <a:cubicBezTo>
                  <a:pt x="412" y="977"/>
                  <a:pt x="412" y="977"/>
                  <a:pt x="412" y="977"/>
                </a:cubicBezTo>
                <a:cubicBezTo>
                  <a:pt x="419" y="976"/>
                  <a:pt x="419" y="976"/>
                  <a:pt x="419" y="976"/>
                </a:cubicBezTo>
                <a:cubicBezTo>
                  <a:pt x="419" y="975"/>
                  <a:pt x="419" y="975"/>
                  <a:pt x="419" y="975"/>
                </a:cubicBezTo>
                <a:cubicBezTo>
                  <a:pt x="424" y="976"/>
                  <a:pt x="424" y="976"/>
                  <a:pt x="424" y="976"/>
                </a:cubicBezTo>
                <a:cubicBezTo>
                  <a:pt x="427" y="975"/>
                  <a:pt x="427" y="975"/>
                  <a:pt x="427" y="975"/>
                </a:cubicBezTo>
                <a:cubicBezTo>
                  <a:pt x="429" y="976"/>
                  <a:pt x="429" y="976"/>
                  <a:pt x="429" y="976"/>
                </a:cubicBezTo>
                <a:cubicBezTo>
                  <a:pt x="436" y="973"/>
                  <a:pt x="436" y="973"/>
                  <a:pt x="436" y="973"/>
                </a:cubicBezTo>
                <a:cubicBezTo>
                  <a:pt x="438" y="971"/>
                  <a:pt x="438" y="971"/>
                  <a:pt x="438" y="971"/>
                </a:cubicBezTo>
                <a:cubicBezTo>
                  <a:pt x="437" y="970"/>
                  <a:pt x="442" y="972"/>
                  <a:pt x="437" y="969"/>
                </a:cubicBezTo>
                <a:cubicBezTo>
                  <a:pt x="438" y="967"/>
                  <a:pt x="438" y="967"/>
                  <a:pt x="438" y="967"/>
                </a:cubicBezTo>
                <a:cubicBezTo>
                  <a:pt x="444" y="969"/>
                  <a:pt x="444" y="969"/>
                  <a:pt x="444" y="969"/>
                </a:cubicBezTo>
                <a:cubicBezTo>
                  <a:pt x="447" y="972"/>
                  <a:pt x="447" y="972"/>
                  <a:pt x="447" y="972"/>
                </a:cubicBezTo>
                <a:cubicBezTo>
                  <a:pt x="447" y="973"/>
                  <a:pt x="449" y="974"/>
                  <a:pt x="455" y="972"/>
                </a:cubicBezTo>
                <a:cubicBezTo>
                  <a:pt x="460" y="974"/>
                  <a:pt x="460" y="974"/>
                  <a:pt x="460" y="974"/>
                </a:cubicBezTo>
                <a:cubicBezTo>
                  <a:pt x="469" y="972"/>
                  <a:pt x="469" y="972"/>
                  <a:pt x="469" y="972"/>
                </a:cubicBezTo>
                <a:cubicBezTo>
                  <a:pt x="472" y="969"/>
                  <a:pt x="472" y="969"/>
                  <a:pt x="472" y="969"/>
                </a:cubicBezTo>
                <a:cubicBezTo>
                  <a:pt x="477" y="971"/>
                  <a:pt x="477" y="971"/>
                  <a:pt x="477" y="971"/>
                </a:cubicBezTo>
                <a:cubicBezTo>
                  <a:pt x="479" y="967"/>
                  <a:pt x="479" y="967"/>
                  <a:pt x="479" y="967"/>
                </a:cubicBezTo>
                <a:cubicBezTo>
                  <a:pt x="481" y="967"/>
                  <a:pt x="477" y="965"/>
                  <a:pt x="481" y="966"/>
                </a:cubicBezTo>
                <a:cubicBezTo>
                  <a:pt x="483" y="966"/>
                  <a:pt x="482" y="969"/>
                  <a:pt x="484" y="967"/>
                </a:cubicBezTo>
                <a:cubicBezTo>
                  <a:pt x="485" y="965"/>
                  <a:pt x="485" y="965"/>
                  <a:pt x="485" y="965"/>
                </a:cubicBezTo>
                <a:cubicBezTo>
                  <a:pt x="482" y="964"/>
                  <a:pt x="482" y="964"/>
                  <a:pt x="482" y="964"/>
                </a:cubicBezTo>
                <a:cubicBezTo>
                  <a:pt x="498" y="963"/>
                  <a:pt x="498" y="963"/>
                  <a:pt x="498" y="963"/>
                </a:cubicBezTo>
                <a:cubicBezTo>
                  <a:pt x="500" y="963"/>
                  <a:pt x="500" y="963"/>
                  <a:pt x="500" y="963"/>
                </a:cubicBezTo>
                <a:cubicBezTo>
                  <a:pt x="498" y="963"/>
                  <a:pt x="501" y="974"/>
                  <a:pt x="492" y="965"/>
                </a:cubicBezTo>
                <a:cubicBezTo>
                  <a:pt x="492" y="965"/>
                  <a:pt x="493" y="967"/>
                  <a:pt x="489" y="966"/>
                </a:cubicBezTo>
                <a:cubicBezTo>
                  <a:pt x="488" y="965"/>
                  <a:pt x="488" y="965"/>
                  <a:pt x="488" y="965"/>
                </a:cubicBezTo>
                <a:cubicBezTo>
                  <a:pt x="488" y="967"/>
                  <a:pt x="487" y="961"/>
                  <a:pt x="485" y="967"/>
                </a:cubicBezTo>
                <a:cubicBezTo>
                  <a:pt x="493" y="967"/>
                  <a:pt x="493" y="967"/>
                  <a:pt x="493" y="967"/>
                </a:cubicBezTo>
                <a:cubicBezTo>
                  <a:pt x="503" y="965"/>
                  <a:pt x="503" y="965"/>
                  <a:pt x="503" y="965"/>
                </a:cubicBezTo>
                <a:cubicBezTo>
                  <a:pt x="501" y="970"/>
                  <a:pt x="498" y="966"/>
                  <a:pt x="492" y="969"/>
                </a:cubicBezTo>
                <a:cubicBezTo>
                  <a:pt x="493" y="970"/>
                  <a:pt x="487" y="969"/>
                  <a:pt x="494" y="971"/>
                </a:cubicBezTo>
                <a:cubicBezTo>
                  <a:pt x="498" y="971"/>
                  <a:pt x="498" y="971"/>
                  <a:pt x="498" y="971"/>
                </a:cubicBezTo>
                <a:cubicBezTo>
                  <a:pt x="499" y="971"/>
                  <a:pt x="499" y="971"/>
                  <a:pt x="499" y="971"/>
                </a:cubicBezTo>
                <a:cubicBezTo>
                  <a:pt x="496" y="975"/>
                  <a:pt x="496" y="975"/>
                  <a:pt x="496" y="975"/>
                </a:cubicBezTo>
                <a:cubicBezTo>
                  <a:pt x="499" y="975"/>
                  <a:pt x="499" y="975"/>
                  <a:pt x="499" y="975"/>
                </a:cubicBezTo>
                <a:cubicBezTo>
                  <a:pt x="499" y="975"/>
                  <a:pt x="502" y="974"/>
                  <a:pt x="498" y="975"/>
                </a:cubicBezTo>
                <a:cubicBezTo>
                  <a:pt x="500" y="972"/>
                  <a:pt x="499" y="980"/>
                  <a:pt x="507" y="972"/>
                </a:cubicBezTo>
                <a:cubicBezTo>
                  <a:pt x="506" y="971"/>
                  <a:pt x="506" y="971"/>
                  <a:pt x="506" y="971"/>
                </a:cubicBezTo>
                <a:cubicBezTo>
                  <a:pt x="510" y="967"/>
                  <a:pt x="510" y="967"/>
                  <a:pt x="510" y="967"/>
                </a:cubicBezTo>
                <a:cubicBezTo>
                  <a:pt x="511" y="967"/>
                  <a:pt x="511" y="967"/>
                  <a:pt x="511" y="967"/>
                </a:cubicBezTo>
                <a:cubicBezTo>
                  <a:pt x="511" y="963"/>
                  <a:pt x="511" y="963"/>
                  <a:pt x="511" y="963"/>
                </a:cubicBezTo>
                <a:cubicBezTo>
                  <a:pt x="521" y="965"/>
                  <a:pt x="521" y="965"/>
                  <a:pt x="521" y="965"/>
                </a:cubicBezTo>
                <a:cubicBezTo>
                  <a:pt x="524" y="963"/>
                  <a:pt x="524" y="963"/>
                  <a:pt x="524" y="963"/>
                </a:cubicBezTo>
                <a:cubicBezTo>
                  <a:pt x="530" y="965"/>
                  <a:pt x="530" y="965"/>
                  <a:pt x="530" y="965"/>
                </a:cubicBezTo>
                <a:cubicBezTo>
                  <a:pt x="538" y="962"/>
                  <a:pt x="538" y="962"/>
                  <a:pt x="538" y="962"/>
                </a:cubicBezTo>
                <a:cubicBezTo>
                  <a:pt x="538" y="963"/>
                  <a:pt x="540" y="961"/>
                  <a:pt x="538" y="964"/>
                </a:cubicBezTo>
                <a:cubicBezTo>
                  <a:pt x="539" y="964"/>
                  <a:pt x="539" y="964"/>
                  <a:pt x="539" y="964"/>
                </a:cubicBezTo>
                <a:cubicBezTo>
                  <a:pt x="540" y="961"/>
                  <a:pt x="540" y="961"/>
                  <a:pt x="540" y="961"/>
                </a:cubicBezTo>
                <a:cubicBezTo>
                  <a:pt x="541" y="962"/>
                  <a:pt x="541" y="962"/>
                  <a:pt x="541" y="962"/>
                </a:cubicBezTo>
                <a:cubicBezTo>
                  <a:pt x="547" y="962"/>
                  <a:pt x="547" y="962"/>
                  <a:pt x="547" y="962"/>
                </a:cubicBezTo>
                <a:cubicBezTo>
                  <a:pt x="548" y="961"/>
                  <a:pt x="548" y="961"/>
                  <a:pt x="548" y="961"/>
                </a:cubicBezTo>
                <a:cubicBezTo>
                  <a:pt x="546" y="960"/>
                  <a:pt x="546" y="960"/>
                  <a:pt x="546" y="960"/>
                </a:cubicBezTo>
                <a:cubicBezTo>
                  <a:pt x="551" y="957"/>
                  <a:pt x="551" y="957"/>
                  <a:pt x="551" y="957"/>
                </a:cubicBezTo>
                <a:cubicBezTo>
                  <a:pt x="558" y="958"/>
                  <a:pt x="558" y="958"/>
                  <a:pt x="558" y="958"/>
                </a:cubicBezTo>
                <a:cubicBezTo>
                  <a:pt x="575" y="954"/>
                  <a:pt x="575" y="954"/>
                  <a:pt x="575" y="954"/>
                </a:cubicBezTo>
                <a:cubicBezTo>
                  <a:pt x="576" y="954"/>
                  <a:pt x="578" y="958"/>
                  <a:pt x="580" y="952"/>
                </a:cubicBezTo>
                <a:cubicBezTo>
                  <a:pt x="579" y="954"/>
                  <a:pt x="579" y="954"/>
                  <a:pt x="579" y="954"/>
                </a:cubicBezTo>
                <a:cubicBezTo>
                  <a:pt x="581" y="954"/>
                  <a:pt x="581" y="954"/>
                  <a:pt x="581" y="954"/>
                </a:cubicBezTo>
                <a:cubicBezTo>
                  <a:pt x="582" y="952"/>
                  <a:pt x="582" y="952"/>
                  <a:pt x="582" y="952"/>
                </a:cubicBezTo>
                <a:cubicBezTo>
                  <a:pt x="583" y="953"/>
                  <a:pt x="583" y="953"/>
                  <a:pt x="583" y="953"/>
                </a:cubicBezTo>
                <a:cubicBezTo>
                  <a:pt x="579" y="956"/>
                  <a:pt x="579" y="956"/>
                  <a:pt x="579" y="956"/>
                </a:cubicBezTo>
                <a:cubicBezTo>
                  <a:pt x="578" y="956"/>
                  <a:pt x="576" y="953"/>
                  <a:pt x="575" y="955"/>
                </a:cubicBezTo>
                <a:cubicBezTo>
                  <a:pt x="577" y="956"/>
                  <a:pt x="577" y="956"/>
                  <a:pt x="577" y="956"/>
                </a:cubicBezTo>
                <a:cubicBezTo>
                  <a:pt x="575" y="958"/>
                  <a:pt x="575" y="958"/>
                  <a:pt x="575" y="958"/>
                </a:cubicBezTo>
                <a:cubicBezTo>
                  <a:pt x="577" y="960"/>
                  <a:pt x="577" y="960"/>
                  <a:pt x="577" y="960"/>
                </a:cubicBezTo>
                <a:cubicBezTo>
                  <a:pt x="589" y="958"/>
                  <a:pt x="589" y="958"/>
                  <a:pt x="589" y="958"/>
                </a:cubicBezTo>
                <a:cubicBezTo>
                  <a:pt x="590" y="956"/>
                  <a:pt x="590" y="956"/>
                  <a:pt x="590" y="956"/>
                </a:cubicBezTo>
                <a:cubicBezTo>
                  <a:pt x="589" y="955"/>
                  <a:pt x="583" y="965"/>
                  <a:pt x="597" y="953"/>
                </a:cubicBezTo>
                <a:cubicBezTo>
                  <a:pt x="597" y="948"/>
                  <a:pt x="597" y="948"/>
                  <a:pt x="597" y="948"/>
                </a:cubicBezTo>
                <a:cubicBezTo>
                  <a:pt x="599" y="947"/>
                  <a:pt x="599" y="947"/>
                  <a:pt x="599" y="947"/>
                </a:cubicBezTo>
                <a:cubicBezTo>
                  <a:pt x="600" y="948"/>
                  <a:pt x="596" y="950"/>
                  <a:pt x="601" y="948"/>
                </a:cubicBezTo>
                <a:cubicBezTo>
                  <a:pt x="598" y="951"/>
                  <a:pt x="598" y="951"/>
                  <a:pt x="598" y="951"/>
                </a:cubicBezTo>
                <a:cubicBezTo>
                  <a:pt x="600" y="954"/>
                  <a:pt x="600" y="954"/>
                  <a:pt x="600" y="954"/>
                </a:cubicBezTo>
                <a:cubicBezTo>
                  <a:pt x="601" y="953"/>
                  <a:pt x="601" y="953"/>
                  <a:pt x="601" y="953"/>
                </a:cubicBezTo>
                <a:cubicBezTo>
                  <a:pt x="602" y="951"/>
                  <a:pt x="602" y="951"/>
                  <a:pt x="602" y="951"/>
                </a:cubicBezTo>
                <a:cubicBezTo>
                  <a:pt x="605" y="950"/>
                  <a:pt x="605" y="950"/>
                  <a:pt x="605" y="950"/>
                </a:cubicBezTo>
                <a:cubicBezTo>
                  <a:pt x="607" y="950"/>
                  <a:pt x="607" y="950"/>
                  <a:pt x="607" y="950"/>
                </a:cubicBezTo>
                <a:cubicBezTo>
                  <a:pt x="606" y="952"/>
                  <a:pt x="606" y="952"/>
                  <a:pt x="606" y="952"/>
                </a:cubicBezTo>
                <a:cubicBezTo>
                  <a:pt x="604" y="953"/>
                  <a:pt x="604" y="953"/>
                  <a:pt x="604" y="953"/>
                </a:cubicBezTo>
                <a:cubicBezTo>
                  <a:pt x="607" y="955"/>
                  <a:pt x="607" y="955"/>
                  <a:pt x="607" y="955"/>
                </a:cubicBezTo>
                <a:cubicBezTo>
                  <a:pt x="613" y="956"/>
                  <a:pt x="613" y="956"/>
                  <a:pt x="613" y="956"/>
                </a:cubicBezTo>
                <a:cubicBezTo>
                  <a:pt x="612" y="957"/>
                  <a:pt x="606" y="955"/>
                  <a:pt x="620" y="953"/>
                </a:cubicBezTo>
                <a:cubicBezTo>
                  <a:pt x="622" y="954"/>
                  <a:pt x="622" y="954"/>
                  <a:pt x="622" y="954"/>
                </a:cubicBezTo>
                <a:cubicBezTo>
                  <a:pt x="627" y="951"/>
                  <a:pt x="627" y="951"/>
                  <a:pt x="627" y="951"/>
                </a:cubicBezTo>
                <a:cubicBezTo>
                  <a:pt x="628" y="953"/>
                  <a:pt x="628" y="953"/>
                  <a:pt x="628" y="953"/>
                </a:cubicBezTo>
                <a:cubicBezTo>
                  <a:pt x="633" y="950"/>
                  <a:pt x="633" y="950"/>
                  <a:pt x="633" y="950"/>
                </a:cubicBezTo>
                <a:cubicBezTo>
                  <a:pt x="654" y="947"/>
                  <a:pt x="654" y="947"/>
                  <a:pt x="654" y="947"/>
                </a:cubicBezTo>
                <a:cubicBezTo>
                  <a:pt x="656" y="945"/>
                  <a:pt x="656" y="945"/>
                  <a:pt x="656" y="945"/>
                </a:cubicBezTo>
                <a:cubicBezTo>
                  <a:pt x="662" y="947"/>
                  <a:pt x="662" y="947"/>
                  <a:pt x="662" y="947"/>
                </a:cubicBezTo>
                <a:cubicBezTo>
                  <a:pt x="666" y="948"/>
                  <a:pt x="666" y="948"/>
                  <a:pt x="666" y="948"/>
                </a:cubicBezTo>
                <a:cubicBezTo>
                  <a:pt x="667" y="950"/>
                  <a:pt x="654" y="951"/>
                  <a:pt x="667" y="941"/>
                </a:cubicBezTo>
                <a:cubicBezTo>
                  <a:pt x="667" y="942"/>
                  <a:pt x="666" y="942"/>
                  <a:pt x="668" y="943"/>
                </a:cubicBezTo>
                <a:cubicBezTo>
                  <a:pt x="669" y="944"/>
                  <a:pt x="659" y="947"/>
                  <a:pt x="670" y="938"/>
                </a:cubicBezTo>
                <a:cubicBezTo>
                  <a:pt x="674" y="939"/>
                  <a:pt x="674" y="939"/>
                  <a:pt x="674" y="939"/>
                </a:cubicBezTo>
                <a:cubicBezTo>
                  <a:pt x="680" y="937"/>
                  <a:pt x="680" y="937"/>
                  <a:pt x="680" y="937"/>
                </a:cubicBezTo>
                <a:cubicBezTo>
                  <a:pt x="681" y="937"/>
                  <a:pt x="672" y="939"/>
                  <a:pt x="683" y="938"/>
                </a:cubicBezTo>
                <a:cubicBezTo>
                  <a:pt x="684" y="936"/>
                  <a:pt x="684" y="936"/>
                  <a:pt x="684" y="936"/>
                </a:cubicBezTo>
                <a:cubicBezTo>
                  <a:pt x="685" y="937"/>
                  <a:pt x="685" y="937"/>
                  <a:pt x="685" y="937"/>
                </a:cubicBezTo>
                <a:cubicBezTo>
                  <a:pt x="681" y="940"/>
                  <a:pt x="681" y="940"/>
                  <a:pt x="681" y="940"/>
                </a:cubicBezTo>
                <a:cubicBezTo>
                  <a:pt x="680" y="938"/>
                  <a:pt x="680" y="938"/>
                  <a:pt x="680" y="938"/>
                </a:cubicBezTo>
                <a:cubicBezTo>
                  <a:pt x="678" y="940"/>
                  <a:pt x="676" y="939"/>
                  <a:pt x="676" y="940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71" y="947"/>
                  <a:pt x="671" y="947"/>
                  <a:pt x="671" y="947"/>
                </a:cubicBezTo>
                <a:cubicBezTo>
                  <a:pt x="679" y="946"/>
                  <a:pt x="679" y="946"/>
                  <a:pt x="679" y="946"/>
                </a:cubicBezTo>
                <a:cubicBezTo>
                  <a:pt x="682" y="944"/>
                  <a:pt x="682" y="944"/>
                  <a:pt x="682" y="944"/>
                </a:cubicBezTo>
                <a:cubicBezTo>
                  <a:pt x="690" y="944"/>
                  <a:pt x="690" y="944"/>
                  <a:pt x="690" y="944"/>
                </a:cubicBezTo>
                <a:cubicBezTo>
                  <a:pt x="697" y="941"/>
                  <a:pt x="697" y="941"/>
                  <a:pt x="697" y="941"/>
                </a:cubicBezTo>
                <a:cubicBezTo>
                  <a:pt x="702" y="942"/>
                  <a:pt x="702" y="942"/>
                  <a:pt x="702" y="942"/>
                </a:cubicBezTo>
                <a:cubicBezTo>
                  <a:pt x="712" y="941"/>
                  <a:pt x="712" y="941"/>
                  <a:pt x="712" y="941"/>
                </a:cubicBezTo>
                <a:cubicBezTo>
                  <a:pt x="712" y="940"/>
                  <a:pt x="712" y="940"/>
                  <a:pt x="712" y="940"/>
                </a:cubicBezTo>
                <a:cubicBezTo>
                  <a:pt x="706" y="941"/>
                  <a:pt x="711" y="948"/>
                  <a:pt x="720" y="934"/>
                </a:cubicBezTo>
                <a:cubicBezTo>
                  <a:pt x="720" y="933"/>
                  <a:pt x="720" y="933"/>
                  <a:pt x="720" y="933"/>
                </a:cubicBezTo>
                <a:cubicBezTo>
                  <a:pt x="722" y="933"/>
                  <a:pt x="722" y="933"/>
                  <a:pt x="722" y="933"/>
                </a:cubicBezTo>
                <a:cubicBezTo>
                  <a:pt x="723" y="931"/>
                  <a:pt x="723" y="931"/>
                  <a:pt x="723" y="931"/>
                </a:cubicBezTo>
                <a:cubicBezTo>
                  <a:pt x="726" y="934"/>
                  <a:pt x="726" y="934"/>
                  <a:pt x="726" y="934"/>
                </a:cubicBezTo>
                <a:cubicBezTo>
                  <a:pt x="726" y="932"/>
                  <a:pt x="736" y="935"/>
                  <a:pt x="725" y="930"/>
                </a:cubicBezTo>
                <a:cubicBezTo>
                  <a:pt x="726" y="931"/>
                  <a:pt x="727" y="930"/>
                  <a:pt x="728" y="930"/>
                </a:cubicBezTo>
                <a:cubicBezTo>
                  <a:pt x="728" y="936"/>
                  <a:pt x="728" y="936"/>
                  <a:pt x="728" y="936"/>
                </a:cubicBezTo>
                <a:cubicBezTo>
                  <a:pt x="723" y="937"/>
                  <a:pt x="723" y="937"/>
                  <a:pt x="723" y="937"/>
                </a:cubicBezTo>
                <a:cubicBezTo>
                  <a:pt x="723" y="938"/>
                  <a:pt x="723" y="938"/>
                  <a:pt x="723" y="938"/>
                </a:cubicBezTo>
                <a:cubicBezTo>
                  <a:pt x="747" y="937"/>
                  <a:pt x="747" y="937"/>
                  <a:pt x="747" y="937"/>
                </a:cubicBezTo>
                <a:cubicBezTo>
                  <a:pt x="750" y="935"/>
                  <a:pt x="750" y="935"/>
                  <a:pt x="750" y="935"/>
                </a:cubicBezTo>
                <a:cubicBezTo>
                  <a:pt x="748" y="933"/>
                  <a:pt x="748" y="933"/>
                  <a:pt x="748" y="933"/>
                </a:cubicBezTo>
                <a:cubicBezTo>
                  <a:pt x="744" y="933"/>
                  <a:pt x="744" y="933"/>
                  <a:pt x="744" y="933"/>
                </a:cubicBezTo>
                <a:cubicBezTo>
                  <a:pt x="746" y="931"/>
                  <a:pt x="746" y="931"/>
                  <a:pt x="746" y="931"/>
                </a:cubicBezTo>
                <a:cubicBezTo>
                  <a:pt x="751" y="932"/>
                  <a:pt x="751" y="932"/>
                  <a:pt x="751" y="932"/>
                </a:cubicBezTo>
                <a:cubicBezTo>
                  <a:pt x="752" y="931"/>
                  <a:pt x="752" y="931"/>
                  <a:pt x="752" y="931"/>
                </a:cubicBezTo>
                <a:cubicBezTo>
                  <a:pt x="751" y="930"/>
                  <a:pt x="751" y="930"/>
                  <a:pt x="751" y="930"/>
                </a:cubicBezTo>
                <a:cubicBezTo>
                  <a:pt x="751" y="927"/>
                  <a:pt x="751" y="927"/>
                  <a:pt x="751" y="927"/>
                </a:cubicBezTo>
                <a:cubicBezTo>
                  <a:pt x="756" y="925"/>
                  <a:pt x="756" y="925"/>
                  <a:pt x="756" y="925"/>
                </a:cubicBezTo>
                <a:cubicBezTo>
                  <a:pt x="761" y="924"/>
                  <a:pt x="752" y="927"/>
                  <a:pt x="760" y="926"/>
                </a:cubicBezTo>
                <a:cubicBezTo>
                  <a:pt x="760" y="925"/>
                  <a:pt x="760" y="925"/>
                  <a:pt x="760" y="925"/>
                </a:cubicBezTo>
                <a:cubicBezTo>
                  <a:pt x="762" y="927"/>
                  <a:pt x="764" y="922"/>
                  <a:pt x="764" y="929"/>
                </a:cubicBezTo>
                <a:cubicBezTo>
                  <a:pt x="764" y="926"/>
                  <a:pt x="764" y="926"/>
                  <a:pt x="764" y="926"/>
                </a:cubicBezTo>
                <a:cubicBezTo>
                  <a:pt x="765" y="926"/>
                  <a:pt x="765" y="926"/>
                  <a:pt x="765" y="926"/>
                </a:cubicBezTo>
                <a:cubicBezTo>
                  <a:pt x="766" y="927"/>
                  <a:pt x="766" y="927"/>
                  <a:pt x="766" y="927"/>
                </a:cubicBezTo>
                <a:cubicBezTo>
                  <a:pt x="761" y="931"/>
                  <a:pt x="761" y="931"/>
                  <a:pt x="761" y="931"/>
                </a:cubicBezTo>
                <a:cubicBezTo>
                  <a:pt x="762" y="933"/>
                  <a:pt x="762" y="933"/>
                  <a:pt x="762" y="933"/>
                </a:cubicBezTo>
                <a:cubicBezTo>
                  <a:pt x="765" y="933"/>
                  <a:pt x="765" y="933"/>
                  <a:pt x="765" y="933"/>
                </a:cubicBezTo>
                <a:cubicBezTo>
                  <a:pt x="765" y="934"/>
                  <a:pt x="765" y="934"/>
                  <a:pt x="765" y="934"/>
                </a:cubicBezTo>
                <a:cubicBezTo>
                  <a:pt x="770" y="934"/>
                  <a:pt x="770" y="934"/>
                  <a:pt x="770" y="934"/>
                </a:cubicBezTo>
                <a:cubicBezTo>
                  <a:pt x="771" y="934"/>
                  <a:pt x="771" y="934"/>
                  <a:pt x="771" y="934"/>
                </a:cubicBezTo>
                <a:cubicBezTo>
                  <a:pt x="767" y="932"/>
                  <a:pt x="767" y="932"/>
                  <a:pt x="767" y="932"/>
                </a:cubicBezTo>
                <a:cubicBezTo>
                  <a:pt x="769" y="930"/>
                  <a:pt x="769" y="930"/>
                  <a:pt x="769" y="930"/>
                </a:cubicBezTo>
                <a:cubicBezTo>
                  <a:pt x="770" y="930"/>
                  <a:pt x="762" y="929"/>
                  <a:pt x="772" y="930"/>
                </a:cubicBezTo>
                <a:cubicBezTo>
                  <a:pt x="768" y="924"/>
                  <a:pt x="770" y="940"/>
                  <a:pt x="769" y="925"/>
                </a:cubicBezTo>
                <a:cubicBezTo>
                  <a:pt x="766" y="926"/>
                  <a:pt x="770" y="928"/>
                  <a:pt x="772" y="923"/>
                </a:cubicBezTo>
                <a:cubicBezTo>
                  <a:pt x="775" y="926"/>
                  <a:pt x="770" y="924"/>
                  <a:pt x="770" y="927"/>
                </a:cubicBezTo>
                <a:cubicBezTo>
                  <a:pt x="772" y="927"/>
                  <a:pt x="772" y="927"/>
                  <a:pt x="772" y="927"/>
                </a:cubicBezTo>
                <a:cubicBezTo>
                  <a:pt x="773" y="929"/>
                  <a:pt x="773" y="929"/>
                  <a:pt x="773" y="929"/>
                </a:cubicBezTo>
                <a:cubicBezTo>
                  <a:pt x="780" y="926"/>
                  <a:pt x="780" y="926"/>
                  <a:pt x="780" y="926"/>
                </a:cubicBezTo>
                <a:cubicBezTo>
                  <a:pt x="780" y="926"/>
                  <a:pt x="773" y="930"/>
                  <a:pt x="783" y="927"/>
                </a:cubicBezTo>
                <a:cubicBezTo>
                  <a:pt x="783" y="925"/>
                  <a:pt x="783" y="925"/>
                  <a:pt x="783" y="925"/>
                </a:cubicBezTo>
                <a:cubicBezTo>
                  <a:pt x="785" y="926"/>
                  <a:pt x="785" y="926"/>
                  <a:pt x="785" y="926"/>
                </a:cubicBezTo>
                <a:cubicBezTo>
                  <a:pt x="792" y="923"/>
                  <a:pt x="792" y="923"/>
                  <a:pt x="792" y="923"/>
                </a:cubicBezTo>
                <a:cubicBezTo>
                  <a:pt x="793" y="922"/>
                  <a:pt x="793" y="922"/>
                  <a:pt x="793" y="922"/>
                </a:cubicBezTo>
                <a:cubicBezTo>
                  <a:pt x="797" y="923"/>
                  <a:pt x="797" y="923"/>
                  <a:pt x="797" y="923"/>
                </a:cubicBezTo>
                <a:cubicBezTo>
                  <a:pt x="792" y="926"/>
                  <a:pt x="792" y="926"/>
                  <a:pt x="792" y="926"/>
                </a:cubicBezTo>
                <a:cubicBezTo>
                  <a:pt x="796" y="930"/>
                  <a:pt x="796" y="930"/>
                  <a:pt x="796" y="930"/>
                </a:cubicBezTo>
                <a:cubicBezTo>
                  <a:pt x="807" y="929"/>
                  <a:pt x="807" y="929"/>
                  <a:pt x="807" y="929"/>
                </a:cubicBezTo>
                <a:cubicBezTo>
                  <a:pt x="808" y="928"/>
                  <a:pt x="808" y="928"/>
                  <a:pt x="808" y="928"/>
                </a:cubicBezTo>
                <a:cubicBezTo>
                  <a:pt x="808" y="927"/>
                  <a:pt x="808" y="927"/>
                  <a:pt x="808" y="927"/>
                </a:cubicBezTo>
                <a:cubicBezTo>
                  <a:pt x="813" y="929"/>
                  <a:pt x="813" y="929"/>
                  <a:pt x="813" y="929"/>
                </a:cubicBezTo>
                <a:cubicBezTo>
                  <a:pt x="814" y="929"/>
                  <a:pt x="808" y="931"/>
                  <a:pt x="815" y="926"/>
                </a:cubicBezTo>
                <a:cubicBezTo>
                  <a:pt x="817" y="927"/>
                  <a:pt x="817" y="927"/>
                  <a:pt x="817" y="927"/>
                </a:cubicBezTo>
                <a:cubicBezTo>
                  <a:pt x="823" y="925"/>
                  <a:pt x="823" y="925"/>
                  <a:pt x="823" y="925"/>
                </a:cubicBezTo>
                <a:cubicBezTo>
                  <a:pt x="824" y="925"/>
                  <a:pt x="826" y="927"/>
                  <a:pt x="827" y="925"/>
                </a:cubicBezTo>
                <a:cubicBezTo>
                  <a:pt x="827" y="921"/>
                  <a:pt x="830" y="929"/>
                  <a:pt x="830" y="922"/>
                </a:cubicBezTo>
                <a:cubicBezTo>
                  <a:pt x="831" y="925"/>
                  <a:pt x="831" y="925"/>
                  <a:pt x="831" y="925"/>
                </a:cubicBezTo>
                <a:cubicBezTo>
                  <a:pt x="834" y="925"/>
                  <a:pt x="832" y="922"/>
                  <a:pt x="834" y="922"/>
                </a:cubicBezTo>
                <a:cubicBezTo>
                  <a:pt x="837" y="921"/>
                  <a:pt x="837" y="921"/>
                  <a:pt x="837" y="921"/>
                </a:cubicBezTo>
                <a:cubicBezTo>
                  <a:pt x="839" y="917"/>
                  <a:pt x="839" y="917"/>
                  <a:pt x="839" y="917"/>
                </a:cubicBezTo>
                <a:cubicBezTo>
                  <a:pt x="845" y="918"/>
                  <a:pt x="845" y="918"/>
                  <a:pt x="845" y="918"/>
                </a:cubicBezTo>
                <a:cubicBezTo>
                  <a:pt x="850" y="912"/>
                  <a:pt x="850" y="912"/>
                  <a:pt x="850" y="912"/>
                </a:cubicBezTo>
                <a:cubicBezTo>
                  <a:pt x="850" y="916"/>
                  <a:pt x="850" y="916"/>
                  <a:pt x="850" y="916"/>
                </a:cubicBezTo>
                <a:cubicBezTo>
                  <a:pt x="853" y="918"/>
                  <a:pt x="853" y="918"/>
                  <a:pt x="853" y="918"/>
                </a:cubicBezTo>
                <a:cubicBezTo>
                  <a:pt x="856" y="914"/>
                  <a:pt x="856" y="914"/>
                  <a:pt x="856" y="914"/>
                </a:cubicBezTo>
                <a:cubicBezTo>
                  <a:pt x="858" y="915"/>
                  <a:pt x="858" y="915"/>
                  <a:pt x="858" y="915"/>
                </a:cubicBezTo>
                <a:cubicBezTo>
                  <a:pt x="853" y="919"/>
                  <a:pt x="853" y="919"/>
                  <a:pt x="853" y="919"/>
                </a:cubicBezTo>
                <a:cubicBezTo>
                  <a:pt x="857" y="919"/>
                  <a:pt x="857" y="919"/>
                  <a:pt x="857" y="919"/>
                </a:cubicBezTo>
                <a:cubicBezTo>
                  <a:pt x="856" y="921"/>
                  <a:pt x="853" y="919"/>
                  <a:pt x="853" y="921"/>
                </a:cubicBezTo>
                <a:cubicBezTo>
                  <a:pt x="854" y="923"/>
                  <a:pt x="854" y="923"/>
                  <a:pt x="854" y="923"/>
                </a:cubicBezTo>
                <a:cubicBezTo>
                  <a:pt x="855" y="922"/>
                  <a:pt x="855" y="922"/>
                  <a:pt x="855" y="922"/>
                </a:cubicBezTo>
                <a:cubicBezTo>
                  <a:pt x="858" y="923"/>
                  <a:pt x="847" y="926"/>
                  <a:pt x="859" y="922"/>
                </a:cubicBezTo>
                <a:cubicBezTo>
                  <a:pt x="859" y="917"/>
                  <a:pt x="859" y="917"/>
                  <a:pt x="859" y="917"/>
                </a:cubicBezTo>
                <a:cubicBezTo>
                  <a:pt x="858" y="917"/>
                  <a:pt x="858" y="917"/>
                  <a:pt x="858" y="917"/>
                </a:cubicBezTo>
                <a:cubicBezTo>
                  <a:pt x="862" y="916"/>
                  <a:pt x="862" y="916"/>
                  <a:pt x="862" y="916"/>
                </a:cubicBezTo>
                <a:cubicBezTo>
                  <a:pt x="863" y="914"/>
                  <a:pt x="863" y="914"/>
                  <a:pt x="863" y="914"/>
                </a:cubicBezTo>
                <a:cubicBezTo>
                  <a:pt x="869" y="914"/>
                  <a:pt x="869" y="914"/>
                  <a:pt x="869" y="914"/>
                </a:cubicBezTo>
                <a:cubicBezTo>
                  <a:pt x="869" y="912"/>
                  <a:pt x="869" y="912"/>
                  <a:pt x="869" y="912"/>
                </a:cubicBezTo>
                <a:cubicBezTo>
                  <a:pt x="872" y="912"/>
                  <a:pt x="872" y="912"/>
                  <a:pt x="872" y="912"/>
                </a:cubicBezTo>
                <a:cubicBezTo>
                  <a:pt x="873" y="914"/>
                  <a:pt x="873" y="914"/>
                  <a:pt x="873" y="914"/>
                </a:cubicBezTo>
                <a:cubicBezTo>
                  <a:pt x="877" y="911"/>
                  <a:pt x="877" y="911"/>
                  <a:pt x="877" y="911"/>
                </a:cubicBezTo>
                <a:cubicBezTo>
                  <a:pt x="888" y="910"/>
                  <a:pt x="888" y="910"/>
                  <a:pt x="888" y="910"/>
                </a:cubicBezTo>
                <a:cubicBezTo>
                  <a:pt x="884" y="914"/>
                  <a:pt x="884" y="914"/>
                  <a:pt x="884" y="914"/>
                </a:cubicBezTo>
                <a:cubicBezTo>
                  <a:pt x="885" y="916"/>
                  <a:pt x="885" y="916"/>
                  <a:pt x="885" y="916"/>
                </a:cubicBezTo>
                <a:cubicBezTo>
                  <a:pt x="880" y="916"/>
                  <a:pt x="880" y="916"/>
                  <a:pt x="880" y="916"/>
                </a:cubicBezTo>
                <a:cubicBezTo>
                  <a:pt x="879" y="917"/>
                  <a:pt x="879" y="917"/>
                  <a:pt x="879" y="917"/>
                </a:cubicBezTo>
                <a:cubicBezTo>
                  <a:pt x="880" y="917"/>
                  <a:pt x="880" y="917"/>
                  <a:pt x="880" y="917"/>
                </a:cubicBezTo>
                <a:cubicBezTo>
                  <a:pt x="882" y="920"/>
                  <a:pt x="882" y="920"/>
                  <a:pt x="882" y="920"/>
                </a:cubicBezTo>
                <a:cubicBezTo>
                  <a:pt x="884" y="920"/>
                  <a:pt x="873" y="922"/>
                  <a:pt x="886" y="917"/>
                </a:cubicBezTo>
                <a:cubicBezTo>
                  <a:pt x="887" y="918"/>
                  <a:pt x="887" y="918"/>
                  <a:pt x="887" y="918"/>
                </a:cubicBezTo>
                <a:cubicBezTo>
                  <a:pt x="893" y="909"/>
                  <a:pt x="893" y="909"/>
                  <a:pt x="893" y="909"/>
                </a:cubicBezTo>
                <a:cubicBezTo>
                  <a:pt x="896" y="909"/>
                  <a:pt x="896" y="905"/>
                  <a:pt x="899" y="906"/>
                </a:cubicBezTo>
                <a:cubicBezTo>
                  <a:pt x="900" y="909"/>
                  <a:pt x="900" y="909"/>
                  <a:pt x="900" y="909"/>
                </a:cubicBezTo>
                <a:cubicBezTo>
                  <a:pt x="902" y="908"/>
                  <a:pt x="902" y="908"/>
                  <a:pt x="902" y="908"/>
                </a:cubicBezTo>
                <a:cubicBezTo>
                  <a:pt x="905" y="911"/>
                  <a:pt x="905" y="911"/>
                  <a:pt x="905" y="911"/>
                </a:cubicBezTo>
                <a:cubicBezTo>
                  <a:pt x="905" y="911"/>
                  <a:pt x="906" y="911"/>
                  <a:pt x="907" y="910"/>
                </a:cubicBezTo>
                <a:cubicBezTo>
                  <a:pt x="903" y="912"/>
                  <a:pt x="903" y="912"/>
                  <a:pt x="903" y="912"/>
                </a:cubicBezTo>
                <a:cubicBezTo>
                  <a:pt x="900" y="910"/>
                  <a:pt x="896" y="909"/>
                  <a:pt x="893" y="913"/>
                </a:cubicBezTo>
                <a:cubicBezTo>
                  <a:pt x="892" y="914"/>
                  <a:pt x="892" y="914"/>
                  <a:pt x="892" y="914"/>
                </a:cubicBezTo>
                <a:cubicBezTo>
                  <a:pt x="894" y="915"/>
                  <a:pt x="894" y="915"/>
                  <a:pt x="894" y="915"/>
                </a:cubicBezTo>
                <a:cubicBezTo>
                  <a:pt x="896" y="914"/>
                  <a:pt x="896" y="914"/>
                  <a:pt x="896" y="914"/>
                </a:cubicBezTo>
                <a:cubicBezTo>
                  <a:pt x="896" y="914"/>
                  <a:pt x="896" y="914"/>
                  <a:pt x="896" y="914"/>
                </a:cubicBezTo>
                <a:cubicBezTo>
                  <a:pt x="899" y="914"/>
                  <a:pt x="899" y="914"/>
                  <a:pt x="899" y="914"/>
                </a:cubicBezTo>
                <a:cubicBezTo>
                  <a:pt x="904" y="918"/>
                  <a:pt x="904" y="918"/>
                  <a:pt x="904" y="918"/>
                </a:cubicBezTo>
                <a:cubicBezTo>
                  <a:pt x="909" y="915"/>
                  <a:pt x="909" y="915"/>
                  <a:pt x="909" y="915"/>
                </a:cubicBezTo>
                <a:cubicBezTo>
                  <a:pt x="910" y="916"/>
                  <a:pt x="910" y="916"/>
                  <a:pt x="910" y="916"/>
                </a:cubicBezTo>
                <a:cubicBezTo>
                  <a:pt x="924" y="911"/>
                  <a:pt x="924" y="911"/>
                  <a:pt x="924" y="911"/>
                </a:cubicBezTo>
                <a:cubicBezTo>
                  <a:pt x="931" y="910"/>
                  <a:pt x="931" y="910"/>
                  <a:pt x="931" y="910"/>
                </a:cubicBezTo>
                <a:cubicBezTo>
                  <a:pt x="932" y="909"/>
                  <a:pt x="932" y="909"/>
                  <a:pt x="932" y="909"/>
                </a:cubicBezTo>
                <a:cubicBezTo>
                  <a:pt x="933" y="909"/>
                  <a:pt x="927" y="912"/>
                  <a:pt x="932" y="906"/>
                </a:cubicBezTo>
                <a:cubicBezTo>
                  <a:pt x="932" y="909"/>
                  <a:pt x="932" y="909"/>
                  <a:pt x="932" y="909"/>
                </a:cubicBezTo>
                <a:cubicBezTo>
                  <a:pt x="933" y="909"/>
                  <a:pt x="928" y="910"/>
                  <a:pt x="934" y="909"/>
                </a:cubicBezTo>
                <a:cubicBezTo>
                  <a:pt x="932" y="913"/>
                  <a:pt x="932" y="913"/>
                  <a:pt x="932" y="913"/>
                </a:cubicBezTo>
                <a:cubicBezTo>
                  <a:pt x="927" y="911"/>
                  <a:pt x="921" y="923"/>
                  <a:pt x="921" y="912"/>
                </a:cubicBezTo>
                <a:cubicBezTo>
                  <a:pt x="919" y="912"/>
                  <a:pt x="920" y="916"/>
                  <a:pt x="919" y="914"/>
                </a:cubicBezTo>
                <a:cubicBezTo>
                  <a:pt x="914" y="919"/>
                  <a:pt x="911" y="907"/>
                  <a:pt x="914" y="922"/>
                </a:cubicBezTo>
                <a:cubicBezTo>
                  <a:pt x="914" y="924"/>
                  <a:pt x="911" y="921"/>
                  <a:pt x="913" y="924"/>
                </a:cubicBezTo>
                <a:cubicBezTo>
                  <a:pt x="909" y="921"/>
                  <a:pt x="909" y="921"/>
                  <a:pt x="909" y="921"/>
                </a:cubicBezTo>
                <a:cubicBezTo>
                  <a:pt x="911" y="918"/>
                  <a:pt x="899" y="922"/>
                  <a:pt x="912" y="918"/>
                </a:cubicBezTo>
                <a:cubicBezTo>
                  <a:pt x="909" y="917"/>
                  <a:pt x="909" y="917"/>
                  <a:pt x="909" y="917"/>
                </a:cubicBezTo>
                <a:cubicBezTo>
                  <a:pt x="907" y="919"/>
                  <a:pt x="907" y="919"/>
                  <a:pt x="907" y="919"/>
                </a:cubicBezTo>
                <a:cubicBezTo>
                  <a:pt x="905" y="918"/>
                  <a:pt x="905" y="918"/>
                  <a:pt x="905" y="918"/>
                </a:cubicBezTo>
                <a:cubicBezTo>
                  <a:pt x="902" y="919"/>
                  <a:pt x="902" y="919"/>
                  <a:pt x="902" y="919"/>
                </a:cubicBezTo>
                <a:cubicBezTo>
                  <a:pt x="896" y="918"/>
                  <a:pt x="896" y="918"/>
                  <a:pt x="896" y="918"/>
                </a:cubicBezTo>
                <a:cubicBezTo>
                  <a:pt x="895" y="921"/>
                  <a:pt x="895" y="921"/>
                  <a:pt x="895" y="921"/>
                </a:cubicBezTo>
                <a:cubicBezTo>
                  <a:pt x="894" y="919"/>
                  <a:pt x="894" y="919"/>
                  <a:pt x="894" y="919"/>
                </a:cubicBezTo>
                <a:cubicBezTo>
                  <a:pt x="885" y="920"/>
                  <a:pt x="885" y="920"/>
                  <a:pt x="885" y="920"/>
                </a:cubicBezTo>
                <a:cubicBezTo>
                  <a:pt x="881" y="920"/>
                  <a:pt x="881" y="920"/>
                  <a:pt x="881" y="920"/>
                </a:cubicBezTo>
                <a:cubicBezTo>
                  <a:pt x="880" y="922"/>
                  <a:pt x="880" y="922"/>
                  <a:pt x="880" y="922"/>
                </a:cubicBezTo>
                <a:cubicBezTo>
                  <a:pt x="879" y="921"/>
                  <a:pt x="879" y="921"/>
                  <a:pt x="879" y="921"/>
                </a:cubicBezTo>
                <a:cubicBezTo>
                  <a:pt x="877" y="922"/>
                  <a:pt x="875" y="925"/>
                  <a:pt x="873" y="921"/>
                </a:cubicBezTo>
                <a:cubicBezTo>
                  <a:pt x="872" y="924"/>
                  <a:pt x="872" y="924"/>
                  <a:pt x="872" y="924"/>
                </a:cubicBezTo>
                <a:cubicBezTo>
                  <a:pt x="861" y="924"/>
                  <a:pt x="861" y="924"/>
                  <a:pt x="861" y="924"/>
                </a:cubicBezTo>
                <a:cubicBezTo>
                  <a:pt x="849" y="926"/>
                  <a:pt x="849" y="926"/>
                  <a:pt x="849" y="926"/>
                </a:cubicBezTo>
                <a:cubicBezTo>
                  <a:pt x="841" y="926"/>
                  <a:pt x="841" y="926"/>
                  <a:pt x="841" y="926"/>
                </a:cubicBezTo>
                <a:cubicBezTo>
                  <a:pt x="839" y="928"/>
                  <a:pt x="839" y="928"/>
                  <a:pt x="839" y="928"/>
                </a:cubicBezTo>
                <a:cubicBezTo>
                  <a:pt x="823" y="929"/>
                  <a:pt x="823" y="929"/>
                  <a:pt x="823" y="929"/>
                </a:cubicBezTo>
                <a:cubicBezTo>
                  <a:pt x="819" y="932"/>
                  <a:pt x="819" y="932"/>
                  <a:pt x="819" y="932"/>
                </a:cubicBezTo>
                <a:cubicBezTo>
                  <a:pt x="820" y="933"/>
                  <a:pt x="820" y="933"/>
                  <a:pt x="820" y="933"/>
                </a:cubicBezTo>
                <a:cubicBezTo>
                  <a:pt x="826" y="931"/>
                  <a:pt x="826" y="931"/>
                  <a:pt x="826" y="931"/>
                </a:cubicBezTo>
                <a:cubicBezTo>
                  <a:pt x="826" y="935"/>
                  <a:pt x="826" y="935"/>
                  <a:pt x="826" y="935"/>
                </a:cubicBezTo>
                <a:cubicBezTo>
                  <a:pt x="816" y="933"/>
                  <a:pt x="816" y="933"/>
                  <a:pt x="816" y="933"/>
                </a:cubicBezTo>
                <a:cubicBezTo>
                  <a:pt x="815" y="929"/>
                  <a:pt x="815" y="929"/>
                  <a:pt x="815" y="929"/>
                </a:cubicBezTo>
                <a:cubicBezTo>
                  <a:pt x="807" y="931"/>
                  <a:pt x="807" y="931"/>
                  <a:pt x="807" y="931"/>
                </a:cubicBezTo>
                <a:cubicBezTo>
                  <a:pt x="801" y="931"/>
                  <a:pt x="801" y="931"/>
                  <a:pt x="801" y="931"/>
                </a:cubicBezTo>
                <a:cubicBezTo>
                  <a:pt x="797" y="934"/>
                  <a:pt x="797" y="934"/>
                  <a:pt x="797" y="934"/>
                </a:cubicBezTo>
                <a:cubicBezTo>
                  <a:pt x="793" y="931"/>
                  <a:pt x="793" y="931"/>
                  <a:pt x="793" y="931"/>
                </a:cubicBezTo>
                <a:cubicBezTo>
                  <a:pt x="792" y="933"/>
                  <a:pt x="791" y="934"/>
                  <a:pt x="785" y="933"/>
                </a:cubicBezTo>
                <a:cubicBezTo>
                  <a:pt x="783" y="934"/>
                  <a:pt x="783" y="934"/>
                  <a:pt x="783" y="934"/>
                </a:cubicBezTo>
                <a:cubicBezTo>
                  <a:pt x="783" y="934"/>
                  <a:pt x="783" y="934"/>
                  <a:pt x="783" y="934"/>
                </a:cubicBezTo>
                <a:cubicBezTo>
                  <a:pt x="777" y="934"/>
                  <a:pt x="777" y="934"/>
                  <a:pt x="777" y="934"/>
                </a:cubicBezTo>
                <a:cubicBezTo>
                  <a:pt x="776" y="935"/>
                  <a:pt x="776" y="935"/>
                  <a:pt x="776" y="935"/>
                </a:cubicBezTo>
                <a:cubicBezTo>
                  <a:pt x="774" y="935"/>
                  <a:pt x="774" y="935"/>
                  <a:pt x="774" y="935"/>
                </a:cubicBezTo>
                <a:cubicBezTo>
                  <a:pt x="774" y="933"/>
                  <a:pt x="774" y="933"/>
                  <a:pt x="774" y="933"/>
                </a:cubicBezTo>
                <a:cubicBezTo>
                  <a:pt x="769" y="937"/>
                  <a:pt x="769" y="937"/>
                  <a:pt x="769" y="937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2" y="935"/>
                  <a:pt x="762" y="935"/>
                  <a:pt x="762" y="935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9"/>
                  <a:pt x="757" y="939"/>
                  <a:pt x="757" y="939"/>
                </a:cubicBezTo>
                <a:cubicBezTo>
                  <a:pt x="755" y="938"/>
                  <a:pt x="755" y="938"/>
                  <a:pt x="755" y="938"/>
                </a:cubicBezTo>
                <a:cubicBezTo>
                  <a:pt x="753" y="938"/>
                  <a:pt x="753" y="938"/>
                  <a:pt x="753" y="938"/>
                </a:cubicBezTo>
                <a:cubicBezTo>
                  <a:pt x="752" y="939"/>
                  <a:pt x="752" y="939"/>
                  <a:pt x="752" y="939"/>
                </a:cubicBezTo>
                <a:cubicBezTo>
                  <a:pt x="750" y="938"/>
                  <a:pt x="750" y="938"/>
                  <a:pt x="750" y="938"/>
                </a:cubicBezTo>
                <a:cubicBezTo>
                  <a:pt x="740" y="940"/>
                  <a:pt x="740" y="940"/>
                  <a:pt x="740" y="940"/>
                </a:cubicBezTo>
                <a:cubicBezTo>
                  <a:pt x="736" y="941"/>
                  <a:pt x="736" y="941"/>
                  <a:pt x="736" y="941"/>
                </a:cubicBezTo>
                <a:cubicBezTo>
                  <a:pt x="729" y="940"/>
                  <a:pt x="729" y="940"/>
                  <a:pt x="729" y="940"/>
                </a:cubicBezTo>
                <a:cubicBezTo>
                  <a:pt x="729" y="941"/>
                  <a:pt x="727" y="937"/>
                  <a:pt x="729" y="942"/>
                </a:cubicBezTo>
                <a:cubicBezTo>
                  <a:pt x="728" y="942"/>
                  <a:pt x="728" y="942"/>
                  <a:pt x="728" y="942"/>
                </a:cubicBezTo>
                <a:cubicBezTo>
                  <a:pt x="728" y="941"/>
                  <a:pt x="728" y="941"/>
                  <a:pt x="728" y="941"/>
                </a:cubicBezTo>
                <a:cubicBezTo>
                  <a:pt x="727" y="940"/>
                  <a:pt x="727" y="940"/>
                  <a:pt x="727" y="940"/>
                </a:cubicBezTo>
                <a:cubicBezTo>
                  <a:pt x="722" y="942"/>
                  <a:pt x="722" y="942"/>
                  <a:pt x="722" y="942"/>
                </a:cubicBezTo>
                <a:cubicBezTo>
                  <a:pt x="721" y="941"/>
                  <a:pt x="731" y="942"/>
                  <a:pt x="720" y="940"/>
                </a:cubicBezTo>
                <a:cubicBezTo>
                  <a:pt x="719" y="945"/>
                  <a:pt x="719" y="945"/>
                  <a:pt x="719" y="945"/>
                </a:cubicBezTo>
                <a:cubicBezTo>
                  <a:pt x="716" y="946"/>
                  <a:pt x="716" y="946"/>
                  <a:pt x="716" y="946"/>
                </a:cubicBezTo>
                <a:cubicBezTo>
                  <a:pt x="704" y="943"/>
                  <a:pt x="704" y="943"/>
                  <a:pt x="704" y="943"/>
                </a:cubicBezTo>
                <a:cubicBezTo>
                  <a:pt x="704" y="944"/>
                  <a:pt x="704" y="944"/>
                  <a:pt x="704" y="944"/>
                </a:cubicBezTo>
                <a:cubicBezTo>
                  <a:pt x="706" y="945"/>
                  <a:pt x="706" y="945"/>
                  <a:pt x="706" y="945"/>
                </a:cubicBezTo>
                <a:cubicBezTo>
                  <a:pt x="698" y="948"/>
                  <a:pt x="698" y="948"/>
                  <a:pt x="698" y="948"/>
                </a:cubicBezTo>
                <a:cubicBezTo>
                  <a:pt x="696" y="947"/>
                  <a:pt x="696" y="947"/>
                  <a:pt x="696" y="947"/>
                </a:cubicBezTo>
                <a:cubicBezTo>
                  <a:pt x="694" y="948"/>
                  <a:pt x="694" y="948"/>
                  <a:pt x="694" y="948"/>
                </a:cubicBezTo>
                <a:cubicBezTo>
                  <a:pt x="690" y="946"/>
                  <a:pt x="690" y="946"/>
                  <a:pt x="690" y="946"/>
                </a:cubicBezTo>
                <a:cubicBezTo>
                  <a:pt x="684" y="949"/>
                  <a:pt x="684" y="949"/>
                  <a:pt x="684" y="949"/>
                </a:cubicBezTo>
                <a:cubicBezTo>
                  <a:pt x="679" y="948"/>
                  <a:pt x="679" y="948"/>
                  <a:pt x="679" y="948"/>
                </a:cubicBezTo>
                <a:cubicBezTo>
                  <a:pt x="677" y="948"/>
                  <a:pt x="687" y="940"/>
                  <a:pt x="676" y="950"/>
                </a:cubicBezTo>
                <a:cubicBezTo>
                  <a:pt x="670" y="951"/>
                  <a:pt x="670" y="951"/>
                  <a:pt x="670" y="951"/>
                </a:cubicBezTo>
                <a:cubicBezTo>
                  <a:pt x="666" y="952"/>
                  <a:pt x="666" y="952"/>
                  <a:pt x="666" y="952"/>
                </a:cubicBezTo>
                <a:cubicBezTo>
                  <a:pt x="668" y="950"/>
                  <a:pt x="668" y="950"/>
                  <a:pt x="668" y="950"/>
                </a:cubicBezTo>
                <a:cubicBezTo>
                  <a:pt x="664" y="949"/>
                  <a:pt x="664" y="949"/>
                  <a:pt x="664" y="949"/>
                </a:cubicBezTo>
                <a:cubicBezTo>
                  <a:pt x="663" y="948"/>
                  <a:pt x="669" y="957"/>
                  <a:pt x="658" y="951"/>
                </a:cubicBezTo>
                <a:cubicBezTo>
                  <a:pt x="653" y="953"/>
                  <a:pt x="653" y="953"/>
                  <a:pt x="653" y="953"/>
                </a:cubicBezTo>
                <a:cubicBezTo>
                  <a:pt x="651" y="953"/>
                  <a:pt x="651" y="953"/>
                  <a:pt x="651" y="953"/>
                </a:cubicBezTo>
                <a:cubicBezTo>
                  <a:pt x="652" y="953"/>
                  <a:pt x="653" y="952"/>
                  <a:pt x="652" y="951"/>
                </a:cubicBezTo>
                <a:cubicBezTo>
                  <a:pt x="640" y="955"/>
                  <a:pt x="640" y="955"/>
                  <a:pt x="640" y="955"/>
                </a:cubicBezTo>
                <a:cubicBezTo>
                  <a:pt x="633" y="956"/>
                  <a:pt x="633" y="956"/>
                  <a:pt x="633" y="956"/>
                </a:cubicBezTo>
                <a:cubicBezTo>
                  <a:pt x="632" y="955"/>
                  <a:pt x="632" y="955"/>
                  <a:pt x="632" y="955"/>
                </a:cubicBezTo>
                <a:cubicBezTo>
                  <a:pt x="627" y="957"/>
                  <a:pt x="627" y="957"/>
                  <a:pt x="627" y="957"/>
                </a:cubicBezTo>
                <a:cubicBezTo>
                  <a:pt x="623" y="956"/>
                  <a:pt x="623" y="956"/>
                  <a:pt x="623" y="956"/>
                </a:cubicBezTo>
                <a:cubicBezTo>
                  <a:pt x="621" y="958"/>
                  <a:pt x="621" y="958"/>
                  <a:pt x="621" y="958"/>
                </a:cubicBezTo>
                <a:cubicBezTo>
                  <a:pt x="621" y="957"/>
                  <a:pt x="628" y="958"/>
                  <a:pt x="619" y="957"/>
                </a:cubicBezTo>
                <a:cubicBezTo>
                  <a:pt x="619" y="956"/>
                  <a:pt x="619" y="956"/>
                  <a:pt x="619" y="956"/>
                </a:cubicBezTo>
                <a:cubicBezTo>
                  <a:pt x="615" y="958"/>
                  <a:pt x="615" y="958"/>
                  <a:pt x="615" y="958"/>
                </a:cubicBezTo>
                <a:cubicBezTo>
                  <a:pt x="615" y="958"/>
                  <a:pt x="616" y="959"/>
                  <a:pt x="615" y="957"/>
                </a:cubicBezTo>
                <a:cubicBezTo>
                  <a:pt x="614" y="959"/>
                  <a:pt x="628" y="955"/>
                  <a:pt x="609" y="957"/>
                </a:cubicBezTo>
                <a:cubicBezTo>
                  <a:pt x="611" y="958"/>
                  <a:pt x="611" y="958"/>
                  <a:pt x="611" y="958"/>
                </a:cubicBezTo>
                <a:cubicBezTo>
                  <a:pt x="610" y="960"/>
                  <a:pt x="610" y="960"/>
                  <a:pt x="610" y="960"/>
                </a:cubicBezTo>
                <a:cubicBezTo>
                  <a:pt x="608" y="959"/>
                  <a:pt x="608" y="959"/>
                  <a:pt x="608" y="959"/>
                </a:cubicBezTo>
                <a:cubicBezTo>
                  <a:pt x="604" y="960"/>
                  <a:pt x="604" y="960"/>
                  <a:pt x="604" y="960"/>
                </a:cubicBezTo>
                <a:cubicBezTo>
                  <a:pt x="607" y="960"/>
                  <a:pt x="601" y="959"/>
                  <a:pt x="607" y="958"/>
                </a:cubicBezTo>
                <a:cubicBezTo>
                  <a:pt x="604" y="957"/>
                  <a:pt x="604" y="957"/>
                  <a:pt x="604" y="957"/>
                </a:cubicBezTo>
                <a:cubicBezTo>
                  <a:pt x="599" y="959"/>
                  <a:pt x="599" y="959"/>
                  <a:pt x="599" y="959"/>
                </a:cubicBezTo>
                <a:cubicBezTo>
                  <a:pt x="600" y="959"/>
                  <a:pt x="598" y="956"/>
                  <a:pt x="600" y="959"/>
                </a:cubicBezTo>
                <a:cubicBezTo>
                  <a:pt x="599" y="961"/>
                  <a:pt x="599" y="961"/>
                  <a:pt x="599" y="961"/>
                </a:cubicBezTo>
                <a:cubicBezTo>
                  <a:pt x="591" y="961"/>
                  <a:pt x="591" y="961"/>
                  <a:pt x="591" y="961"/>
                </a:cubicBezTo>
                <a:cubicBezTo>
                  <a:pt x="591" y="960"/>
                  <a:pt x="590" y="963"/>
                  <a:pt x="590" y="959"/>
                </a:cubicBezTo>
                <a:cubicBezTo>
                  <a:pt x="586" y="962"/>
                  <a:pt x="597" y="952"/>
                  <a:pt x="585" y="963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90" y="965"/>
                  <a:pt x="590" y="965"/>
                  <a:pt x="590" y="965"/>
                </a:cubicBezTo>
                <a:cubicBezTo>
                  <a:pt x="591" y="963"/>
                  <a:pt x="591" y="963"/>
                  <a:pt x="591" y="963"/>
                </a:cubicBezTo>
                <a:cubicBezTo>
                  <a:pt x="593" y="967"/>
                  <a:pt x="593" y="967"/>
                  <a:pt x="593" y="967"/>
                </a:cubicBezTo>
                <a:cubicBezTo>
                  <a:pt x="593" y="966"/>
                  <a:pt x="593" y="966"/>
                  <a:pt x="594" y="966"/>
                </a:cubicBezTo>
                <a:cubicBezTo>
                  <a:pt x="594" y="967"/>
                  <a:pt x="594" y="967"/>
                  <a:pt x="594" y="967"/>
                </a:cubicBezTo>
                <a:cubicBezTo>
                  <a:pt x="591" y="967"/>
                  <a:pt x="591" y="967"/>
                  <a:pt x="591" y="967"/>
                </a:cubicBezTo>
                <a:cubicBezTo>
                  <a:pt x="591" y="967"/>
                  <a:pt x="591" y="967"/>
                  <a:pt x="591" y="967"/>
                </a:cubicBezTo>
                <a:cubicBezTo>
                  <a:pt x="590" y="966"/>
                  <a:pt x="590" y="966"/>
                  <a:pt x="590" y="966"/>
                </a:cubicBezTo>
                <a:cubicBezTo>
                  <a:pt x="587" y="967"/>
                  <a:pt x="587" y="967"/>
                  <a:pt x="587" y="967"/>
                </a:cubicBezTo>
                <a:cubicBezTo>
                  <a:pt x="590" y="969"/>
                  <a:pt x="590" y="969"/>
                  <a:pt x="590" y="969"/>
                </a:cubicBezTo>
                <a:cubicBezTo>
                  <a:pt x="589" y="970"/>
                  <a:pt x="589" y="970"/>
                  <a:pt x="589" y="970"/>
                </a:cubicBezTo>
                <a:cubicBezTo>
                  <a:pt x="584" y="969"/>
                  <a:pt x="584" y="969"/>
                  <a:pt x="584" y="969"/>
                </a:cubicBezTo>
                <a:cubicBezTo>
                  <a:pt x="586" y="967"/>
                  <a:pt x="586" y="967"/>
                  <a:pt x="586" y="967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83" y="965"/>
                  <a:pt x="583" y="965"/>
                  <a:pt x="583" y="965"/>
                </a:cubicBezTo>
                <a:cubicBezTo>
                  <a:pt x="583" y="960"/>
                  <a:pt x="583" y="960"/>
                  <a:pt x="583" y="960"/>
                </a:cubicBezTo>
                <a:cubicBezTo>
                  <a:pt x="566" y="963"/>
                  <a:pt x="566" y="963"/>
                  <a:pt x="566" y="963"/>
                </a:cubicBezTo>
                <a:cubicBezTo>
                  <a:pt x="565" y="965"/>
                  <a:pt x="565" y="965"/>
                  <a:pt x="565" y="965"/>
                </a:cubicBezTo>
                <a:cubicBezTo>
                  <a:pt x="563" y="965"/>
                  <a:pt x="576" y="963"/>
                  <a:pt x="559" y="965"/>
                </a:cubicBezTo>
                <a:cubicBezTo>
                  <a:pt x="564" y="967"/>
                  <a:pt x="564" y="967"/>
                  <a:pt x="564" y="967"/>
                </a:cubicBezTo>
                <a:cubicBezTo>
                  <a:pt x="560" y="967"/>
                  <a:pt x="560" y="967"/>
                  <a:pt x="560" y="967"/>
                </a:cubicBezTo>
                <a:cubicBezTo>
                  <a:pt x="556" y="968"/>
                  <a:pt x="556" y="968"/>
                  <a:pt x="556" y="968"/>
                </a:cubicBezTo>
                <a:cubicBezTo>
                  <a:pt x="553" y="965"/>
                  <a:pt x="553" y="965"/>
                  <a:pt x="553" y="965"/>
                </a:cubicBezTo>
                <a:cubicBezTo>
                  <a:pt x="554" y="962"/>
                  <a:pt x="554" y="962"/>
                  <a:pt x="554" y="962"/>
                </a:cubicBezTo>
                <a:cubicBezTo>
                  <a:pt x="550" y="962"/>
                  <a:pt x="550" y="962"/>
                  <a:pt x="550" y="962"/>
                </a:cubicBezTo>
                <a:cubicBezTo>
                  <a:pt x="550" y="963"/>
                  <a:pt x="550" y="963"/>
                  <a:pt x="550" y="963"/>
                </a:cubicBezTo>
                <a:cubicBezTo>
                  <a:pt x="552" y="965"/>
                  <a:pt x="552" y="965"/>
                  <a:pt x="552" y="965"/>
                </a:cubicBezTo>
                <a:cubicBezTo>
                  <a:pt x="545" y="967"/>
                  <a:pt x="545" y="967"/>
                  <a:pt x="545" y="967"/>
                </a:cubicBezTo>
                <a:cubicBezTo>
                  <a:pt x="545" y="967"/>
                  <a:pt x="542" y="968"/>
                  <a:pt x="547" y="967"/>
                </a:cubicBezTo>
                <a:cubicBezTo>
                  <a:pt x="546" y="968"/>
                  <a:pt x="549" y="968"/>
                  <a:pt x="545" y="969"/>
                </a:cubicBezTo>
                <a:cubicBezTo>
                  <a:pt x="545" y="967"/>
                  <a:pt x="545" y="967"/>
                  <a:pt x="545" y="967"/>
                </a:cubicBezTo>
                <a:cubicBezTo>
                  <a:pt x="544" y="967"/>
                  <a:pt x="543" y="966"/>
                  <a:pt x="542" y="969"/>
                </a:cubicBezTo>
                <a:cubicBezTo>
                  <a:pt x="543" y="970"/>
                  <a:pt x="543" y="970"/>
                  <a:pt x="543" y="970"/>
                </a:cubicBezTo>
                <a:cubicBezTo>
                  <a:pt x="546" y="970"/>
                  <a:pt x="546" y="970"/>
                  <a:pt x="546" y="970"/>
                </a:cubicBezTo>
                <a:cubicBezTo>
                  <a:pt x="543" y="972"/>
                  <a:pt x="543" y="972"/>
                  <a:pt x="543" y="972"/>
                </a:cubicBezTo>
                <a:cubicBezTo>
                  <a:pt x="536" y="970"/>
                  <a:pt x="536" y="970"/>
                  <a:pt x="536" y="970"/>
                </a:cubicBezTo>
                <a:cubicBezTo>
                  <a:pt x="535" y="972"/>
                  <a:pt x="535" y="972"/>
                  <a:pt x="535" y="972"/>
                </a:cubicBezTo>
                <a:cubicBezTo>
                  <a:pt x="533" y="972"/>
                  <a:pt x="531" y="976"/>
                  <a:pt x="529" y="972"/>
                </a:cubicBezTo>
                <a:cubicBezTo>
                  <a:pt x="527" y="974"/>
                  <a:pt x="527" y="974"/>
                  <a:pt x="527" y="974"/>
                </a:cubicBezTo>
                <a:cubicBezTo>
                  <a:pt x="529" y="976"/>
                  <a:pt x="529" y="976"/>
                  <a:pt x="529" y="976"/>
                </a:cubicBezTo>
                <a:cubicBezTo>
                  <a:pt x="523" y="974"/>
                  <a:pt x="523" y="974"/>
                  <a:pt x="523" y="974"/>
                </a:cubicBezTo>
                <a:cubicBezTo>
                  <a:pt x="522" y="974"/>
                  <a:pt x="520" y="973"/>
                  <a:pt x="519" y="975"/>
                </a:cubicBezTo>
                <a:cubicBezTo>
                  <a:pt x="520" y="977"/>
                  <a:pt x="520" y="977"/>
                  <a:pt x="520" y="977"/>
                </a:cubicBezTo>
                <a:cubicBezTo>
                  <a:pt x="516" y="974"/>
                  <a:pt x="516" y="974"/>
                  <a:pt x="516" y="974"/>
                </a:cubicBezTo>
                <a:cubicBezTo>
                  <a:pt x="511" y="977"/>
                  <a:pt x="511" y="977"/>
                  <a:pt x="511" y="977"/>
                </a:cubicBezTo>
                <a:cubicBezTo>
                  <a:pt x="511" y="974"/>
                  <a:pt x="511" y="974"/>
                  <a:pt x="511" y="974"/>
                </a:cubicBezTo>
                <a:cubicBezTo>
                  <a:pt x="508" y="975"/>
                  <a:pt x="508" y="975"/>
                  <a:pt x="508" y="975"/>
                </a:cubicBezTo>
                <a:cubicBezTo>
                  <a:pt x="508" y="975"/>
                  <a:pt x="509" y="975"/>
                  <a:pt x="508" y="974"/>
                </a:cubicBezTo>
                <a:cubicBezTo>
                  <a:pt x="508" y="973"/>
                  <a:pt x="508" y="973"/>
                  <a:pt x="508" y="973"/>
                </a:cubicBezTo>
                <a:cubicBezTo>
                  <a:pt x="503" y="977"/>
                  <a:pt x="503" y="977"/>
                  <a:pt x="503" y="977"/>
                </a:cubicBezTo>
                <a:cubicBezTo>
                  <a:pt x="498" y="977"/>
                  <a:pt x="498" y="977"/>
                  <a:pt x="498" y="977"/>
                </a:cubicBezTo>
                <a:cubicBezTo>
                  <a:pt x="499" y="979"/>
                  <a:pt x="499" y="979"/>
                  <a:pt x="499" y="979"/>
                </a:cubicBezTo>
                <a:cubicBezTo>
                  <a:pt x="498" y="979"/>
                  <a:pt x="498" y="979"/>
                  <a:pt x="498" y="979"/>
                </a:cubicBezTo>
                <a:cubicBezTo>
                  <a:pt x="499" y="982"/>
                  <a:pt x="499" y="982"/>
                  <a:pt x="499" y="982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74" y="984"/>
                  <a:pt x="474" y="984"/>
                  <a:pt x="474" y="984"/>
                </a:cubicBezTo>
                <a:cubicBezTo>
                  <a:pt x="473" y="983"/>
                  <a:pt x="473" y="983"/>
                  <a:pt x="473" y="983"/>
                </a:cubicBezTo>
                <a:cubicBezTo>
                  <a:pt x="486" y="980"/>
                  <a:pt x="486" y="980"/>
                  <a:pt x="486" y="980"/>
                </a:cubicBezTo>
                <a:cubicBezTo>
                  <a:pt x="489" y="979"/>
                  <a:pt x="489" y="979"/>
                  <a:pt x="489" y="979"/>
                </a:cubicBezTo>
                <a:cubicBezTo>
                  <a:pt x="490" y="978"/>
                  <a:pt x="490" y="978"/>
                  <a:pt x="490" y="978"/>
                </a:cubicBezTo>
                <a:cubicBezTo>
                  <a:pt x="485" y="978"/>
                  <a:pt x="485" y="978"/>
                  <a:pt x="485" y="978"/>
                </a:cubicBezTo>
                <a:cubicBezTo>
                  <a:pt x="484" y="976"/>
                  <a:pt x="484" y="976"/>
                  <a:pt x="484" y="976"/>
                </a:cubicBezTo>
                <a:cubicBezTo>
                  <a:pt x="477" y="978"/>
                  <a:pt x="477" y="978"/>
                  <a:pt x="477" y="978"/>
                </a:cubicBezTo>
                <a:cubicBezTo>
                  <a:pt x="475" y="978"/>
                  <a:pt x="475" y="978"/>
                  <a:pt x="475" y="978"/>
                </a:cubicBezTo>
                <a:cubicBezTo>
                  <a:pt x="470" y="981"/>
                  <a:pt x="470" y="981"/>
                  <a:pt x="470" y="981"/>
                </a:cubicBezTo>
                <a:cubicBezTo>
                  <a:pt x="469" y="980"/>
                  <a:pt x="469" y="980"/>
                  <a:pt x="469" y="980"/>
                </a:cubicBezTo>
                <a:cubicBezTo>
                  <a:pt x="465" y="981"/>
                  <a:pt x="465" y="981"/>
                  <a:pt x="465" y="981"/>
                </a:cubicBezTo>
                <a:cubicBezTo>
                  <a:pt x="465" y="981"/>
                  <a:pt x="469" y="978"/>
                  <a:pt x="463" y="980"/>
                </a:cubicBezTo>
                <a:cubicBezTo>
                  <a:pt x="466" y="975"/>
                  <a:pt x="466" y="975"/>
                  <a:pt x="466" y="975"/>
                </a:cubicBezTo>
                <a:cubicBezTo>
                  <a:pt x="462" y="976"/>
                  <a:pt x="462" y="976"/>
                  <a:pt x="462" y="976"/>
                </a:cubicBezTo>
                <a:cubicBezTo>
                  <a:pt x="460" y="981"/>
                  <a:pt x="460" y="981"/>
                  <a:pt x="460" y="981"/>
                </a:cubicBezTo>
                <a:cubicBezTo>
                  <a:pt x="453" y="978"/>
                  <a:pt x="473" y="980"/>
                  <a:pt x="453" y="981"/>
                </a:cubicBezTo>
                <a:cubicBezTo>
                  <a:pt x="448" y="979"/>
                  <a:pt x="448" y="979"/>
                  <a:pt x="448" y="979"/>
                </a:cubicBezTo>
                <a:cubicBezTo>
                  <a:pt x="447" y="977"/>
                  <a:pt x="447" y="977"/>
                  <a:pt x="447" y="977"/>
                </a:cubicBezTo>
                <a:cubicBezTo>
                  <a:pt x="438" y="978"/>
                  <a:pt x="438" y="978"/>
                  <a:pt x="438" y="978"/>
                </a:cubicBezTo>
                <a:cubicBezTo>
                  <a:pt x="440" y="979"/>
                  <a:pt x="440" y="979"/>
                  <a:pt x="440" y="979"/>
                </a:cubicBezTo>
                <a:cubicBezTo>
                  <a:pt x="447" y="979"/>
                  <a:pt x="447" y="979"/>
                  <a:pt x="447" y="979"/>
                </a:cubicBezTo>
                <a:cubicBezTo>
                  <a:pt x="443" y="983"/>
                  <a:pt x="443" y="983"/>
                  <a:pt x="443" y="983"/>
                </a:cubicBezTo>
                <a:cubicBezTo>
                  <a:pt x="436" y="984"/>
                  <a:pt x="436" y="984"/>
                  <a:pt x="436" y="984"/>
                </a:cubicBezTo>
                <a:cubicBezTo>
                  <a:pt x="437" y="983"/>
                  <a:pt x="437" y="983"/>
                  <a:pt x="437" y="983"/>
                </a:cubicBezTo>
                <a:cubicBezTo>
                  <a:pt x="434" y="982"/>
                  <a:pt x="434" y="982"/>
                  <a:pt x="434" y="982"/>
                </a:cubicBezTo>
                <a:cubicBezTo>
                  <a:pt x="428" y="983"/>
                  <a:pt x="428" y="983"/>
                  <a:pt x="428" y="983"/>
                </a:cubicBezTo>
                <a:cubicBezTo>
                  <a:pt x="420" y="983"/>
                  <a:pt x="420" y="983"/>
                  <a:pt x="420" y="983"/>
                </a:cubicBezTo>
                <a:cubicBezTo>
                  <a:pt x="412" y="982"/>
                  <a:pt x="412" y="982"/>
                  <a:pt x="412" y="982"/>
                </a:cubicBezTo>
                <a:cubicBezTo>
                  <a:pt x="402" y="984"/>
                  <a:pt x="402" y="984"/>
                  <a:pt x="402" y="984"/>
                </a:cubicBezTo>
                <a:cubicBezTo>
                  <a:pt x="399" y="983"/>
                  <a:pt x="399" y="983"/>
                  <a:pt x="399" y="983"/>
                </a:cubicBezTo>
                <a:cubicBezTo>
                  <a:pt x="397" y="984"/>
                  <a:pt x="397" y="984"/>
                  <a:pt x="397" y="984"/>
                </a:cubicBezTo>
                <a:cubicBezTo>
                  <a:pt x="389" y="984"/>
                  <a:pt x="389" y="984"/>
                  <a:pt x="389" y="984"/>
                </a:cubicBezTo>
                <a:cubicBezTo>
                  <a:pt x="391" y="985"/>
                  <a:pt x="393" y="984"/>
                  <a:pt x="394" y="983"/>
                </a:cubicBezTo>
                <a:cubicBezTo>
                  <a:pt x="392" y="982"/>
                  <a:pt x="400" y="981"/>
                  <a:pt x="391" y="981"/>
                </a:cubicBezTo>
                <a:cubicBezTo>
                  <a:pt x="391" y="982"/>
                  <a:pt x="391" y="982"/>
                  <a:pt x="391" y="982"/>
                </a:cubicBezTo>
                <a:cubicBezTo>
                  <a:pt x="390" y="981"/>
                  <a:pt x="398" y="978"/>
                  <a:pt x="384" y="982"/>
                </a:cubicBezTo>
                <a:cubicBezTo>
                  <a:pt x="379" y="981"/>
                  <a:pt x="379" y="981"/>
                  <a:pt x="379" y="981"/>
                </a:cubicBezTo>
                <a:cubicBezTo>
                  <a:pt x="378" y="981"/>
                  <a:pt x="383" y="979"/>
                  <a:pt x="377" y="982"/>
                </a:cubicBezTo>
                <a:cubicBezTo>
                  <a:pt x="379" y="985"/>
                  <a:pt x="379" y="985"/>
                  <a:pt x="379" y="985"/>
                </a:cubicBezTo>
                <a:cubicBezTo>
                  <a:pt x="377" y="986"/>
                  <a:pt x="377" y="986"/>
                  <a:pt x="377" y="986"/>
                </a:cubicBezTo>
                <a:cubicBezTo>
                  <a:pt x="375" y="986"/>
                  <a:pt x="375" y="986"/>
                  <a:pt x="375" y="986"/>
                </a:cubicBezTo>
                <a:cubicBezTo>
                  <a:pt x="374" y="984"/>
                  <a:pt x="374" y="984"/>
                  <a:pt x="374" y="984"/>
                </a:cubicBezTo>
                <a:cubicBezTo>
                  <a:pt x="376" y="981"/>
                  <a:pt x="385" y="985"/>
                  <a:pt x="367" y="987"/>
                </a:cubicBezTo>
                <a:cubicBezTo>
                  <a:pt x="364" y="988"/>
                  <a:pt x="364" y="988"/>
                  <a:pt x="364" y="988"/>
                </a:cubicBezTo>
                <a:cubicBezTo>
                  <a:pt x="361" y="988"/>
                  <a:pt x="361" y="988"/>
                  <a:pt x="361" y="988"/>
                </a:cubicBezTo>
                <a:cubicBezTo>
                  <a:pt x="363" y="987"/>
                  <a:pt x="363" y="987"/>
                  <a:pt x="363" y="987"/>
                </a:cubicBezTo>
                <a:cubicBezTo>
                  <a:pt x="356" y="984"/>
                  <a:pt x="356" y="984"/>
                  <a:pt x="356" y="984"/>
                </a:cubicBezTo>
                <a:cubicBezTo>
                  <a:pt x="353" y="984"/>
                  <a:pt x="353" y="984"/>
                  <a:pt x="353" y="984"/>
                </a:cubicBezTo>
                <a:cubicBezTo>
                  <a:pt x="353" y="983"/>
                  <a:pt x="353" y="983"/>
                  <a:pt x="353" y="983"/>
                </a:cubicBezTo>
                <a:cubicBezTo>
                  <a:pt x="355" y="982"/>
                  <a:pt x="355" y="982"/>
                  <a:pt x="355" y="982"/>
                </a:cubicBezTo>
                <a:cubicBezTo>
                  <a:pt x="352" y="981"/>
                  <a:pt x="352" y="981"/>
                  <a:pt x="352" y="981"/>
                </a:cubicBezTo>
                <a:cubicBezTo>
                  <a:pt x="351" y="984"/>
                  <a:pt x="351" y="984"/>
                  <a:pt x="351" y="984"/>
                </a:cubicBezTo>
                <a:cubicBezTo>
                  <a:pt x="350" y="984"/>
                  <a:pt x="353" y="983"/>
                  <a:pt x="349" y="983"/>
                </a:cubicBezTo>
                <a:cubicBezTo>
                  <a:pt x="350" y="982"/>
                  <a:pt x="350" y="982"/>
                  <a:pt x="350" y="982"/>
                </a:cubicBezTo>
                <a:cubicBezTo>
                  <a:pt x="350" y="981"/>
                  <a:pt x="350" y="981"/>
                  <a:pt x="350" y="981"/>
                </a:cubicBezTo>
                <a:cubicBezTo>
                  <a:pt x="346" y="983"/>
                  <a:pt x="346" y="983"/>
                  <a:pt x="346" y="983"/>
                </a:cubicBezTo>
                <a:cubicBezTo>
                  <a:pt x="347" y="981"/>
                  <a:pt x="347" y="981"/>
                  <a:pt x="347" y="981"/>
                </a:cubicBezTo>
                <a:cubicBezTo>
                  <a:pt x="342" y="982"/>
                  <a:pt x="342" y="982"/>
                  <a:pt x="342" y="982"/>
                </a:cubicBezTo>
                <a:cubicBezTo>
                  <a:pt x="341" y="984"/>
                  <a:pt x="341" y="984"/>
                  <a:pt x="341" y="984"/>
                </a:cubicBezTo>
                <a:cubicBezTo>
                  <a:pt x="338" y="983"/>
                  <a:pt x="346" y="980"/>
                  <a:pt x="339" y="982"/>
                </a:cubicBezTo>
                <a:cubicBezTo>
                  <a:pt x="337" y="985"/>
                  <a:pt x="337" y="985"/>
                  <a:pt x="337" y="985"/>
                </a:cubicBezTo>
                <a:cubicBezTo>
                  <a:pt x="337" y="984"/>
                  <a:pt x="337" y="984"/>
                  <a:pt x="337" y="984"/>
                </a:cubicBezTo>
                <a:cubicBezTo>
                  <a:pt x="335" y="986"/>
                  <a:pt x="335" y="986"/>
                  <a:pt x="335" y="986"/>
                </a:cubicBezTo>
                <a:cubicBezTo>
                  <a:pt x="337" y="983"/>
                  <a:pt x="337" y="983"/>
                  <a:pt x="337" y="983"/>
                </a:cubicBezTo>
                <a:cubicBezTo>
                  <a:pt x="334" y="980"/>
                  <a:pt x="334" y="980"/>
                  <a:pt x="334" y="980"/>
                </a:cubicBezTo>
                <a:cubicBezTo>
                  <a:pt x="331" y="982"/>
                  <a:pt x="331" y="982"/>
                  <a:pt x="331" y="982"/>
                </a:cubicBezTo>
                <a:cubicBezTo>
                  <a:pt x="330" y="983"/>
                  <a:pt x="330" y="983"/>
                  <a:pt x="332" y="983"/>
                </a:cubicBezTo>
                <a:cubicBezTo>
                  <a:pt x="332" y="984"/>
                  <a:pt x="332" y="984"/>
                  <a:pt x="331" y="984"/>
                </a:cubicBezTo>
                <a:cubicBezTo>
                  <a:pt x="329" y="983"/>
                  <a:pt x="329" y="983"/>
                  <a:pt x="329" y="983"/>
                </a:cubicBezTo>
                <a:cubicBezTo>
                  <a:pt x="327" y="984"/>
                  <a:pt x="327" y="984"/>
                  <a:pt x="327" y="984"/>
                </a:cubicBezTo>
                <a:cubicBezTo>
                  <a:pt x="327" y="986"/>
                  <a:pt x="327" y="986"/>
                  <a:pt x="327" y="986"/>
                </a:cubicBezTo>
                <a:cubicBezTo>
                  <a:pt x="327" y="987"/>
                  <a:pt x="327" y="987"/>
                  <a:pt x="327" y="987"/>
                </a:cubicBezTo>
                <a:cubicBezTo>
                  <a:pt x="325" y="987"/>
                  <a:pt x="325" y="987"/>
                  <a:pt x="325" y="987"/>
                </a:cubicBezTo>
                <a:cubicBezTo>
                  <a:pt x="325" y="983"/>
                  <a:pt x="325" y="983"/>
                  <a:pt x="325" y="983"/>
                </a:cubicBezTo>
                <a:cubicBezTo>
                  <a:pt x="321" y="982"/>
                  <a:pt x="321" y="982"/>
                  <a:pt x="321" y="982"/>
                </a:cubicBezTo>
                <a:cubicBezTo>
                  <a:pt x="327" y="981"/>
                  <a:pt x="327" y="981"/>
                  <a:pt x="327" y="981"/>
                </a:cubicBezTo>
                <a:cubicBezTo>
                  <a:pt x="327" y="978"/>
                  <a:pt x="319" y="986"/>
                  <a:pt x="328" y="978"/>
                </a:cubicBezTo>
                <a:cubicBezTo>
                  <a:pt x="327" y="978"/>
                  <a:pt x="327" y="978"/>
                  <a:pt x="327" y="978"/>
                </a:cubicBezTo>
                <a:cubicBezTo>
                  <a:pt x="325" y="975"/>
                  <a:pt x="325" y="975"/>
                  <a:pt x="325" y="975"/>
                </a:cubicBezTo>
                <a:cubicBezTo>
                  <a:pt x="325" y="973"/>
                  <a:pt x="325" y="973"/>
                  <a:pt x="325" y="973"/>
                </a:cubicBezTo>
                <a:cubicBezTo>
                  <a:pt x="323" y="972"/>
                  <a:pt x="323" y="972"/>
                  <a:pt x="323" y="972"/>
                </a:cubicBezTo>
                <a:cubicBezTo>
                  <a:pt x="319" y="975"/>
                  <a:pt x="319" y="975"/>
                  <a:pt x="319" y="975"/>
                </a:cubicBezTo>
                <a:cubicBezTo>
                  <a:pt x="314" y="976"/>
                  <a:pt x="314" y="976"/>
                  <a:pt x="314" y="976"/>
                </a:cubicBezTo>
                <a:cubicBezTo>
                  <a:pt x="314" y="973"/>
                  <a:pt x="314" y="973"/>
                  <a:pt x="314" y="973"/>
                </a:cubicBezTo>
                <a:cubicBezTo>
                  <a:pt x="312" y="970"/>
                  <a:pt x="312" y="970"/>
                  <a:pt x="312" y="970"/>
                </a:cubicBezTo>
                <a:cubicBezTo>
                  <a:pt x="313" y="968"/>
                  <a:pt x="313" y="968"/>
                  <a:pt x="313" y="968"/>
                </a:cubicBezTo>
                <a:cubicBezTo>
                  <a:pt x="317" y="967"/>
                  <a:pt x="317" y="967"/>
                  <a:pt x="317" y="967"/>
                </a:cubicBezTo>
                <a:cubicBezTo>
                  <a:pt x="315" y="965"/>
                  <a:pt x="315" y="965"/>
                  <a:pt x="315" y="965"/>
                </a:cubicBezTo>
                <a:cubicBezTo>
                  <a:pt x="314" y="966"/>
                  <a:pt x="314" y="966"/>
                  <a:pt x="314" y="966"/>
                </a:cubicBezTo>
                <a:cubicBezTo>
                  <a:pt x="314" y="962"/>
                  <a:pt x="314" y="962"/>
                  <a:pt x="314" y="962"/>
                </a:cubicBezTo>
                <a:cubicBezTo>
                  <a:pt x="312" y="963"/>
                  <a:pt x="312" y="963"/>
                  <a:pt x="312" y="963"/>
                </a:cubicBezTo>
                <a:cubicBezTo>
                  <a:pt x="311" y="961"/>
                  <a:pt x="323" y="976"/>
                  <a:pt x="314" y="955"/>
                </a:cubicBezTo>
                <a:cubicBezTo>
                  <a:pt x="313" y="955"/>
                  <a:pt x="313" y="955"/>
                  <a:pt x="313" y="955"/>
                </a:cubicBezTo>
                <a:cubicBezTo>
                  <a:pt x="310" y="957"/>
                  <a:pt x="310" y="957"/>
                  <a:pt x="310" y="957"/>
                </a:cubicBezTo>
                <a:cubicBezTo>
                  <a:pt x="307" y="954"/>
                  <a:pt x="307" y="954"/>
                  <a:pt x="307" y="954"/>
                </a:cubicBezTo>
                <a:cubicBezTo>
                  <a:pt x="304" y="955"/>
                  <a:pt x="304" y="955"/>
                  <a:pt x="304" y="955"/>
                </a:cubicBezTo>
                <a:cubicBezTo>
                  <a:pt x="301" y="958"/>
                  <a:pt x="301" y="958"/>
                  <a:pt x="301" y="958"/>
                </a:cubicBezTo>
                <a:cubicBezTo>
                  <a:pt x="301" y="959"/>
                  <a:pt x="297" y="958"/>
                  <a:pt x="302" y="960"/>
                </a:cubicBezTo>
                <a:cubicBezTo>
                  <a:pt x="300" y="960"/>
                  <a:pt x="300" y="960"/>
                  <a:pt x="300" y="960"/>
                </a:cubicBezTo>
                <a:cubicBezTo>
                  <a:pt x="301" y="962"/>
                  <a:pt x="301" y="962"/>
                  <a:pt x="301" y="962"/>
                </a:cubicBezTo>
                <a:cubicBezTo>
                  <a:pt x="300" y="965"/>
                  <a:pt x="300" y="965"/>
                  <a:pt x="300" y="965"/>
                </a:cubicBezTo>
                <a:cubicBezTo>
                  <a:pt x="297" y="964"/>
                  <a:pt x="297" y="964"/>
                  <a:pt x="297" y="964"/>
                </a:cubicBezTo>
                <a:cubicBezTo>
                  <a:pt x="296" y="961"/>
                  <a:pt x="296" y="961"/>
                  <a:pt x="296" y="961"/>
                </a:cubicBezTo>
                <a:cubicBezTo>
                  <a:pt x="297" y="958"/>
                  <a:pt x="297" y="958"/>
                  <a:pt x="297" y="958"/>
                </a:cubicBezTo>
                <a:cubicBezTo>
                  <a:pt x="296" y="955"/>
                  <a:pt x="296" y="955"/>
                  <a:pt x="296" y="955"/>
                </a:cubicBezTo>
                <a:cubicBezTo>
                  <a:pt x="294" y="953"/>
                  <a:pt x="294" y="953"/>
                  <a:pt x="294" y="953"/>
                </a:cubicBezTo>
                <a:cubicBezTo>
                  <a:pt x="288" y="954"/>
                  <a:pt x="288" y="954"/>
                  <a:pt x="288" y="954"/>
                </a:cubicBezTo>
                <a:cubicBezTo>
                  <a:pt x="285" y="956"/>
                  <a:pt x="285" y="956"/>
                  <a:pt x="285" y="956"/>
                </a:cubicBezTo>
                <a:cubicBezTo>
                  <a:pt x="282" y="951"/>
                  <a:pt x="282" y="951"/>
                  <a:pt x="282" y="951"/>
                </a:cubicBezTo>
                <a:cubicBezTo>
                  <a:pt x="284" y="952"/>
                  <a:pt x="278" y="954"/>
                  <a:pt x="285" y="950"/>
                </a:cubicBezTo>
                <a:cubicBezTo>
                  <a:pt x="285" y="952"/>
                  <a:pt x="285" y="952"/>
                  <a:pt x="285" y="952"/>
                </a:cubicBezTo>
                <a:cubicBezTo>
                  <a:pt x="287" y="954"/>
                  <a:pt x="287" y="954"/>
                  <a:pt x="287" y="954"/>
                </a:cubicBezTo>
                <a:cubicBezTo>
                  <a:pt x="289" y="952"/>
                  <a:pt x="289" y="952"/>
                  <a:pt x="289" y="952"/>
                </a:cubicBezTo>
                <a:cubicBezTo>
                  <a:pt x="289" y="950"/>
                  <a:pt x="280" y="957"/>
                  <a:pt x="294" y="952"/>
                </a:cubicBezTo>
                <a:cubicBezTo>
                  <a:pt x="292" y="950"/>
                  <a:pt x="292" y="950"/>
                  <a:pt x="292" y="950"/>
                </a:cubicBezTo>
                <a:cubicBezTo>
                  <a:pt x="295" y="951"/>
                  <a:pt x="278" y="953"/>
                  <a:pt x="298" y="950"/>
                </a:cubicBezTo>
                <a:cubicBezTo>
                  <a:pt x="301" y="946"/>
                  <a:pt x="301" y="946"/>
                  <a:pt x="301" y="946"/>
                </a:cubicBezTo>
                <a:cubicBezTo>
                  <a:pt x="305" y="946"/>
                  <a:pt x="305" y="946"/>
                  <a:pt x="305" y="946"/>
                </a:cubicBezTo>
                <a:cubicBezTo>
                  <a:pt x="306" y="945"/>
                  <a:pt x="306" y="945"/>
                  <a:pt x="306" y="945"/>
                </a:cubicBezTo>
                <a:cubicBezTo>
                  <a:pt x="301" y="944"/>
                  <a:pt x="301" y="944"/>
                  <a:pt x="301" y="944"/>
                </a:cubicBezTo>
                <a:cubicBezTo>
                  <a:pt x="305" y="942"/>
                  <a:pt x="305" y="942"/>
                  <a:pt x="305" y="942"/>
                </a:cubicBezTo>
                <a:cubicBezTo>
                  <a:pt x="315" y="938"/>
                  <a:pt x="315" y="938"/>
                  <a:pt x="315" y="938"/>
                </a:cubicBezTo>
                <a:cubicBezTo>
                  <a:pt x="310" y="937"/>
                  <a:pt x="310" y="937"/>
                  <a:pt x="310" y="937"/>
                </a:cubicBezTo>
                <a:cubicBezTo>
                  <a:pt x="311" y="934"/>
                  <a:pt x="311" y="934"/>
                  <a:pt x="311" y="934"/>
                </a:cubicBezTo>
                <a:cubicBezTo>
                  <a:pt x="314" y="933"/>
                  <a:pt x="314" y="933"/>
                  <a:pt x="314" y="933"/>
                </a:cubicBezTo>
                <a:cubicBezTo>
                  <a:pt x="319" y="931"/>
                  <a:pt x="319" y="931"/>
                  <a:pt x="319" y="931"/>
                </a:cubicBezTo>
                <a:cubicBezTo>
                  <a:pt x="318" y="927"/>
                  <a:pt x="318" y="927"/>
                  <a:pt x="318" y="927"/>
                </a:cubicBezTo>
                <a:cubicBezTo>
                  <a:pt x="321" y="926"/>
                  <a:pt x="321" y="926"/>
                  <a:pt x="321" y="926"/>
                </a:cubicBezTo>
                <a:cubicBezTo>
                  <a:pt x="323" y="928"/>
                  <a:pt x="323" y="928"/>
                  <a:pt x="323" y="928"/>
                </a:cubicBezTo>
                <a:cubicBezTo>
                  <a:pt x="331" y="925"/>
                  <a:pt x="331" y="925"/>
                  <a:pt x="331" y="925"/>
                </a:cubicBezTo>
                <a:cubicBezTo>
                  <a:pt x="331" y="926"/>
                  <a:pt x="319" y="928"/>
                  <a:pt x="337" y="926"/>
                </a:cubicBezTo>
                <a:cubicBezTo>
                  <a:pt x="336" y="924"/>
                  <a:pt x="336" y="924"/>
                  <a:pt x="336" y="924"/>
                </a:cubicBezTo>
                <a:cubicBezTo>
                  <a:pt x="337" y="924"/>
                  <a:pt x="335" y="928"/>
                  <a:pt x="337" y="923"/>
                </a:cubicBezTo>
                <a:cubicBezTo>
                  <a:pt x="332" y="924"/>
                  <a:pt x="332" y="924"/>
                  <a:pt x="332" y="924"/>
                </a:cubicBezTo>
                <a:cubicBezTo>
                  <a:pt x="332" y="921"/>
                  <a:pt x="332" y="921"/>
                  <a:pt x="332" y="921"/>
                </a:cubicBezTo>
                <a:cubicBezTo>
                  <a:pt x="335" y="921"/>
                  <a:pt x="335" y="921"/>
                  <a:pt x="335" y="921"/>
                </a:cubicBezTo>
                <a:cubicBezTo>
                  <a:pt x="335" y="919"/>
                  <a:pt x="335" y="919"/>
                  <a:pt x="335" y="919"/>
                </a:cubicBezTo>
                <a:cubicBezTo>
                  <a:pt x="336" y="918"/>
                  <a:pt x="336" y="918"/>
                  <a:pt x="336" y="918"/>
                </a:cubicBezTo>
                <a:cubicBezTo>
                  <a:pt x="335" y="916"/>
                  <a:pt x="335" y="916"/>
                  <a:pt x="335" y="916"/>
                </a:cubicBezTo>
                <a:cubicBezTo>
                  <a:pt x="331" y="916"/>
                  <a:pt x="331" y="916"/>
                  <a:pt x="331" y="916"/>
                </a:cubicBezTo>
                <a:cubicBezTo>
                  <a:pt x="332" y="914"/>
                  <a:pt x="332" y="914"/>
                  <a:pt x="332" y="914"/>
                </a:cubicBezTo>
                <a:cubicBezTo>
                  <a:pt x="326" y="908"/>
                  <a:pt x="326" y="908"/>
                  <a:pt x="326" y="908"/>
                </a:cubicBezTo>
                <a:cubicBezTo>
                  <a:pt x="325" y="908"/>
                  <a:pt x="331" y="908"/>
                  <a:pt x="324" y="910"/>
                </a:cubicBezTo>
                <a:cubicBezTo>
                  <a:pt x="325" y="908"/>
                  <a:pt x="325" y="908"/>
                  <a:pt x="325" y="908"/>
                </a:cubicBezTo>
                <a:cubicBezTo>
                  <a:pt x="318" y="906"/>
                  <a:pt x="318" y="906"/>
                  <a:pt x="318" y="906"/>
                </a:cubicBezTo>
                <a:cubicBezTo>
                  <a:pt x="316" y="909"/>
                  <a:pt x="316" y="909"/>
                  <a:pt x="316" y="909"/>
                </a:cubicBezTo>
                <a:cubicBezTo>
                  <a:pt x="314" y="907"/>
                  <a:pt x="314" y="907"/>
                  <a:pt x="314" y="907"/>
                </a:cubicBezTo>
                <a:cubicBezTo>
                  <a:pt x="315" y="907"/>
                  <a:pt x="315" y="910"/>
                  <a:pt x="316" y="906"/>
                </a:cubicBezTo>
                <a:cubicBezTo>
                  <a:pt x="313" y="906"/>
                  <a:pt x="313" y="906"/>
                  <a:pt x="313" y="906"/>
                </a:cubicBezTo>
                <a:cubicBezTo>
                  <a:pt x="313" y="907"/>
                  <a:pt x="310" y="907"/>
                  <a:pt x="311" y="908"/>
                </a:cubicBezTo>
                <a:cubicBezTo>
                  <a:pt x="310" y="910"/>
                  <a:pt x="310" y="910"/>
                  <a:pt x="310" y="910"/>
                </a:cubicBezTo>
                <a:cubicBezTo>
                  <a:pt x="310" y="907"/>
                  <a:pt x="310" y="907"/>
                  <a:pt x="310" y="907"/>
                </a:cubicBezTo>
                <a:cubicBezTo>
                  <a:pt x="304" y="905"/>
                  <a:pt x="304" y="905"/>
                  <a:pt x="304" y="905"/>
                </a:cubicBezTo>
                <a:cubicBezTo>
                  <a:pt x="303" y="909"/>
                  <a:pt x="300" y="903"/>
                  <a:pt x="297" y="909"/>
                </a:cubicBezTo>
                <a:cubicBezTo>
                  <a:pt x="295" y="908"/>
                  <a:pt x="295" y="908"/>
                  <a:pt x="295" y="908"/>
                </a:cubicBezTo>
                <a:cubicBezTo>
                  <a:pt x="291" y="912"/>
                  <a:pt x="291" y="912"/>
                  <a:pt x="291" y="912"/>
                </a:cubicBezTo>
                <a:cubicBezTo>
                  <a:pt x="285" y="911"/>
                  <a:pt x="285" y="911"/>
                  <a:pt x="285" y="911"/>
                </a:cubicBezTo>
                <a:cubicBezTo>
                  <a:pt x="287" y="911"/>
                  <a:pt x="287" y="911"/>
                  <a:pt x="287" y="911"/>
                </a:cubicBezTo>
                <a:cubicBezTo>
                  <a:pt x="287" y="909"/>
                  <a:pt x="287" y="909"/>
                  <a:pt x="287" y="909"/>
                </a:cubicBezTo>
                <a:cubicBezTo>
                  <a:pt x="288" y="907"/>
                  <a:pt x="275" y="916"/>
                  <a:pt x="293" y="908"/>
                </a:cubicBezTo>
                <a:cubicBezTo>
                  <a:pt x="291" y="906"/>
                  <a:pt x="291" y="906"/>
                  <a:pt x="291" y="906"/>
                </a:cubicBezTo>
                <a:cubicBezTo>
                  <a:pt x="287" y="910"/>
                  <a:pt x="290" y="901"/>
                  <a:pt x="282" y="909"/>
                </a:cubicBezTo>
                <a:cubicBezTo>
                  <a:pt x="282" y="908"/>
                  <a:pt x="282" y="908"/>
                  <a:pt x="282" y="908"/>
                </a:cubicBezTo>
                <a:cubicBezTo>
                  <a:pt x="286" y="905"/>
                  <a:pt x="286" y="905"/>
                  <a:pt x="286" y="905"/>
                </a:cubicBezTo>
                <a:cubicBezTo>
                  <a:pt x="286" y="905"/>
                  <a:pt x="286" y="905"/>
                  <a:pt x="286" y="905"/>
                </a:cubicBezTo>
                <a:cubicBezTo>
                  <a:pt x="290" y="906"/>
                  <a:pt x="290" y="906"/>
                  <a:pt x="290" y="906"/>
                </a:cubicBezTo>
                <a:cubicBezTo>
                  <a:pt x="295" y="903"/>
                  <a:pt x="295" y="903"/>
                  <a:pt x="295" y="903"/>
                </a:cubicBezTo>
                <a:cubicBezTo>
                  <a:pt x="292" y="899"/>
                  <a:pt x="292" y="899"/>
                  <a:pt x="292" y="899"/>
                </a:cubicBezTo>
                <a:cubicBezTo>
                  <a:pt x="294" y="897"/>
                  <a:pt x="294" y="897"/>
                  <a:pt x="294" y="897"/>
                </a:cubicBezTo>
                <a:cubicBezTo>
                  <a:pt x="293" y="899"/>
                  <a:pt x="293" y="899"/>
                  <a:pt x="293" y="899"/>
                </a:cubicBezTo>
                <a:cubicBezTo>
                  <a:pt x="294" y="900"/>
                  <a:pt x="294" y="900"/>
                  <a:pt x="294" y="900"/>
                </a:cubicBezTo>
                <a:cubicBezTo>
                  <a:pt x="301" y="897"/>
                  <a:pt x="301" y="897"/>
                  <a:pt x="301" y="897"/>
                </a:cubicBezTo>
                <a:cubicBezTo>
                  <a:pt x="304" y="898"/>
                  <a:pt x="304" y="898"/>
                  <a:pt x="304" y="898"/>
                </a:cubicBezTo>
                <a:cubicBezTo>
                  <a:pt x="312" y="894"/>
                  <a:pt x="312" y="894"/>
                  <a:pt x="312" y="894"/>
                </a:cubicBezTo>
                <a:cubicBezTo>
                  <a:pt x="311" y="894"/>
                  <a:pt x="311" y="894"/>
                  <a:pt x="311" y="894"/>
                </a:cubicBezTo>
                <a:cubicBezTo>
                  <a:pt x="309" y="892"/>
                  <a:pt x="309" y="892"/>
                  <a:pt x="309" y="892"/>
                </a:cubicBezTo>
                <a:cubicBezTo>
                  <a:pt x="309" y="893"/>
                  <a:pt x="311" y="889"/>
                  <a:pt x="308" y="893"/>
                </a:cubicBezTo>
                <a:cubicBezTo>
                  <a:pt x="307" y="893"/>
                  <a:pt x="307" y="893"/>
                  <a:pt x="307" y="893"/>
                </a:cubicBezTo>
                <a:cubicBezTo>
                  <a:pt x="306" y="891"/>
                  <a:pt x="320" y="898"/>
                  <a:pt x="303" y="889"/>
                </a:cubicBezTo>
                <a:cubicBezTo>
                  <a:pt x="303" y="887"/>
                  <a:pt x="303" y="887"/>
                  <a:pt x="303" y="887"/>
                </a:cubicBezTo>
                <a:cubicBezTo>
                  <a:pt x="303" y="887"/>
                  <a:pt x="302" y="886"/>
                  <a:pt x="304" y="886"/>
                </a:cubicBezTo>
                <a:cubicBezTo>
                  <a:pt x="300" y="885"/>
                  <a:pt x="300" y="885"/>
                  <a:pt x="300" y="885"/>
                </a:cubicBezTo>
                <a:cubicBezTo>
                  <a:pt x="300" y="884"/>
                  <a:pt x="300" y="884"/>
                  <a:pt x="300" y="884"/>
                </a:cubicBezTo>
                <a:cubicBezTo>
                  <a:pt x="298" y="883"/>
                  <a:pt x="298" y="883"/>
                  <a:pt x="298" y="883"/>
                </a:cubicBezTo>
                <a:cubicBezTo>
                  <a:pt x="297" y="883"/>
                  <a:pt x="303" y="880"/>
                  <a:pt x="296" y="884"/>
                </a:cubicBezTo>
                <a:cubicBezTo>
                  <a:pt x="297" y="885"/>
                  <a:pt x="297" y="883"/>
                  <a:pt x="298" y="885"/>
                </a:cubicBezTo>
                <a:cubicBezTo>
                  <a:pt x="295" y="886"/>
                  <a:pt x="295" y="886"/>
                  <a:pt x="295" y="886"/>
                </a:cubicBezTo>
                <a:cubicBezTo>
                  <a:pt x="298" y="887"/>
                  <a:pt x="298" y="887"/>
                  <a:pt x="298" y="887"/>
                </a:cubicBezTo>
                <a:cubicBezTo>
                  <a:pt x="294" y="892"/>
                  <a:pt x="294" y="892"/>
                  <a:pt x="294" y="892"/>
                </a:cubicBezTo>
                <a:cubicBezTo>
                  <a:pt x="291" y="892"/>
                  <a:pt x="291" y="892"/>
                  <a:pt x="291" y="892"/>
                </a:cubicBezTo>
                <a:cubicBezTo>
                  <a:pt x="291" y="892"/>
                  <a:pt x="295" y="889"/>
                  <a:pt x="291" y="894"/>
                </a:cubicBezTo>
                <a:cubicBezTo>
                  <a:pt x="289" y="893"/>
                  <a:pt x="289" y="893"/>
                  <a:pt x="289" y="893"/>
                </a:cubicBezTo>
                <a:cubicBezTo>
                  <a:pt x="294" y="887"/>
                  <a:pt x="294" y="887"/>
                  <a:pt x="294" y="887"/>
                </a:cubicBezTo>
                <a:cubicBezTo>
                  <a:pt x="292" y="887"/>
                  <a:pt x="297" y="885"/>
                  <a:pt x="291" y="886"/>
                </a:cubicBezTo>
                <a:cubicBezTo>
                  <a:pt x="291" y="888"/>
                  <a:pt x="291" y="888"/>
                  <a:pt x="291" y="888"/>
                </a:cubicBezTo>
                <a:cubicBezTo>
                  <a:pt x="289" y="885"/>
                  <a:pt x="289" y="885"/>
                  <a:pt x="289" y="885"/>
                </a:cubicBezTo>
                <a:cubicBezTo>
                  <a:pt x="286" y="885"/>
                  <a:pt x="299" y="879"/>
                  <a:pt x="285" y="888"/>
                </a:cubicBezTo>
                <a:cubicBezTo>
                  <a:pt x="285" y="889"/>
                  <a:pt x="285" y="889"/>
                  <a:pt x="285" y="889"/>
                </a:cubicBezTo>
                <a:cubicBezTo>
                  <a:pt x="287" y="889"/>
                  <a:pt x="287" y="889"/>
                  <a:pt x="287" y="889"/>
                </a:cubicBezTo>
                <a:cubicBezTo>
                  <a:pt x="279" y="895"/>
                  <a:pt x="279" y="895"/>
                  <a:pt x="279" y="895"/>
                </a:cubicBezTo>
                <a:cubicBezTo>
                  <a:pt x="284" y="889"/>
                  <a:pt x="284" y="889"/>
                  <a:pt x="284" y="889"/>
                </a:cubicBezTo>
                <a:cubicBezTo>
                  <a:pt x="281" y="889"/>
                  <a:pt x="281" y="889"/>
                  <a:pt x="281" y="889"/>
                </a:cubicBezTo>
                <a:cubicBezTo>
                  <a:pt x="286" y="890"/>
                  <a:pt x="279" y="887"/>
                  <a:pt x="285" y="885"/>
                </a:cubicBezTo>
                <a:cubicBezTo>
                  <a:pt x="283" y="884"/>
                  <a:pt x="283" y="884"/>
                  <a:pt x="283" y="884"/>
                </a:cubicBezTo>
                <a:cubicBezTo>
                  <a:pt x="287" y="883"/>
                  <a:pt x="287" y="883"/>
                  <a:pt x="287" y="883"/>
                </a:cubicBezTo>
                <a:cubicBezTo>
                  <a:pt x="288" y="883"/>
                  <a:pt x="289" y="882"/>
                  <a:pt x="288" y="884"/>
                </a:cubicBezTo>
                <a:cubicBezTo>
                  <a:pt x="289" y="883"/>
                  <a:pt x="289" y="883"/>
                  <a:pt x="289" y="883"/>
                </a:cubicBezTo>
                <a:cubicBezTo>
                  <a:pt x="293" y="878"/>
                  <a:pt x="287" y="886"/>
                  <a:pt x="296" y="878"/>
                </a:cubicBezTo>
                <a:cubicBezTo>
                  <a:pt x="299" y="876"/>
                  <a:pt x="299" y="876"/>
                  <a:pt x="299" y="876"/>
                </a:cubicBezTo>
                <a:cubicBezTo>
                  <a:pt x="293" y="875"/>
                  <a:pt x="293" y="875"/>
                  <a:pt x="293" y="875"/>
                </a:cubicBezTo>
                <a:cubicBezTo>
                  <a:pt x="291" y="877"/>
                  <a:pt x="291" y="877"/>
                  <a:pt x="291" y="877"/>
                </a:cubicBezTo>
                <a:cubicBezTo>
                  <a:pt x="289" y="877"/>
                  <a:pt x="289" y="877"/>
                  <a:pt x="289" y="877"/>
                </a:cubicBezTo>
                <a:cubicBezTo>
                  <a:pt x="287" y="875"/>
                  <a:pt x="304" y="875"/>
                  <a:pt x="285" y="873"/>
                </a:cubicBezTo>
                <a:cubicBezTo>
                  <a:pt x="289" y="871"/>
                  <a:pt x="289" y="871"/>
                  <a:pt x="289" y="871"/>
                </a:cubicBezTo>
                <a:cubicBezTo>
                  <a:pt x="287" y="873"/>
                  <a:pt x="287" y="873"/>
                  <a:pt x="287" y="873"/>
                </a:cubicBezTo>
                <a:cubicBezTo>
                  <a:pt x="292" y="874"/>
                  <a:pt x="292" y="874"/>
                  <a:pt x="292" y="874"/>
                </a:cubicBezTo>
                <a:cubicBezTo>
                  <a:pt x="297" y="872"/>
                  <a:pt x="297" y="872"/>
                  <a:pt x="297" y="872"/>
                </a:cubicBezTo>
                <a:cubicBezTo>
                  <a:pt x="298" y="871"/>
                  <a:pt x="301" y="870"/>
                  <a:pt x="299" y="868"/>
                </a:cubicBezTo>
                <a:cubicBezTo>
                  <a:pt x="295" y="869"/>
                  <a:pt x="295" y="869"/>
                  <a:pt x="295" y="869"/>
                </a:cubicBezTo>
                <a:cubicBezTo>
                  <a:pt x="296" y="866"/>
                  <a:pt x="300" y="866"/>
                  <a:pt x="302" y="864"/>
                </a:cubicBezTo>
                <a:cubicBezTo>
                  <a:pt x="302" y="865"/>
                  <a:pt x="302" y="865"/>
                  <a:pt x="302" y="865"/>
                </a:cubicBezTo>
                <a:cubicBezTo>
                  <a:pt x="299" y="866"/>
                  <a:pt x="299" y="866"/>
                  <a:pt x="299" y="866"/>
                </a:cubicBezTo>
                <a:cubicBezTo>
                  <a:pt x="301" y="869"/>
                  <a:pt x="301" y="869"/>
                  <a:pt x="301" y="869"/>
                </a:cubicBezTo>
                <a:cubicBezTo>
                  <a:pt x="304" y="869"/>
                  <a:pt x="304" y="869"/>
                  <a:pt x="304" y="869"/>
                </a:cubicBezTo>
                <a:cubicBezTo>
                  <a:pt x="303" y="869"/>
                  <a:pt x="307" y="869"/>
                  <a:pt x="304" y="866"/>
                </a:cubicBezTo>
                <a:cubicBezTo>
                  <a:pt x="305" y="867"/>
                  <a:pt x="305" y="867"/>
                  <a:pt x="305" y="867"/>
                </a:cubicBezTo>
                <a:cubicBezTo>
                  <a:pt x="307" y="866"/>
                  <a:pt x="307" y="865"/>
                  <a:pt x="310" y="865"/>
                </a:cubicBezTo>
                <a:cubicBezTo>
                  <a:pt x="310" y="865"/>
                  <a:pt x="310" y="865"/>
                  <a:pt x="310" y="865"/>
                </a:cubicBezTo>
                <a:cubicBezTo>
                  <a:pt x="311" y="865"/>
                  <a:pt x="311" y="865"/>
                  <a:pt x="311" y="865"/>
                </a:cubicBezTo>
                <a:cubicBezTo>
                  <a:pt x="308" y="863"/>
                  <a:pt x="308" y="863"/>
                  <a:pt x="308" y="863"/>
                </a:cubicBezTo>
                <a:cubicBezTo>
                  <a:pt x="309" y="860"/>
                  <a:pt x="309" y="860"/>
                  <a:pt x="309" y="860"/>
                </a:cubicBezTo>
                <a:cubicBezTo>
                  <a:pt x="312" y="863"/>
                  <a:pt x="316" y="853"/>
                  <a:pt x="315" y="863"/>
                </a:cubicBezTo>
                <a:cubicBezTo>
                  <a:pt x="318" y="862"/>
                  <a:pt x="318" y="862"/>
                  <a:pt x="318" y="862"/>
                </a:cubicBezTo>
                <a:cubicBezTo>
                  <a:pt x="318" y="861"/>
                  <a:pt x="320" y="862"/>
                  <a:pt x="319" y="860"/>
                </a:cubicBezTo>
                <a:cubicBezTo>
                  <a:pt x="317" y="860"/>
                  <a:pt x="317" y="860"/>
                  <a:pt x="317" y="860"/>
                </a:cubicBezTo>
                <a:cubicBezTo>
                  <a:pt x="316" y="859"/>
                  <a:pt x="325" y="864"/>
                  <a:pt x="314" y="859"/>
                </a:cubicBezTo>
                <a:cubicBezTo>
                  <a:pt x="316" y="856"/>
                  <a:pt x="297" y="870"/>
                  <a:pt x="321" y="854"/>
                </a:cubicBezTo>
                <a:cubicBezTo>
                  <a:pt x="320" y="854"/>
                  <a:pt x="322" y="854"/>
                  <a:pt x="320" y="855"/>
                </a:cubicBezTo>
                <a:cubicBezTo>
                  <a:pt x="322" y="852"/>
                  <a:pt x="325" y="855"/>
                  <a:pt x="326" y="852"/>
                </a:cubicBezTo>
                <a:cubicBezTo>
                  <a:pt x="327" y="853"/>
                  <a:pt x="330" y="854"/>
                  <a:pt x="331" y="852"/>
                </a:cubicBezTo>
                <a:cubicBezTo>
                  <a:pt x="332" y="851"/>
                  <a:pt x="332" y="851"/>
                  <a:pt x="332" y="851"/>
                </a:cubicBezTo>
                <a:cubicBezTo>
                  <a:pt x="325" y="850"/>
                  <a:pt x="325" y="850"/>
                  <a:pt x="325" y="850"/>
                </a:cubicBezTo>
                <a:cubicBezTo>
                  <a:pt x="319" y="847"/>
                  <a:pt x="319" y="847"/>
                  <a:pt x="319" y="847"/>
                </a:cubicBezTo>
                <a:cubicBezTo>
                  <a:pt x="313" y="847"/>
                  <a:pt x="313" y="847"/>
                  <a:pt x="313" y="847"/>
                </a:cubicBezTo>
                <a:cubicBezTo>
                  <a:pt x="308" y="852"/>
                  <a:pt x="308" y="852"/>
                  <a:pt x="308" y="852"/>
                </a:cubicBezTo>
                <a:cubicBezTo>
                  <a:pt x="310" y="848"/>
                  <a:pt x="310" y="848"/>
                  <a:pt x="310" y="848"/>
                </a:cubicBezTo>
                <a:cubicBezTo>
                  <a:pt x="307" y="848"/>
                  <a:pt x="307" y="848"/>
                  <a:pt x="307" y="848"/>
                </a:cubicBezTo>
                <a:cubicBezTo>
                  <a:pt x="303" y="851"/>
                  <a:pt x="303" y="851"/>
                  <a:pt x="303" y="851"/>
                </a:cubicBezTo>
                <a:cubicBezTo>
                  <a:pt x="305" y="852"/>
                  <a:pt x="305" y="852"/>
                  <a:pt x="305" y="852"/>
                </a:cubicBezTo>
                <a:cubicBezTo>
                  <a:pt x="305" y="854"/>
                  <a:pt x="305" y="854"/>
                  <a:pt x="305" y="854"/>
                </a:cubicBezTo>
                <a:cubicBezTo>
                  <a:pt x="305" y="854"/>
                  <a:pt x="304" y="855"/>
                  <a:pt x="303" y="854"/>
                </a:cubicBezTo>
                <a:cubicBezTo>
                  <a:pt x="303" y="851"/>
                  <a:pt x="303" y="851"/>
                  <a:pt x="303" y="851"/>
                </a:cubicBezTo>
                <a:cubicBezTo>
                  <a:pt x="297" y="853"/>
                  <a:pt x="297" y="853"/>
                  <a:pt x="297" y="853"/>
                </a:cubicBezTo>
                <a:cubicBezTo>
                  <a:pt x="296" y="854"/>
                  <a:pt x="296" y="854"/>
                  <a:pt x="296" y="854"/>
                </a:cubicBezTo>
                <a:cubicBezTo>
                  <a:pt x="299" y="856"/>
                  <a:pt x="299" y="856"/>
                  <a:pt x="299" y="856"/>
                </a:cubicBezTo>
                <a:cubicBezTo>
                  <a:pt x="297" y="856"/>
                  <a:pt x="297" y="856"/>
                  <a:pt x="297" y="856"/>
                </a:cubicBezTo>
                <a:cubicBezTo>
                  <a:pt x="296" y="854"/>
                  <a:pt x="296" y="854"/>
                  <a:pt x="296" y="854"/>
                </a:cubicBezTo>
                <a:cubicBezTo>
                  <a:pt x="295" y="856"/>
                  <a:pt x="295" y="856"/>
                  <a:pt x="295" y="856"/>
                </a:cubicBezTo>
                <a:cubicBezTo>
                  <a:pt x="294" y="855"/>
                  <a:pt x="294" y="855"/>
                  <a:pt x="294" y="855"/>
                </a:cubicBezTo>
                <a:cubicBezTo>
                  <a:pt x="298" y="856"/>
                  <a:pt x="299" y="854"/>
                  <a:pt x="292" y="860"/>
                </a:cubicBezTo>
                <a:cubicBezTo>
                  <a:pt x="293" y="860"/>
                  <a:pt x="293" y="860"/>
                  <a:pt x="293" y="860"/>
                </a:cubicBezTo>
                <a:cubicBezTo>
                  <a:pt x="292" y="858"/>
                  <a:pt x="292" y="858"/>
                  <a:pt x="292" y="858"/>
                </a:cubicBezTo>
                <a:cubicBezTo>
                  <a:pt x="290" y="861"/>
                  <a:pt x="295" y="853"/>
                  <a:pt x="287" y="859"/>
                </a:cubicBezTo>
                <a:cubicBezTo>
                  <a:pt x="290" y="861"/>
                  <a:pt x="290" y="861"/>
                  <a:pt x="290" y="861"/>
                </a:cubicBezTo>
                <a:cubicBezTo>
                  <a:pt x="291" y="862"/>
                  <a:pt x="291" y="862"/>
                  <a:pt x="291" y="862"/>
                </a:cubicBezTo>
                <a:cubicBezTo>
                  <a:pt x="291" y="863"/>
                  <a:pt x="291" y="863"/>
                  <a:pt x="291" y="863"/>
                </a:cubicBezTo>
                <a:cubicBezTo>
                  <a:pt x="285" y="864"/>
                  <a:pt x="285" y="864"/>
                  <a:pt x="285" y="864"/>
                </a:cubicBezTo>
                <a:cubicBezTo>
                  <a:pt x="285" y="865"/>
                  <a:pt x="290" y="866"/>
                  <a:pt x="287" y="866"/>
                </a:cubicBezTo>
                <a:cubicBezTo>
                  <a:pt x="287" y="867"/>
                  <a:pt x="287" y="867"/>
                  <a:pt x="287" y="867"/>
                </a:cubicBezTo>
                <a:cubicBezTo>
                  <a:pt x="283" y="866"/>
                  <a:pt x="283" y="866"/>
                  <a:pt x="283" y="866"/>
                </a:cubicBezTo>
                <a:cubicBezTo>
                  <a:pt x="282" y="866"/>
                  <a:pt x="282" y="866"/>
                  <a:pt x="282" y="866"/>
                </a:cubicBezTo>
                <a:cubicBezTo>
                  <a:pt x="281" y="870"/>
                  <a:pt x="281" y="870"/>
                  <a:pt x="281" y="870"/>
                </a:cubicBezTo>
                <a:cubicBezTo>
                  <a:pt x="277" y="872"/>
                  <a:pt x="277" y="872"/>
                  <a:pt x="277" y="872"/>
                </a:cubicBezTo>
                <a:cubicBezTo>
                  <a:pt x="275" y="872"/>
                  <a:pt x="275" y="872"/>
                  <a:pt x="275" y="872"/>
                </a:cubicBezTo>
                <a:cubicBezTo>
                  <a:pt x="275" y="872"/>
                  <a:pt x="275" y="872"/>
                  <a:pt x="275" y="872"/>
                </a:cubicBezTo>
                <a:cubicBezTo>
                  <a:pt x="276" y="870"/>
                  <a:pt x="276" y="870"/>
                  <a:pt x="276" y="870"/>
                </a:cubicBezTo>
                <a:cubicBezTo>
                  <a:pt x="277" y="870"/>
                  <a:pt x="270" y="875"/>
                  <a:pt x="276" y="867"/>
                </a:cubicBezTo>
                <a:cubicBezTo>
                  <a:pt x="272" y="868"/>
                  <a:pt x="272" y="868"/>
                  <a:pt x="272" y="868"/>
                </a:cubicBezTo>
                <a:cubicBezTo>
                  <a:pt x="272" y="868"/>
                  <a:pt x="271" y="871"/>
                  <a:pt x="272" y="867"/>
                </a:cubicBezTo>
                <a:cubicBezTo>
                  <a:pt x="275" y="866"/>
                  <a:pt x="275" y="866"/>
                  <a:pt x="275" y="866"/>
                </a:cubicBezTo>
                <a:cubicBezTo>
                  <a:pt x="277" y="861"/>
                  <a:pt x="277" y="861"/>
                  <a:pt x="277" y="861"/>
                </a:cubicBezTo>
                <a:cubicBezTo>
                  <a:pt x="275" y="860"/>
                  <a:pt x="275" y="860"/>
                  <a:pt x="275" y="860"/>
                </a:cubicBezTo>
                <a:cubicBezTo>
                  <a:pt x="277" y="858"/>
                  <a:pt x="277" y="858"/>
                  <a:pt x="277" y="858"/>
                </a:cubicBezTo>
                <a:cubicBezTo>
                  <a:pt x="277" y="858"/>
                  <a:pt x="277" y="858"/>
                  <a:pt x="277" y="858"/>
                </a:cubicBezTo>
                <a:cubicBezTo>
                  <a:pt x="285" y="854"/>
                  <a:pt x="285" y="854"/>
                  <a:pt x="285" y="854"/>
                </a:cubicBezTo>
                <a:cubicBezTo>
                  <a:pt x="286" y="854"/>
                  <a:pt x="286" y="854"/>
                  <a:pt x="286" y="854"/>
                </a:cubicBezTo>
                <a:cubicBezTo>
                  <a:pt x="293" y="853"/>
                  <a:pt x="293" y="853"/>
                  <a:pt x="293" y="853"/>
                </a:cubicBezTo>
                <a:cubicBezTo>
                  <a:pt x="293" y="854"/>
                  <a:pt x="293" y="854"/>
                  <a:pt x="292" y="854"/>
                </a:cubicBezTo>
                <a:cubicBezTo>
                  <a:pt x="293" y="855"/>
                  <a:pt x="293" y="855"/>
                  <a:pt x="293" y="855"/>
                </a:cubicBezTo>
                <a:cubicBezTo>
                  <a:pt x="295" y="853"/>
                  <a:pt x="295" y="853"/>
                  <a:pt x="295" y="853"/>
                </a:cubicBezTo>
                <a:cubicBezTo>
                  <a:pt x="293" y="851"/>
                  <a:pt x="293" y="851"/>
                  <a:pt x="293" y="851"/>
                </a:cubicBezTo>
                <a:cubicBezTo>
                  <a:pt x="295" y="848"/>
                  <a:pt x="293" y="857"/>
                  <a:pt x="295" y="848"/>
                </a:cubicBezTo>
                <a:cubicBezTo>
                  <a:pt x="292" y="847"/>
                  <a:pt x="292" y="847"/>
                  <a:pt x="292" y="847"/>
                </a:cubicBezTo>
                <a:cubicBezTo>
                  <a:pt x="295" y="847"/>
                  <a:pt x="288" y="849"/>
                  <a:pt x="295" y="845"/>
                </a:cubicBezTo>
                <a:cubicBezTo>
                  <a:pt x="296" y="847"/>
                  <a:pt x="296" y="847"/>
                  <a:pt x="296" y="847"/>
                </a:cubicBezTo>
                <a:cubicBezTo>
                  <a:pt x="298" y="841"/>
                  <a:pt x="298" y="841"/>
                  <a:pt x="298" y="841"/>
                </a:cubicBezTo>
                <a:cubicBezTo>
                  <a:pt x="297" y="840"/>
                  <a:pt x="297" y="840"/>
                  <a:pt x="297" y="840"/>
                </a:cubicBezTo>
                <a:cubicBezTo>
                  <a:pt x="297" y="837"/>
                  <a:pt x="297" y="837"/>
                  <a:pt x="297" y="837"/>
                </a:cubicBezTo>
                <a:cubicBezTo>
                  <a:pt x="300" y="840"/>
                  <a:pt x="300" y="840"/>
                  <a:pt x="300" y="840"/>
                </a:cubicBezTo>
                <a:cubicBezTo>
                  <a:pt x="301" y="840"/>
                  <a:pt x="301" y="840"/>
                  <a:pt x="301" y="840"/>
                </a:cubicBezTo>
                <a:cubicBezTo>
                  <a:pt x="302" y="837"/>
                  <a:pt x="302" y="837"/>
                  <a:pt x="302" y="837"/>
                </a:cubicBezTo>
                <a:cubicBezTo>
                  <a:pt x="302" y="838"/>
                  <a:pt x="302" y="838"/>
                  <a:pt x="302" y="838"/>
                </a:cubicBezTo>
                <a:cubicBezTo>
                  <a:pt x="304" y="838"/>
                  <a:pt x="300" y="844"/>
                  <a:pt x="305" y="837"/>
                </a:cubicBezTo>
                <a:cubicBezTo>
                  <a:pt x="301" y="835"/>
                  <a:pt x="301" y="835"/>
                  <a:pt x="301" y="835"/>
                </a:cubicBezTo>
                <a:cubicBezTo>
                  <a:pt x="302" y="836"/>
                  <a:pt x="292" y="839"/>
                  <a:pt x="305" y="837"/>
                </a:cubicBezTo>
                <a:cubicBezTo>
                  <a:pt x="306" y="837"/>
                  <a:pt x="306" y="837"/>
                  <a:pt x="306" y="837"/>
                </a:cubicBezTo>
                <a:cubicBezTo>
                  <a:pt x="308" y="835"/>
                  <a:pt x="308" y="835"/>
                  <a:pt x="308" y="835"/>
                </a:cubicBezTo>
                <a:cubicBezTo>
                  <a:pt x="311" y="835"/>
                  <a:pt x="311" y="835"/>
                  <a:pt x="311" y="835"/>
                </a:cubicBezTo>
                <a:cubicBezTo>
                  <a:pt x="309" y="833"/>
                  <a:pt x="309" y="833"/>
                  <a:pt x="309" y="833"/>
                </a:cubicBezTo>
                <a:cubicBezTo>
                  <a:pt x="308" y="833"/>
                  <a:pt x="308" y="832"/>
                  <a:pt x="307" y="833"/>
                </a:cubicBezTo>
                <a:cubicBezTo>
                  <a:pt x="309" y="832"/>
                  <a:pt x="309" y="832"/>
                  <a:pt x="309" y="832"/>
                </a:cubicBezTo>
                <a:cubicBezTo>
                  <a:pt x="310" y="832"/>
                  <a:pt x="306" y="835"/>
                  <a:pt x="312" y="832"/>
                </a:cubicBezTo>
                <a:cubicBezTo>
                  <a:pt x="313" y="831"/>
                  <a:pt x="313" y="831"/>
                  <a:pt x="313" y="831"/>
                </a:cubicBezTo>
                <a:cubicBezTo>
                  <a:pt x="311" y="830"/>
                  <a:pt x="311" y="830"/>
                  <a:pt x="311" y="830"/>
                </a:cubicBezTo>
                <a:cubicBezTo>
                  <a:pt x="315" y="825"/>
                  <a:pt x="315" y="825"/>
                  <a:pt x="315" y="825"/>
                </a:cubicBezTo>
                <a:cubicBezTo>
                  <a:pt x="312" y="822"/>
                  <a:pt x="312" y="822"/>
                  <a:pt x="312" y="822"/>
                </a:cubicBezTo>
                <a:cubicBezTo>
                  <a:pt x="315" y="821"/>
                  <a:pt x="315" y="821"/>
                  <a:pt x="315" y="821"/>
                </a:cubicBezTo>
                <a:cubicBezTo>
                  <a:pt x="316" y="821"/>
                  <a:pt x="310" y="819"/>
                  <a:pt x="318" y="822"/>
                </a:cubicBezTo>
                <a:cubicBezTo>
                  <a:pt x="315" y="825"/>
                  <a:pt x="315" y="825"/>
                  <a:pt x="315" y="825"/>
                </a:cubicBezTo>
                <a:cubicBezTo>
                  <a:pt x="314" y="824"/>
                  <a:pt x="312" y="824"/>
                  <a:pt x="314" y="828"/>
                </a:cubicBezTo>
                <a:cubicBezTo>
                  <a:pt x="314" y="828"/>
                  <a:pt x="314" y="828"/>
                  <a:pt x="314" y="828"/>
                </a:cubicBezTo>
                <a:cubicBezTo>
                  <a:pt x="314" y="828"/>
                  <a:pt x="311" y="827"/>
                  <a:pt x="313" y="829"/>
                </a:cubicBezTo>
                <a:cubicBezTo>
                  <a:pt x="317" y="832"/>
                  <a:pt x="298" y="835"/>
                  <a:pt x="322" y="827"/>
                </a:cubicBezTo>
                <a:cubicBezTo>
                  <a:pt x="324" y="827"/>
                  <a:pt x="324" y="827"/>
                  <a:pt x="324" y="827"/>
                </a:cubicBezTo>
                <a:cubicBezTo>
                  <a:pt x="323" y="828"/>
                  <a:pt x="323" y="828"/>
                  <a:pt x="323" y="828"/>
                </a:cubicBezTo>
                <a:cubicBezTo>
                  <a:pt x="325" y="829"/>
                  <a:pt x="325" y="829"/>
                  <a:pt x="325" y="829"/>
                </a:cubicBezTo>
                <a:cubicBezTo>
                  <a:pt x="324" y="830"/>
                  <a:pt x="324" y="830"/>
                  <a:pt x="324" y="830"/>
                </a:cubicBezTo>
                <a:cubicBezTo>
                  <a:pt x="328" y="833"/>
                  <a:pt x="328" y="833"/>
                  <a:pt x="328" y="833"/>
                </a:cubicBezTo>
                <a:cubicBezTo>
                  <a:pt x="327" y="833"/>
                  <a:pt x="330" y="836"/>
                  <a:pt x="325" y="834"/>
                </a:cubicBezTo>
                <a:cubicBezTo>
                  <a:pt x="329" y="837"/>
                  <a:pt x="317" y="835"/>
                  <a:pt x="329" y="835"/>
                </a:cubicBezTo>
                <a:cubicBezTo>
                  <a:pt x="329" y="832"/>
                  <a:pt x="329" y="832"/>
                  <a:pt x="329" y="832"/>
                </a:cubicBezTo>
                <a:cubicBezTo>
                  <a:pt x="332" y="834"/>
                  <a:pt x="332" y="829"/>
                  <a:pt x="332" y="830"/>
                </a:cubicBezTo>
                <a:cubicBezTo>
                  <a:pt x="341" y="829"/>
                  <a:pt x="341" y="829"/>
                  <a:pt x="341" y="829"/>
                </a:cubicBezTo>
                <a:cubicBezTo>
                  <a:pt x="340" y="829"/>
                  <a:pt x="341" y="828"/>
                  <a:pt x="341" y="827"/>
                </a:cubicBezTo>
                <a:cubicBezTo>
                  <a:pt x="336" y="827"/>
                  <a:pt x="336" y="827"/>
                  <a:pt x="336" y="827"/>
                </a:cubicBezTo>
                <a:cubicBezTo>
                  <a:pt x="328" y="825"/>
                  <a:pt x="328" y="825"/>
                  <a:pt x="328" y="825"/>
                </a:cubicBezTo>
                <a:cubicBezTo>
                  <a:pt x="327" y="826"/>
                  <a:pt x="331" y="826"/>
                  <a:pt x="328" y="822"/>
                </a:cubicBezTo>
                <a:cubicBezTo>
                  <a:pt x="322" y="824"/>
                  <a:pt x="322" y="824"/>
                  <a:pt x="322" y="824"/>
                </a:cubicBezTo>
                <a:cubicBezTo>
                  <a:pt x="319" y="822"/>
                  <a:pt x="319" y="822"/>
                  <a:pt x="319" y="822"/>
                </a:cubicBezTo>
                <a:cubicBezTo>
                  <a:pt x="322" y="822"/>
                  <a:pt x="322" y="822"/>
                  <a:pt x="322" y="822"/>
                </a:cubicBezTo>
                <a:cubicBezTo>
                  <a:pt x="323" y="822"/>
                  <a:pt x="323" y="822"/>
                  <a:pt x="323" y="822"/>
                </a:cubicBezTo>
                <a:cubicBezTo>
                  <a:pt x="322" y="820"/>
                  <a:pt x="322" y="820"/>
                  <a:pt x="322" y="820"/>
                </a:cubicBezTo>
                <a:cubicBezTo>
                  <a:pt x="327" y="822"/>
                  <a:pt x="327" y="822"/>
                  <a:pt x="327" y="822"/>
                </a:cubicBezTo>
                <a:cubicBezTo>
                  <a:pt x="326" y="819"/>
                  <a:pt x="326" y="819"/>
                  <a:pt x="326" y="819"/>
                </a:cubicBezTo>
                <a:cubicBezTo>
                  <a:pt x="319" y="818"/>
                  <a:pt x="319" y="818"/>
                  <a:pt x="319" y="818"/>
                </a:cubicBezTo>
                <a:cubicBezTo>
                  <a:pt x="318" y="817"/>
                  <a:pt x="318" y="817"/>
                  <a:pt x="318" y="817"/>
                </a:cubicBezTo>
                <a:cubicBezTo>
                  <a:pt x="314" y="816"/>
                  <a:pt x="314" y="816"/>
                  <a:pt x="314" y="816"/>
                </a:cubicBezTo>
                <a:cubicBezTo>
                  <a:pt x="311" y="818"/>
                  <a:pt x="311" y="818"/>
                  <a:pt x="311" y="818"/>
                </a:cubicBezTo>
                <a:cubicBezTo>
                  <a:pt x="309" y="816"/>
                  <a:pt x="309" y="816"/>
                  <a:pt x="309" y="816"/>
                </a:cubicBezTo>
                <a:cubicBezTo>
                  <a:pt x="304" y="817"/>
                  <a:pt x="304" y="817"/>
                  <a:pt x="304" y="817"/>
                </a:cubicBezTo>
                <a:cubicBezTo>
                  <a:pt x="307" y="819"/>
                  <a:pt x="307" y="819"/>
                  <a:pt x="307" y="819"/>
                </a:cubicBezTo>
                <a:cubicBezTo>
                  <a:pt x="310" y="817"/>
                  <a:pt x="310" y="817"/>
                  <a:pt x="310" y="817"/>
                </a:cubicBezTo>
                <a:cubicBezTo>
                  <a:pt x="310" y="817"/>
                  <a:pt x="314" y="814"/>
                  <a:pt x="310" y="820"/>
                </a:cubicBezTo>
                <a:cubicBezTo>
                  <a:pt x="307" y="820"/>
                  <a:pt x="307" y="820"/>
                  <a:pt x="307" y="820"/>
                </a:cubicBezTo>
                <a:cubicBezTo>
                  <a:pt x="306" y="819"/>
                  <a:pt x="307" y="819"/>
                  <a:pt x="307" y="819"/>
                </a:cubicBezTo>
                <a:cubicBezTo>
                  <a:pt x="304" y="819"/>
                  <a:pt x="304" y="819"/>
                  <a:pt x="304" y="819"/>
                </a:cubicBezTo>
                <a:cubicBezTo>
                  <a:pt x="302" y="817"/>
                  <a:pt x="302" y="817"/>
                  <a:pt x="302" y="817"/>
                </a:cubicBezTo>
                <a:cubicBezTo>
                  <a:pt x="296" y="818"/>
                  <a:pt x="296" y="818"/>
                  <a:pt x="296" y="818"/>
                </a:cubicBezTo>
                <a:cubicBezTo>
                  <a:pt x="293" y="822"/>
                  <a:pt x="293" y="822"/>
                  <a:pt x="293" y="822"/>
                </a:cubicBezTo>
                <a:cubicBezTo>
                  <a:pt x="291" y="820"/>
                  <a:pt x="291" y="820"/>
                  <a:pt x="291" y="820"/>
                </a:cubicBezTo>
                <a:cubicBezTo>
                  <a:pt x="293" y="819"/>
                  <a:pt x="293" y="819"/>
                  <a:pt x="293" y="819"/>
                </a:cubicBezTo>
                <a:cubicBezTo>
                  <a:pt x="285" y="818"/>
                  <a:pt x="285" y="818"/>
                  <a:pt x="285" y="818"/>
                </a:cubicBezTo>
                <a:cubicBezTo>
                  <a:pt x="284" y="818"/>
                  <a:pt x="293" y="815"/>
                  <a:pt x="282" y="820"/>
                </a:cubicBezTo>
                <a:cubicBezTo>
                  <a:pt x="286" y="820"/>
                  <a:pt x="281" y="818"/>
                  <a:pt x="285" y="816"/>
                </a:cubicBezTo>
                <a:cubicBezTo>
                  <a:pt x="286" y="818"/>
                  <a:pt x="286" y="818"/>
                  <a:pt x="286" y="818"/>
                </a:cubicBezTo>
                <a:cubicBezTo>
                  <a:pt x="289" y="819"/>
                  <a:pt x="291" y="812"/>
                  <a:pt x="292" y="818"/>
                </a:cubicBezTo>
                <a:cubicBezTo>
                  <a:pt x="293" y="817"/>
                  <a:pt x="298" y="821"/>
                  <a:pt x="292" y="815"/>
                </a:cubicBezTo>
                <a:cubicBezTo>
                  <a:pt x="291" y="812"/>
                  <a:pt x="291" y="816"/>
                  <a:pt x="296" y="813"/>
                </a:cubicBezTo>
                <a:cubicBezTo>
                  <a:pt x="295" y="812"/>
                  <a:pt x="299" y="810"/>
                  <a:pt x="293" y="811"/>
                </a:cubicBezTo>
                <a:cubicBezTo>
                  <a:pt x="292" y="812"/>
                  <a:pt x="292" y="812"/>
                  <a:pt x="292" y="812"/>
                </a:cubicBezTo>
                <a:cubicBezTo>
                  <a:pt x="291" y="811"/>
                  <a:pt x="291" y="811"/>
                  <a:pt x="291" y="811"/>
                </a:cubicBezTo>
                <a:cubicBezTo>
                  <a:pt x="288" y="814"/>
                  <a:pt x="288" y="814"/>
                  <a:pt x="288" y="814"/>
                </a:cubicBezTo>
                <a:cubicBezTo>
                  <a:pt x="289" y="812"/>
                  <a:pt x="289" y="812"/>
                  <a:pt x="289" y="812"/>
                </a:cubicBezTo>
                <a:cubicBezTo>
                  <a:pt x="288" y="812"/>
                  <a:pt x="297" y="808"/>
                  <a:pt x="286" y="811"/>
                </a:cubicBezTo>
                <a:cubicBezTo>
                  <a:pt x="292" y="810"/>
                  <a:pt x="292" y="810"/>
                  <a:pt x="292" y="810"/>
                </a:cubicBezTo>
                <a:cubicBezTo>
                  <a:pt x="290" y="808"/>
                  <a:pt x="290" y="808"/>
                  <a:pt x="290" y="808"/>
                </a:cubicBezTo>
                <a:cubicBezTo>
                  <a:pt x="286" y="809"/>
                  <a:pt x="286" y="809"/>
                  <a:pt x="286" y="809"/>
                </a:cubicBezTo>
                <a:cubicBezTo>
                  <a:pt x="286" y="809"/>
                  <a:pt x="286" y="809"/>
                  <a:pt x="286" y="809"/>
                </a:cubicBezTo>
                <a:cubicBezTo>
                  <a:pt x="282" y="804"/>
                  <a:pt x="294" y="809"/>
                  <a:pt x="286" y="802"/>
                </a:cubicBezTo>
                <a:cubicBezTo>
                  <a:pt x="289" y="802"/>
                  <a:pt x="289" y="802"/>
                  <a:pt x="289" y="802"/>
                </a:cubicBezTo>
                <a:cubicBezTo>
                  <a:pt x="290" y="800"/>
                  <a:pt x="290" y="800"/>
                  <a:pt x="290" y="800"/>
                </a:cubicBezTo>
                <a:cubicBezTo>
                  <a:pt x="294" y="800"/>
                  <a:pt x="294" y="800"/>
                  <a:pt x="294" y="800"/>
                </a:cubicBezTo>
                <a:cubicBezTo>
                  <a:pt x="294" y="799"/>
                  <a:pt x="294" y="799"/>
                  <a:pt x="294" y="799"/>
                </a:cubicBezTo>
                <a:cubicBezTo>
                  <a:pt x="299" y="798"/>
                  <a:pt x="299" y="798"/>
                  <a:pt x="299" y="798"/>
                </a:cubicBezTo>
                <a:cubicBezTo>
                  <a:pt x="297" y="797"/>
                  <a:pt x="297" y="797"/>
                  <a:pt x="297" y="797"/>
                </a:cubicBezTo>
                <a:cubicBezTo>
                  <a:pt x="299" y="797"/>
                  <a:pt x="299" y="796"/>
                  <a:pt x="300" y="795"/>
                </a:cubicBezTo>
                <a:cubicBezTo>
                  <a:pt x="295" y="793"/>
                  <a:pt x="295" y="793"/>
                  <a:pt x="295" y="793"/>
                </a:cubicBezTo>
                <a:cubicBezTo>
                  <a:pt x="291" y="794"/>
                  <a:pt x="310" y="803"/>
                  <a:pt x="287" y="793"/>
                </a:cubicBezTo>
                <a:cubicBezTo>
                  <a:pt x="284" y="790"/>
                  <a:pt x="284" y="790"/>
                  <a:pt x="284" y="790"/>
                </a:cubicBezTo>
                <a:cubicBezTo>
                  <a:pt x="283" y="791"/>
                  <a:pt x="283" y="791"/>
                  <a:pt x="283" y="791"/>
                </a:cubicBezTo>
                <a:cubicBezTo>
                  <a:pt x="287" y="787"/>
                  <a:pt x="287" y="787"/>
                  <a:pt x="287" y="787"/>
                </a:cubicBezTo>
                <a:cubicBezTo>
                  <a:pt x="291" y="788"/>
                  <a:pt x="291" y="788"/>
                  <a:pt x="291" y="788"/>
                </a:cubicBezTo>
                <a:cubicBezTo>
                  <a:pt x="292" y="787"/>
                  <a:pt x="292" y="787"/>
                  <a:pt x="292" y="787"/>
                </a:cubicBezTo>
                <a:cubicBezTo>
                  <a:pt x="291" y="786"/>
                  <a:pt x="291" y="786"/>
                  <a:pt x="291" y="786"/>
                </a:cubicBezTo>
                <a:cubicBezTo>
                  <a:pt x="295" y="784"/>
                  <a:pt x="295" y="784"/>
                  <a:pt x="295" y="784"/>
                </a:cubicBezTo>
                <a:cubicBezTo>
                  <a:pt x="292" y="783"/>
                  <a:pt x="292" y="783"/>
                  <a:pt x="292" y="783"/>
                </a:cubicBezTo>
                <a:cubicBezTo>
                  <a:pt x="294" y="781"/>
                  <a:pt x="294" y="781"/>
                  <a:pt x="294" y="781"/>
                </a:cubicBezTo>
                <a:cubicBezTo>
                  <a:pt x="294" y="778"/>
                  <a:pt x="294" y="778"/>
                  <a:pt x="294" y="778"/>
                </a:cubicBezTo>
                <a:cubicBezTo>
                  <a:pt x="290" y="776"/>
                  <a:pt x="290" y="776"/>
                  <a:pt x="290" y="776"/>
                </a:cubicBezTo>
                <a:cubicBezTo>
                  <a:pt x="292" y="774"/>
                  <a:pt x="292" y="774"/>
                  <a:pt x="292" y="774"/>
                </a:cubicBezTo>
                <a:cubicBezTo>
                  <a:pt x="286" y="770"/>
                  <a:pt x="286" y="770"/>
                  <a:pt x="286" y="770"/>
                </a:cubicBezTo>
                <a:cubicBezTo>
                  <a:pt x="286" y="765"/>
                  <a:pt x="286" y="765"/>
                  <a:pt x="286" y="765"/>
                </a:cubicBezTo>
                <a:cubicBezTo>
                  <a:pt x="289" y="764"/>
                  <a:pt x="289" y="764"/>
                  <a:pt x="289" y="764"/>
                </a:cubicBezTo>
                <a:cubicBezTo>
                  <a:pt x="289" y="760"/>
                  <a:pt x="289" y="760"/>
                  <a:pt x="289" y="760"/>
                </a:cubicBezTo>
                <a:cubicBezTo>
                  <a:pt x="289" y="760"/>
                  <a:pt x="286" y="761"/>
                  <a:pt x="290" y="760"/>
                </a:cubicBezTo>
                <a:cubicBezTo>
                  <a:pt x="286" y="758"/>
                  <a:pt x="286" y="758"/>
                  <a:pt x="286" y="758"/>
                </a:cubicBezTo>
                <a:cubicBezTo>
                  <a:pt x="288" y="757"/>
                  <a:pt x="288" y="757"/>
                  <a:pt x="288" y="757"/>
                </a:cubicBezTo>
                <a:cubicBezTo>
                  <a:pt x="295" y="758"/>
                  <a:pt x="295" y="758"/>
                  <a:pt x="295" y="758"/>
                </a:cubicBezTo>
                <a:cubicBezTo>
                  <a:pt x="296" y="758"/>
                  <a:pt x="296" y="758"/>
                  <a:pt x="296" y="758"/>
                </a:cubicBezTo>
                <a:cubicBezTo>
                  <a:pt x="296" y="756"/>
                  <a:pt x="296" y="756"/>
                  <a:pt x="296" y="756"/>
                </a:cubicBezTo>
                <a:cubicBezTo>
                  <a:pt x="297" y="755"/>
                  <a:pt x="297" y="755"/>
                  <a:pt x="297" y="755"/>
                </a:cubicBezTo>
                <a:cubicBezTo>
                  <a:pt x="293" y="752"/>
                  <a:pt x="293" y="752"/>
                  <a:pt x="293" y="752"/>
                </a:cubicBezTo>
                <a:cubicBezTo>
                  <a:pt x="292" y="752"/>
                  <a:pt x="292" y="752"/>
                  <a:pt x="292" y="752"/>
                </a:cubicBezTo>
                <a:cubicBezTo>
                  <a:pt x="298" y="750"/>
                  <a:pt x="298" y="750"/>
                  <a:pt x="298" y="750"/>
                </a:cubicBezTo>
                <a:cubicBezTo>
                  <a:pt x="299" y="750"/>
                  <a:pt x="299" y="750"/>
                  <a:pt x="299" y="750"/>
                </a:cubicBezTo>
                <a:cubicBezTo>
                  <a:pt x="300" y="750"/>
                  <a:pt x="296" y="753"/>
                  <a:pt x="297" y="751"/>
                </a:cubicBezTo>
                <a:cubicBezTo>
                  <a:pt x="301" y="752"/>
                  <a:pt x="301" y="752"/>
                  <a:pt x="301" y="752"/>
                </a:cubicBezTo>
                <a:cubicBezTo>
                  <a:pt x="305" y="751"/>
                  <a:pt x="305" y="751"/>
                  <a:pt x="305" y="751"/>
                </a:cubicBezTo>
                <a:cubicBezTo>
                  <a:pt x="305" y="747"/>
                  <a:pt x="305" y="747"/>
                  <a:pt x="305" y="747"/>
                </a:cubicBezTo>
                <a:cubicBezTo>
                  <a:pt x="310" y="747"/>
                  <a:pt x="310" y="747"/>
                  <a:pt x="310" y="747"/>
                </a:cubicBezTo>
                <a:cubicBezTo>
                  <a:pt x="310" y="746"/>
                  <a:pt x="310" y="746"/>
                  <a:pt x="310" y="746"/>
                </a:cubicBezTo>
                <a:cubicBezTo>
                  <a:pt x="315" y="745"/>
                  <a:pt x="315" y="745"/>
                  <a:pt x="315" y="745"/>
                </a:cubicBezTo>
                <a:cubicBezTo>
                  <a:pt x="318" y="745"/>
                  <a:pt x="318" y="745"/>
                  <a:pt x="318" y="745"/>
                </a:cubicBezTo>
                <a:cubicBezTo>
                  <a:pt x="321" y="741"/>
                  <a:pt x="321" y="741"/>
                  <a:pt x="321" y="741"/>
                </a:cubicBezTo>
                <a:cubicBezTo>
                  <a:pt x="319" y="738"/>
                  <a:pt x="319" y="738"/>
                  <a:pt x="319" y="738"/>
                </a:cubicBezTo>
                <a:cubicBezTo>
                  <a:pt x="317" y="737"/>
                  <a:pt x="319" y="743"/>
                  <a:pt x="315" y="738"/>
                </a:cubicBezTo>
                <a:cubicBezTo>
                  <a:pt x="313" y="740"/>
                  <a:pt x="313" y="740"/>
                  <a:pt x="313" y="740"/>
                </a:cubicBezTo>
                <a:cubicBezTo>
                  <a:pt x="312" y="736"/>
                  <a:pt x="312" y="736"/>
                  <a:pt x="312" y="736"/>
                </a:cubicBezTo>
                <a:cubicBezTo>
                  <a:pt x="309" y="736"/>
                  <a:pt x="309" y="736"/>
                  <a:pt x="309" y="736"/>
                </a:cubicBezTo>
                <a:cubicBezTo>
                  <a:pt x="309" y="737"/>
                  <a:pt x="304" y="738"/>
                  <a:pt x="309" y="739"/>
                </a:cubicBezTo>
                <a:cubicBezTo>
                  <a:pt x="303" y="742"/>
                  <a:pt x="303" y="742"/>
                  <a:pt x="303" y="742"/>
                </a:cubicBezTo>
                <a:cubicBezTo>
                  <a:pt x="300" y="742"/>
                  <a:pt x="300" y="742"/>
                  <a:pt x="300" y="742"/>
                </a:cubicBezTo>
                <a:cubicBezTo>
                  <a:pt x="299" y="739"/>
                  <a:pt x="299" y="739"/>
                  <a:pt x="299" y="739"/>
                </a:cubicBezTo>
                <a:cubicBezTo>
                  <a:pt x="296" y="738"/>
                  <a:pt x="296" y="738"/>
                  <a:pt x="296" y="738"/>
                </a:cubicBezTo>
                <a:cubicBezTo>
                  <a:pt x="300" y="736"/>
                  <a:pt x="300" y="736"/>
                  <a:pt x="300" y="736"/>
                </a:cubicBezTo>
                <a:cubicBezTo>
                  <a:pt x="304" y="739"/>
                  <a:pt x="304" y="739"/>
                  <a:pt x="304" y="739"/>
                </a:cubicBezTo>
                <a:cubicBezTo>
                  <a:pt x="306" y="736"/>
                  <a:pt x="306" y="736"/>
                  <a:pt x="306" y="736"/>
                </a:cubicBezTo>
                <a:cubicBezTo>
                  <a:pt x="305" y="735"/>
                  <a:pt x="305" y="735"/>
                  <a:pt x="305" y="735"/>
                </a:cubicBezTo>
                <a:cubicBezTo>
                  <a:pt x="302" y="736"/>
                  <a:pt x="302" y="736"/>
                  <a:pt x="302" y="736"/>
                </a:cubicBezTo>
                <a:cubicBezTo>
                  <a:pt x="301" y="733"/>
                  <a:pt x="301" y="733"/>
                  <a:pt x="301" y="733"/>
                </a:cubicBezTo>
                <a:cubicBezTo>
                  <a:pt x="301" y="732"/>
                  <a:pt x="301" y="732"/>
                  <a:pt x="301" y="732"/>
                </a:cubicBezTo>
                <a:cubicBezTo>
                  <a:pt x="303" y="731"/>
                  <a:pt x="303" y="731"/>
                  <a:pt x="303" y="731"/>
                </a:cubicBezTo>
                <a:cubicBezTo>
                  <a:pt x="304" y="732"/>
                  <a:pt x="304" y="732"/>
                  <a:pt x="304" y="732"/>
                </a:cubicBezTo>
                <a:cubicBezTo>
                  <a:pt x="307" y="731"/>
                  <a:pt x="307" y="731"/>
                  <a:pt x="307" y="731"/>
                </a:cubicBezTo>
                <a:cubicBezTo>
                  <a:pt x="305" y="729"/>
                  <a:pt x="305" y="729"/>
                  <a:pt x="305" y="729"/>
                </a:cubicBezTo>
                <a:cubicBezTo>
                  <a:pt x="307" y="728"/>
                  <a:pt x="307" y="728"/>
                  <a:pt x="307" y="728"/>
                </a:cubicBezTo>
                <a:cubicBezTo>
                  <a:pt x="305" y="727"/>
                  <a:pt x="305" y="727"/>
                  <a:pt x="305" y="727"/>
                </a:cubicBezTo>
                <a:cubicBezTo>
                  <a:pt x="289" y="736"/>
                  <a:pt x="289" y="736"/>
                  <a:pt x="289" y="736"/>
                </a:cubicBezTo>
                <a:cubicBezTo>
                  <a:pt x="291" y="738"/>
                  <a:pt x="291" y="738"/>
                  <a:pt x="291" y="738"/>
                </a:cubicBezTo>
                <a:cubicBezTo>
                  <a:pt x="289" y="739"/>
                  <a:pt x="289" y="739"/>
                  <a:pt x="289" y="739"/>
                </a:cubicBezTo>
                <a:cubicBezTo>
                  <a:pt x="286" y="736"/>
                  <a:pt x="286" y="736"/>
                  <a:pt x="286" y="736"/>
                </a:cubicBezTo>
                <a:cubicBezTo>
                  <a:pt x="286" y="736"/>
                  <a:pt x="291" y="733"/>
                  <a:pt x="285" y="738"/>
                </a:cubicBezTo>
                <a:cubicBezTo>
                  <a:pt x="285" y="740"/>
                  <a:pt x="285" y="740"/>
                  <a:pt x="285" y="740"/>
                </a:cubicBezTo>
                <a:cubicBezTo>
                  <a:pt x="278" y="743"/>
                  <a:pt x="278" y="743"/>
                  <a:pt x="278" y="743"/>
                </a:cubicBezTo>
                <a:cubicBezTo>
                  <a:pt x="276" y="741"/>
                  <a:pt x="276" y="741"/>
                  <a:pt x="276" y="741"/>
                </a:cubicBezTo>
                <a:cubicBezTo>
                  <a:pt x="272" y="740"/>
                  <a:pt x="272" y="740"/>
                  <a:pt x="272" y="740"/>
                </a:cubicBezTo>
                <a:cubicBezTo>
                  <a:pt x="272" y="738"/>
                  <a:pt x="272" y="738"/>
                  <a:pt x="272" y="738"/>
                </a:cubicBezTo>
                <a:cubicBezTo>
                  <a:pt x="267" y="738"/>
                  <a:pt x="267" y="738"/>
                  <a:pt x="267" y="738"/>
                </a:cubicBezTo>
                <a:cubicBezTo>
                  <a:pt x="269" y="734"/>
                  <a:pt x="269" y="734"/>
                  <a:pt x="269" y="734"/>
                </a:cubicBezTo>
                <a:cubicBezTo>
                  <a:pt x="261" y="734"/>
                  <a:pt x="261" y="734"/>
                  <a:pt x="261" y="734"/>
                </a:cubicBezTo>
                <a:cubicBezTo>
                  <a:pt x="260" y="734"/>
                  <a:pt x="260" y="735"/>
                  <a:pt x="260" y="736"/>
                </a:cubicBezTo>
                <a:cubicBezTo>
                  <a:pt x="262" y="736"/>
                  <a:pt x="262" y="736"/>
                  <a:pt x="262" y="736"/>
                </a:cubicBezTo>
                <a:cubicBezTo>
                  <a:pt x="261" y="736"/>
                  <a:pt x="259" y="736"/>
                  <a:pt x="259" y="739"/>
                </a:cubicBezTo>
                <a:cubicBezTo>
                  <a:pt x="264" y="743"/>
                  <a:pt x="264" y="743"/>
                  <a:pt x="264" y="743"/>
                </a:cubicBezTo>
                <a:cubicBezTo>
                  <a:pt x="258" y="742"/>
                  <a:pt x="258" y="742"/>
                  <a:pt x="258" y="742"/>
                </a:cubicBezTo>
                <a:cubicBezTo>
                  <a:pt x="258" y="743"/>
                  <a:pt x="258" y="743"/>
                  <a:pt x="258" y="743"/>
                </a:cubicBezTo>
                <a:cubicBezTo>
                  <a:pt x="255" y="743"/>
                  <a:pt x="255" y="743"/>
                  <a:pt x="255" y="743"/>
                </a:cubicBezTo>
                <a:cubicBezTo>
                  <a:pt x="258" y="742"/>
                  <a:pt x="258" y="742"/>
                  <a:pt x="258" y="742"/>
                </a:cubicBezTo>
                <a:cubicBezTo>
                  <a:pt x="259" y="741"/>
                  <a:pt x="259" y="741"/>
                  <a:pt x="259" y="741"/>
                </a:cubicBezTo>
                <a:cubicBezTo>
                  <a:pt x="256" y="738"/>
                  <a:pt x="256" y="738"/>
                  <a:pt x="256" y="738"/>
                </a:cubicBezTo>
                <a:cubicBezTo>
                  <a:pt x="255" y="739"/>
                  <a:pt x="251" y="741"/>
                  <a:pt x="253" y="742"/>
                </a:cubicBezTo>
                <a:cubicBezTo>
                  <a:pt x="248" y="743"/>
                  <a:pt x="248" y="743"/>
                  <a:pt x="248" y="743"/>
                </a:cubicBezTo>
                <a:cubicBezTo>
                  <a:pt x="246" y="745"/>
                  <a:pt x="246" y="745"/>
                  <a:pt x="246" y="745"/>
                </a:cubicBezTo>
                <a:cubicBezTo>
                  <a:pt x="245" y="746"/>
                  <a:pt x="245" y="746"/>
                  <a:pt x="245" y="746"/>
                </a:cubicBezTo>
                <a:cubicBezTo>
                  <a:pt x="240" y="743"/>
                  <a:pt x="240" y="743"/>
                  <a:pt x="240" y="743"/>
                </a:cubicBezTo>
                <a:cubicBezTo>
                  <a:pt x="240" y="742"/>
                  <a:pt x="240" y="742"/>
                  <a:pt x="240" y="742"/>
                </a:cubicBezTo>
                <a:cubicBezTo>
                  <a:pt x="236" y="746"/>
                  <a:pt x="236" y="746"/>
                  <a:pt x="236" y="746"/>
                </a:cubicBezTo>
                <a:cubicBezTo>
                  <a:pt x="239" y="748"/>
                  <a:pt x="239" y="748"/>
                  <a:pt x="239" y="748"/>
                </a:cubicBezTo>
                <a:cubicBezTo>
                  <a:pt x="237" y="750"/>
                  <a:pt x="237" y="750"/>
                  <a:pt x="237" y="750"/>
                </a:cubicBezTo>
                <a:cubicBezTo>
                  <a:pt x="239" y="751"/>
                  <a:pt x="239" y="751"/>
                  <a:pt x="239" y="751"/>
                </a:cubicBezTo>
                <a:cubicBezTo>
                  <a:pt x="234" y="751"/>
                  <a:pt x="234" y="751"/>
                  <a:pt x="234" y="751"/>
                </a:cubicBezTo>
                <a:cubicBezTo>
                  <a:pt x="234" y="750"/>
                  <a:pt x="234" y="750"/>
                  <a:pt x="234" y="750"/>
                </a:cubicBezTo>
                <a:cubicBezTo>
                  <a:pt x="231" y="748"/>
                  <a:pt x="231" y="748"/>
                  <a:pt x="231" y="748"/>
                </a:cubicBezTo>
                <a:cubicBezTo>
                  <a:pt x="230" y="748"/>
                  <a:pt x="230" y="748"/>
                  <a:pt x="230" y="748"/>
                </a:cubicBezTo>
                <a:cubicBezTo>
                  <a:pt x="237" y="744"/>
                  <a:pt x="237" y="744"/>
                  <a:pt x="237" y="744"/>
                </a:cubicBezTo>
                <a:cubicBezTo>
                  <a:pt x="236" y="744"/>
                  <a:pt x="236" y="744"/>
                  <a:pt x="236" y="744"/>
                </a:cubicBezTo>
                <a:cubicBezTo>
                  <a:pt x="239" y="741"/>
                  <a:pt x="239" y="741"/>
                  <a:pt x="239" y="741"/>
                </a:cubicBezTo>
                <a:cubicBezTo>
                  <a:pt x="242" y="741"/>
                  <a:pt x="242" y="741"/>
                  <a:pt x="242" y="741"/>
                </a:cubicBezTo>
                <a:cubicBezTo>
                  <a:pt x="243" y="738"/>
                  <a:pt x="243" y="738"/>
                  <a:pt x="243" y="738"/>
                </a:cubicBezTo>
                <a:cubicBezTo>
                  <a:pt x="245" y="739"/>
                  <a:pt x="245" y="739"/>
                  <a:pt x="245" y="739"/>
                </a:cubicBezTo>
                <a:cubicBezTo>
                  <a:pt x="246" y="741"/>
                  <a:pt x="239" y="739"/>
                  <a:pt x="246" y="742"/>
                </a:cubicBezTo>
                <a:cubicBezTo>
                  <a:pt x="250" y="741"/>
                  <a:pt x="250" y="741"/>
                  <a:pt x="250" y="741"/>
                </a:cubicBezTo>
                <a:cubicBezTo>
                  <a:pt x="255" y="737"/>
                  <a:pt x="255" y="737"/>
                  <a:pt x="255" y="737"/>
                </a:cubicBezTo>
                <a:cubicBezTo>
                  <a:pt x="258" y="733"/>
                  <a:pt x="258" y="733"/>
                  <a:pt x="258" y="733"/>
                </a:cubicBezTo>
                <a:cubicBezTo>
                  <a:pt x="257" y="732"/>
                  <a:pt x="257" y="732"/>
                  <a:pt x="257" y="732"/>
                </a:cubicBezTo>
                <a:cubicBezTo>
                  <a:pt x="258" y="731"/>
                  <a:pt x="258" y="731"/>
                  <a:pt x="258" y="731"/>
                </a:cubicBezTo>
                <a:cubicBezTo>
                  <a:pt x="258" y="730"/>
                  <a:pt x="258" y="730"/>
                  <a:pt x="258" y="730"/>
                </a:cubicBezTo>
                <a:cubicBezTo>
                  <a:pt x="260" y="732"/>
                  <a:pt x="260" y="732"/>
                  <a:pt x="260" y="732"/>
                </a:cubicBezTo>
                <a:cubicBezTo>
                  <a:pt x="263" y="730"/>
                  <a:pt x="263" y="730"/>
                  <a:pt x="263" y="730"/>
                </a:cubicBezTo>
                <a:cubicBezTo>
                  <a:pt x="258" y="729"/>
                  <a:pt x="258" y="729"/>
                  <a:pt x="258" y="729"/>
                </a:cubicBezTo>
                <a:cubicBezTo>
                  <a:pt x="246" y="734"/>
                  <a:pt x="246" y="734"/>
                  <a:pt x="246" y="734"/>
                </a:cubicBezTo>
                <a:cubicBezTo>
                  <a:pt x="224" y="748"/>
                  <a:pt x="224" y="748"/>
                  <a:pt x="224" y="748"/>
                </a:cubicBezTo>
                <a:cubicBezTo>
                  <a:pt x="223" y="750"/>
                  <a:pt x="223" y="750"/>
                  <a:pt x="223" y="750"/>
                </a:cubicBezTo>
                <a:cubicBezTo>
                  <a:pt x="227" y="750"/>
                  <a:pt x="227" y="750"/>
                  <a:pt x="227" y="750"/>
                </a:cubicBezTo>
                <a:cubicBezTo>
                  <a:pt x="231" y="751"/>
                  <a:pt x="231" y="751"/>
                  <a:pt x="231" y="751"/>
                </a:cubicBezTo>
                <a:cubicBezTo>
                  <a:pt x="232" y="752"/>
                  <a:pt x="232" y="752"/>
                  <a:pt x="232" y="752"/>
                </a:cubicBezTo>
                <a:cubicBezTo>
                  <a:pt x="220" y="759"/>
                  <a:pt x="220" y="759"/>
                  <a:pt x="220" y="759"/>
                </a:cubicBezTo>
                <a:cubicBezTo>
                  <a:pt x="214" y="762"/>
                  <a:pt x="214" y="762"/>
                  <a:pt x="214" y="762"/>
                </a:cubicBezTo>
                <a:cubicBezTo>
                  <a:pt x="210" y="766"/>
                  <a:pt x="210" y="766"/>
                  <a:pt x="210" y="766"/>
                </a:cubicBezTo>
                <a:cubicBezTo>
                  <a:pt x="207" y="764"/>
                  <a:pt x="207" y="764"/>
                  <a:pt x="207" y="764"/>
                </a:cubicBezTo>
                <a:cubicBezTo>
                  <a:pt x="190" y="776"/>
                  <a:pt x="190" y="776"/>
                  <a:pt x="190" y="776"/>
                </a:cubicBezTo>
                <a:cubicBezTo>
                  <a:pt x="190" y="778"/>
                  <a:pt x="190" y="778"/>
                  <a:pt x="190" y="778"/>
                </a:cubicBezTo>
                <a:cubicBezTo>
                  <a:pt x="186" y="779"/>
                  <a:pt x="186" y="779"/>
                  <a:pt x="186" y="779"/>
                </a:cubicBezTo>
                <a:cubicBezTo>
                  <a:pt x="185" y="780"/>
                  <a:pt x="185" y="780"/>
                  <a:pt x="185" y="780"/>
                </a:cubicBezTo>
                <a:cubicBezTo>
                  <a:pt x="180" y="783"/>
                  <a:pt x="180" y="783"/>
                  <a:pt x="180" y="783"/>
                </a:cubicBezTo>
                <a:cubicBezTo>
                  <a:pt x="179" y="785"/>
                  <a:pt x="189" y="777"/>
                  <a:pt x="176" y="786"/>
                </a:cubicBezTo>
                <a:cubicBezTo>
                  <a:pt x="181" y="779"/>
                  <a:pt x="181" y="779"/>
                  <a:pt x="181" y="779"/>
                </a:cubicBezTo>
                <a:cubicBezTo>
                  <a:pt x="185" y="778"/>
                  <a:pt x="185" y="778"/>
                  <a:pt x="185" y="778"/>
                </a:cubicBezTo>
                <a:cubicBezTo>
                  <a:pt x="182" y="775"/>
                  <a:pt x="182" y="775"/>
                  <a:pt x="182" y="775"/>
                </a:cubicBezTo>
                <a:cubicBezTo>
                  <a:pt x="179" y="779"/>
                  <a:pt x="179" y="779"/>
                  <a:pt x="179" y="779"/>
                </a:cubicBezTo>
                <a:cubicBezTo>
                  <a:pt x="175" y="779"/>
                  <a:pt x="175" y="779"/>
                  <a:pt x="175" y="779"/>
                </a:cubicBezTo>
                <a:cubicBezTo>
                  <a:pt x="177" y="778"/>
                  <a:pt x="177" y="775"/>
                  <a:pt x="176" y="774"/>
                </a:cubicBezTo>
                <a:cubicBezTo>
                  <a:pt x="172" y="774"/>
                  <a:pt x="172" y="774"/>
                  <a:pt x="172" y="774"/>
                </a:cubicBezTo>
                <a:cubicBezTo>
                  <a:pt x="170" y="779"/>
                  <a:pt x="170" y="779"/>
                  <a:pt x="170" y="779"/>
                </a:cubicBezTo>
                <a:cubicBezTo>
                  <a:pt x="172" y="778"/>
                  <a:pt x="169" y="783"/>
                  <a:pt x="174" y="780"/>
                </a:cubicBezTo>
                <a:cubicBezTo>
                  <a:pt x="172" y="783"/>
                  <a:pt x="172" y="783"/>
                  <a:pt x="172" y="783"/>
                </a:cubicBezTo>
                <a:cubicBezTo>
                  <a:pt x="167" y="784"/>
                  <a:pt x="167" y="784"/>
                  <a:pt x="167" y="784"/>
                </a:cubicBezTo>
                <a:cubicBezTo>
                  <a:pt x="165" y="782"/>
                  <a:pt x="165" y="782"/>
                  <a:pt x="165" y="782"/>
                </a:cubicBezTo>
                <a:cubicBezTo>
                  <a:pt x="161" y="776"/>
                  <a:pt x="161" y="776"/>
                  <a:pt x="161" y="776"/>
                </a:cubicBezTo>
                <a:cubicBezTo>
                  <a:pt x="160" y="776"/>
                  <a:pt x="160" y="776"/>
                  <a:pt x="160" y="776"/>
                </a:cubicBezTo>
                <a:cubicBezTo>
                  <a:pt x="161" y="773"/>
                  <a:pt x="169" y="774"/>
                  <a:pt x="170" y="768"/>
                </a:cubicBezTo>
                <a:cubicBezTo>
                  <a:pt x="173" y="768"/>
                  <a:pt x="173" y="768"/>
                  <a:pt x="173" y="768"/>
                </a:cubicBezTo>
                <a:cubicBezTo>
                  <a:pt x="178" y="761"/>
                  <a:pt x="178" y="761"/>
                  <a:pt x="178" y="761"/>
                </a:cubicBezTo>
                <a:cubicBezTo>
                  <a:pt x="176" y="760"/>
                  <a:pt x="176" y="760"/>
                  <a:pt x="176" y="760"/>
                </a:cubicBezTo>
                <a:cubicBezTo>
                  <a:pt x="179" y="756"/>
                  <a:pt x="179" y="756"/>
                  <a:pt x="179" y="756"/>
                </a:cubicBezTo>
                <a:cubicBezTo>
                  <a:pt x="170" y="754"/>
                  <a:pt x="170" y="754"/>
                  <a:pt x="170" y="754"/>
                </a:cubicBezTo>
                <a:cubicBezTo>
                  <a:pt x="169" y="752"/>
                  <a:pt x="169" y="752"/>
                  <a:pt x="169" y="752"/>
                </a:cubicBezTo>
                <a:cubicBezTo>
                  <a:pt x="166" y="754"/>
                  <a:pt x="166" y="754"/>
                  <a:pt x="166" y="754"/>
                </a:cubicBezTo>
                <a:cubicBezTo>
                  <a:pt x="167" y="755"/>
                  <a:pt x="167" y="755"/>
                  <a:pt x="167" y="755"/>
                </a:cubicBezTo>
                <a:cubicBezTo>
                  <a:pt x="158" y="757"/>
                  <a:pt x="158" y="757"/>
                  <a:pt x="158" y="757"/>
                </a:cubicBezTo>
                <a:cubicBezTo>
                  <a:pt x="153" y="760"/>
                  <a:pt x="153" y="760"/>
                  <a:pt x="153" y="760"/>
                </a:cubicBezTo>
                <a:cubicBezTo>
                  <a:pt x="152" y="764"/>
                  <a:pt x="167" y="751"/>
                  <a:pt x="146" y="763"/>
                </a:cubicBezTo>
                <a:cubicBezTo>
                  <a:pt x="144" y="763"/>
                  <a:pt x="144" y="763"/>
                  <a:pt x="144" y="763"/>
                </a:cubicBezTo>
                <a:cubicBezTo>
                  <a:pt x="143" y="762"/>
                  <a:pt x="143" y="762"/>
                  <a:pt x="143" y="762"/>
                </a:cubicBezTo>
                <a:cubicBezTo>
                  <a:pt x="147" y="761"/>
                  <a:pt x="147" y="761"/>
                  <a:pt x="147" y="761"/>
                </a:cubicBezTo>
                <a:cubicBezTo>
                  <a:pt x="151" y="757"/>
                  <a:pt x="151" y="757"/>
                  <a:pt x="151" y="757"/>
                </a:cubicBezTo>
                <a:cubicBezTo>
                  <a:pt x="151" y="753"/>
                  <a:pt x="151" y="753"/>
                  <a:pt x="151" y="753"/>
                </a:cubicBezTo>
                <a:cubicBezTo>
                  <a:pt x="153" y="754"/>
                  <a:pt x="153" y="754"/>
                  <a:pt x="153" y="754"/>
                </a:cubicBezTo>
                <a:cubicBezTo>
                  <a:pt x="156" y="751"/>
                  <a:pt x="156" y="751"/>
                  <a:pt x="156" y="751"/>
                </a:cubicBezTo>
                <a:cubicBezTo>
                  <a:pt x="154" y="750"/>
                  <a:pt x="154" y="750"/>
                  <a:pt x="154" y="750"/>
                </a:cubicBezTo>
                <a:cubicBezTo>
                  <a:pt x="150" y="748"/>
                  <a:pt x="150" y="748"/>
                  <a:pt x="150" y="748"/>
                </a:cubicBezTo>
                <a:cubicBezTo>
                  <a:pt x="142" y="751"/>
                  <a:pt x="142" y="751"/>
                  <a:pt x="142" y="751"/>
                </a:cubicBezTo>
                <a:cubicBezTo>
                  <a:pt x="139" y="755"/>
                  <a:pt x="139" y="755"/>
                  <a:pt x="139" y="755"/>
                </a:cubicBezTo>
                <a:cubicBezTo>
                  <a:pt x="136" y="754"/>
                  <a:pt x="145" y="749"/>
                  <a:pt x="135" y="755"/>
                </a:cubicBezTo>
                <a:cubicBezTo>
                  <a:pt x="138" y="752"/>
                  <a:pt x="138" y="752"/>
                  <a:pt x="138" y="752"/>
                </a:cubicBezTo>
                <a:cubicBezTo>
                  <a:pt x="142" y="750"/>
                  <a:pt x="142" y="750"/>
                  <a:pt x="142" y="750"/>
                </a:cubicBezTo>
                <a:cubicBezTo>
                  <a:pt x="142" y="748"/>
                  <a:pt x="142" y="748"/>
                  <a:pt x="142" y="748"/>
                </a:cubicBezTo>
                <a:cubicBezTo>
                  <a:pt x="137" y="749"/>
                  <a:pt x="137" y="749"/>
                  <a:pt x="137" y="749"/>
                </a:cubicBezTo>
                <a:cubicBezTo>
                  <a:pt x="130" y="757"/>
                  <a:pt x="130" y="757"/>
                  <a:pt x="130" y="757"/>
                </a:cubicBezTo>
                <a:cubicBezTo>
                  <a:pt x="135" y="756"/>
                  <a:pt x="135" y="756"/>
                  <a:pt x="135" y="756"/>
                </a:cubicBezTo>
                <a:cubicBezTo>
                  <a:pt x="130" y="760"/>
                  <a:pt x="130" y="760"/>
                  <a:pt x="130" y="760"/>
                </a:cubicBezTo>
                <a:cubicBezTo>
                  <a:pt x="130" y="758"/>
                  <a:pt x="130" y="758"/>
                  <a:pt x="130" y="758"/>
                </a:cubicBezTo>
                <a:cubicBezTo>
                  <a:pt x="128" y="760"/>
                  <a:pt x="128" y="760"/>
                  <a:pt x="128" y="760"/>
                </a:cubicBezTo>
                <a:cubicBezTo>
                  <a:pt x="123" y="760"/>
                  <a:pt x="123" y="760"/>
                  <a:pt x="123" y="760"/>
                </a:cubicBezTo>
                <a:cubicBezTo>
                  <a:pt x="119" y="764"/>
                  <a:pt x="119" y="764"/>
                  <a:pt x="119" y="764"/>
                </a:cubicBezTo>
                <a:cubicBezTo>
                  <a:pt x="113" y="763"/>
                  <a:pt x="113" y="763"/>
                  <a:pt x="113" y="763"/>
                </a:cubicBezTo>
                <a:cubicBezTo>
                  <a:pt x="111" y="761"/>
                  <a:pt x="111" y="761"/>
                  <a:pt x="111" y="761"/>
                </a:cubicBezTo>
                <a:cubicBezTo>
                  <a:pt x="112" y="759"/>
                  <a:pt x="112" y="759"/>
                  <a:pt x="112" y="759"/>
                </a:cubicBezTo>
                <a:cubicBezTo>
                  <a:pt x="110" y="756"/>
                  <a:pt x="110" y="756"/>
                  <a:pt x="110" y="756"/>
                </a:cubicBezTo>
                <a:cubicBezTo>
                  <a:pt x="112" y="756"/>
                  <a:pt x="114" y="754"/>
                  <a:pt x="115" y="754"/>
                </a:cubicBezTo>
                <a:cubicBezTo>
                  <a:pt x="112" y="754"/>
                  <a:pt x="112" y="754"/>
                  <a:pt x="112" y="754"/>
                </a:cubicBezTo>
                <a:cubicBezTo>
                  <a:pt x="120" y="744"/>
                  <a:pt x="120" y="744"/>
                  <a:pt x="120" y="744"/>
                </a:cubicBezTo>
                <a:cubicBezTo>
                  <a:pt x="117" y="744"/>
                  <a:pt x="117" y="744"/>
                  <a:pt x="117" y="744"/>
                </a:cubicBezTo>
                <a:cubicBezTo>
                  <a:pt x="118" y="744"/>
                  <a:pt x="114" y="747"/>
                  <a:pt x="117" y="743"/>
                </a:cubicBezTo>
                <a:cubicBezTo>
                  <a:pt x="115" y="743"/>
                  <a:pt x="115" y="743"/>
                  <a:pt x="115" y="743"/>
                </a:cubicBezTo>
                <a:cubicBezTo>
                  <a:pt x="119" y="739"/>
                  <a:pt x="120" y="747"/>
                  <a:pt x="122" y="739"/>
                </a:cubicBezTo>
                <a:cubicBezTo>
                  <a:pt x="117" y="739"/>
                  <a:pt x="117" y="739"/>
                  <a:pt x="117" y="739"/>
                </a:cubicBezTo>
                <a:cubicBezTo>
                  <a:pt x="105" y="750"/>
                  <a:pt x="105" y="750"/>
                  <a:pt x="105" y="750"/>
                </a:cubicBezTo>
                <a:cubicBezTo>
                  <a:pt x="99" y="755"/>
                  <a:pt x="99" y="755"/>
                  <a:pt x="99" y="755"/>
                </a:cubicBezTo>
                <a:cubicBezTo>
                  <a:pt x="99" y="755"/>
                  <a:pt x="99" y="755"/>
                  <a:pt x="99" y="756"/>
                </a:cubicBezTo>
                <a:cubicBezTo>
                  <a:pt x="96" y="755"/>
                  <a:pt x="96" y="755"/>
                  <a:pt x="96" y="755"/>
                </a:cubicBezTo>
                <a:cubicBezTo>
                  <a:pt x="102" y="750"/>
                  <a:pt x="102" y="750"/>
                  <a:pt x="102" y="750"/>
                </a:cubicBezTo>
                <a:cubicBezTo>
                  <a:pt x="101" y="749"/>
                  <a:pt x="101" y="749"/>
                  <a:pt x="101" y="749"/>
                </a:cubicBezTo>
                <a:cubicBezTo>
                  <a:pt x="105" y="745"/>
                  <a:pt x="105" y="745"/>
                  <a:pt x="105" y="745"/>
                </a:cubicBezTo>
                <a:cubicBezTo>
                  <a:pt x="103" y="744"/>
                  <a:pt x="103" y="744"/>
                  <a:pt x="103" y="744"/>
                </a:cubicBezTo>
                <a:cubicBezTo>
                  <a:pt x="104" y="747"/>
                  <a:pt x="99" y="743"/>
                  <a:pt x="99" y="749"/>
                </a:cubicBezTo>
                <a:cubicBezTo>
                  <a:pt x="98" y="750"/>
                  <a:pt x="98" y="750"/>
                  <a:pt x="98" y="750"/>
                </a:cubicBezTo>
                <a:cubicBezTo>
                  <a:pt x="96" y="748"/>
                  <a:pt x="96" y="748"/>
                  <a:pt x="96" y="748"/>
                </a:cubicBezTo>
                <a:cubicBezTo>
                  <a:pt x="91" y="750"/>
                  <a:pt x="91" y="750"/>
                  <a:pt x="91" y="750"/>
                </a:cubicBezTo>
                <a:cubicBezTo>
                  <a:pt x="86" y="745"/>
                  <a:pt x="86" y="745"/>
                  <a:pt x="86" y="745"/>
                </a:cubicBezTo>
                <a:cubicBezTo>
                  <a:pt x="89" y="740"/>
                  <a:pt x="89" y="740"/>
                  <a:pt x="89" y="740"/>
                </a:cubicBezTo>
                <a:cubicBezTo>
                  <a:pt x="85" y="737"/>
                  <a:pt x="85" y="737"/>
                  <a:pt x="85" y="737"/>
                </a:cubicBezTo>
                <a:cubicBezTo>
                  <a:pt x="91" y="735"/>
                  <a:pt x="91" y="735"/>
                  <a:pt x="91" y="735"/>
                </a:cubicBezTo>
                <a:cubicBezTo>
                  <a:pt x="89" y="733"/>
                  <a:pt x="89" y="733"/>
                  <a:pt x="89" y="733"/>
                </a:cubicBezTo>
                <a:cubicBezTo>
                  <a:pt x="92" y="733"/>
                  <a:pt x="92" y="733"/>
                  <a:pt x="92" y="733"/>
                </a:cubicBezTo>
                <a:cubicBezTo>
                  <a:pt x="91" y="729"/>
                  <a:pt x="91" y="729"/>
                  <a:pt x="91" y="729"/>
                </a:cubicBezTo>
                <a:cubicBezTo>
                  <a:pt x="95" y="726"/>
                  <a:pt x="95" y="726"/>
                  <a:pt x="95" y="726"/>
                </a:cubicBezTo>
                <a:cubicBezTo>
                  <a:pt x="94" y="728"/>
                  <a:pt x="99" y="720"/>
                  <a:pt x="89" y="725"/>
                </a:cubicBezTo>
                <a:cubicBezTo>
                  <a:pt x="85" y="726"/>
                  <a:pt x="85" y="726"/>
                  <a:pt x="85" y="726"/>
                </a:cubicBezTo>
                <a:cubicBezTo>
                  <a:pt x="81" y="730"/>
                  <a:pt x="81" y="730"/>
                  <a:pt x="81" y="730"/>
                </a:cubicBezTo>
                <a:cubicBezTo>
                  <a:pt x="78" y="731"/>
                  <a:pt x="78" y="731"/>
                  <a:pt x="78" y="731"/>
                </a:cubicBezTo>
                <a:cubicBezTo>
                  <a:pt x="81" y="728"/>
                  <a:pt x="81" y="728"/>
                  <a:pt x="81" y="728"/>
                </a:cubicBezTo>
                <a:cubicBezTo>
                  <a:pt x="81" y="726"/>
                  <a:pt x="81" y="726"/>
                  <a:pt x="81" y="726"/>
                </a:cubicBezTo>
                <a:cubicBezTo>
                  <a:pt x="81" y="723"/>
                  <a:pt x="82" y="729"/>
                  <a:pt x="81" y="723"/>
                </a:cubicBezTo>
                <a:cubicBezTo>
                  <a:pt x="83" y="724"/>
                  <a:pt x="73" y="727"/>
                  <a:pt x="85" y="723"/>
                </a:cubicBezTo>
                <a:cubicBezTo>
                  <a:pt x="87" y="722"/>
                  <a:pt x="87" y="722"/>
                  <a:pt x="87" y="722"/>
                </a:cubicBezTo>
                <a:cubicBezTo>
                  <a:pt x="87" y="717"/>
                  <a:pt x="87" y="717"/>
                  <a:pt x="87" y="717"/>
                </a:cubicBezTo>
                <a:cubicBezTo>
                  <a:pt x="86" y="717"/>
                  <a:pt x="86" y="717"/>
                  <a:pt x="86" y="717"/>
                </a:cubicBezTo>
                <a:cubicBezTo>
                  <a:pt x="78" y="723"/>
                  <a:pt x="78" y="723"/>
                  <a:pt x="78" y="723"/>
                </a:cubicBezTo>
                <a:cubicBezTo>
                  <a:pt x="77" y="723"/>
                  <a:pt x="77" y="723"/>
                  <a:pt x="77" y="723"/>
                </a:cubicBezTo>
                <a:cubicBezTo>
                  <a:pt x="77" y="722"/>
                  <a:pt x="77" y="722"/>
                  <a:pt x="77" y="722"/>
                </a:cubicBezTo>
                <a:cubicBezTo>
                  <a:pt x="79" y="721"/>
                  <a:pt x="79" y="721"/>
                  <a:pt x="79" y="721"/>
                </a:cubicBezTo>
                <a:cubicBezTo>
                  <a:pt x="81" y="717"/>
                  <a:pt x="81" y="717"/>
                  <a:pt x="81" y="717"/>
                </a:cubicBezTo>
                <a:cubicBezTo>
                  <a:pt x="84" y="715"/>
                  <a:pt x="84" y="715"/>
                  <a:pt x="84" y="715"/>
                </a:cubicBezTo>
                <a:cubicBezTo>
                  <a:pt x="82" y="710"/>
                  <a:pt x="82" y="710"/>
                  <a:pt x="82" y="710"/>
                </a:cubicBezTo>
                <a:cubicBezTo>
                  <a:pt x="84" y="707"/>
                  <a:pt x="84" y="707"/>
                  <a:pt x="84" y="707"/>
                </a:cubicBezTo>
                <a:cubicBezTo>
                  <a:pt x="84" y="707"/>
                  <a:pt x="81" y="708"/>
                  <a:pt x="85" y="708"/>
                </a:cubicBezTo>
                <a:cubicBezTo>
                  <a:pt x="86" y="707"/>
                  <a:pt x="86" y="707"/>
                  <a:pt x="86" y="707"/>
                </a:cubicBezTo>
                <a:cubicBezTo>
                  <a:pt x="84" y="706"/>
                  <a:pt x="84" y="706"/>
                  <a:pt x="84" y="706"/>
                </a:cubicBezTo>
                <a:cubicBezTo>
                  <a:pt x="83" y="704"/>
                  <a:pt x="83" y="704"/>
                  <a:pt x="83" y="704"/>
                </a:cubicBezTo>
                <a:cubicBezTo>
                  <a:pt x="77" y="708"/>
                  <a:pt x="77" y="708"/>
                  <a:pt x="77" y="708"/>
                </a:cubicBezTo>
                <a:cubicBezTo>
                  <a:pt x="79" y="711"/>
                  <a:pt x="73" y="708"/>
                  <a:pt x="73" y="715"/>
                </a:cubicBezTo>
                <a:cubicBezTo>
                  <a:pt x="71" y="715"/>
                  <a:pt x="71" y="715"/>
                  <a:pt x="71" y="715"/>
                </a:cubicBezTo>
                <a:cubicBezTo>
                  <a:pt x="73" y="719"/>
                  <a:pt x="73" y="719"/>
                  <a:pt x="73" y="719"/>
                </a:cubicBezTo>
                <a:cubicBezTo>
                  <a:pt x="72" y="723"/>
                  <a:pt x="72" y="723"/>
                  <a:pt x="72" y="723"/>
                </a:cubicBezTo>
                <a:cubicBezTo>
                  <a:pt x="74" y="723"/>
                  <a:pt x="74" y="723"/>
                  <a:pt x="74" y="723"/>
                </a:cubicBezTo>
                <a:cubicBezTo>
                  <a:pt x="71" y="728"/>
                  <a:pt x="82" y="720"/>
                  <a:pt x="70" y="725"/>
                </a:cubicBezTo>
                <a:cubicBezTo>
                  <a:pt x="70" y="726"/>
                  <a:pt x="70" y="726"/>
                  <a:pt x="70" y="726"/>
                </a:cubicBezTo>
                <a:cubicBezTo>
                  <a:pt x="69" y="725"/>
                  <a:pt x="77" y="727"/>
                  <a:pt x="68" y="725"/>
                </a:cubicBezTo>
                <a:cubicBezTo>
                  <a:pt x="71" y="721"/>
                  <a:pt x="71" y="721"/>
                  <a:pt x="71" y="721"/>
                </a:cubicBezTo>
                <a:cubicBezTo>
                  <a:pt x="70" y="720"/>
                  <a:pt x="70" y="720"/>
                  <a:pt x="70" y="720"/>
                </a:cubicBezTo>
                <a:cubicBezTo>
                  <a:pt x="67" y="723"/>
                  <a:pt x="67" y="723"/>
                  <a:pt x="67" y="723"/>
                </a:cubicBezTo>
                <a:cubicBezTo>
                  <a:pt x="67" y="717"/>
                  <a:pt x="67" y="717"/>
                  <a:pt x="67" y="717"/>
                </a:cubicBezTo>
                <a:cubicBezTo>
                  <a:pt x="70" y="716"/>
                  <a:pt x="70" y="716"/>
                  <a:pt x="70" y="716"/>
                </a:cubicBezTo>
                <a:cubicBezTo>
                  <a:pt x="69" y="714"/>
                  <a:pt x="69" y="714"/>
                  <a:pt x="69" y="714"/>
                </a:cubicBezTo>
                <a:cubicBezTo>
                  <a:pt x="69" y="710"/>
                  <a:pt x="69" y="710"/>
                  <a:pt x="69" y="710"/>
                </a:cubicBezTo>
                <a:cubicBezTo>
                  <a:pt x="59" y="714"/>
                  <a:pt x="59" y="714"/>
                  <a:pt x="59" y="714"/>
                </a:cubicBezTo>
                <a:cubicBezTo>
                  <a:pt x="54" y="718"/>
                  <a:pt x="54" y="718"/>
                  <a:pt x="54" y="718"/>
                </a:cubicBezTo>
                <a:cubicBezTo>
                  <a:pt x="53" y="718"/>
                  <a:pt x="53" y="718"/>
                  <a:pt x="53" y="718"/>
                </a:cubicBezTo>
                <a:cubicBezTo>
                  <a:pt x="52" y="719"/>
                  <a:pt x="52" y="719"/>
                  <a:pt x="52" y="719"/>
                </a:cubicBezTo>
                <a:cubicBezTo>
                  <a:pt x="52" y="721"/>
                  <a:pt x="52" y="721"/>
                  <a:pt x="52" y="721"/>
                </a:cubicBezTo>
                <a:cubicBezTo>
                  <a:pt x="53" y="722"/>
                  <a:pt x="53" y="722"/>
                  <a:pt x="53" y="722"/>
                </a:cubicBezTo>
                <a:cubicBezTo>
                  <a:pt x="54" y="721"/>
                  <a:pt x="56" y="721"/>
                  <a:pt x="58" y="721"/>
                </a:cubicBezTo>
                <a:cubicBezTo>
                  <a:pt x="52" y="724"/>
                  <a:pt x="52" y="724"/>
                  <a:pt x="52" y="724"/>
                </a:cubicBezTo>
                <a:cubicBezTo>
                  <a:pt x="52" y="723"/>
                  <a:pt x="52" y="723"/>
                  <a:pt x="52" y="723"/>
                </a:cubicBezTo>
                <a:cubicBezTo>
                  <a:pt x="45" y="725"/>
                  <a:pt x="45" y="725"/>
                  <a:pt x="45" y="725"/>
                </a:cubicBezTo>
                <a:cubicBezTo>
                  <a:pt x="47" y="721"/>
                  <a:pt x="47" y="721"/>
                  <a:pt x="47" y="721"/>
                </a:cubicBezTo>
                <a:cubicBezTo>
                  <a:pt x="49" y="719"/>
                  <a:pt x="49" y="719"/>
                  <a:pt x="49" y="719"/>
                </a:cubicBezTo>
                <a:cubicBezTo>
                  <a:pt x="47" y="718"/>
                  <a:pt x="47" y="718"/>
                  <a:pt x="47" y="718"/>
                </a:cubicBezTo>
                <a:cubicBezTo>
                  <a:pt x="51" y="713"/>
                  <a:pt x="51" y="713"/>
                  <a:pt x="51" y="713"/>
                </a:cubicBezTo>
                <a:cubicBezTo>
                  <a:pt x="54" y="712"/>
                  <a:pt x="49" y="718"/>
                  <a:pt x="47" y="710"/>
                </a:cubicBezTo>
                <a:cubicBezTo>
                  <a:pt x="49" y="709"/>
                  <a:pt x="49" y="709"/>
                  <a:pt x="49" y="709"/>
                </a:cubicBezTo>
                <a:cubicBezTo>
                  <a:pt x="49" y="708"/>
                  <a:pt x="49" y="708"/>
                  <a:pt x="49" y="708"/>
                </a:cubicBezTo>
                <a:cubicBezTo>
                  <a:pt x="44" y="704"/>
                  <a:pt x="48" y="715"/>
                  <a:pt x="44" y="705"/>
                </a:cubicBezTo>
                <a:cubicBezTo>
                  <a:pt x="49" y="705"/>
                  <a:pt x="49" y="705"/>
                  <a:pt x="49" y="705"/>
                </a:cubicBezTo>
                <a:cubicBezTo>
                  <a:pt x="49" y="703"/>
                  <a:pt x="49" y="703"/>
                  <a:pt x="49" y="703"/>
                </a:cubicBezTo>
                <a:cubicBezTo>
                  <a:pt x="47" y="701"/>
                  <a:pt x="42" y="711"/>
                  <a:pt x="47" y="699"/>
                </a:cubicBezTo>
                <a:cubicBezTo>
                  <a:pt x="50" y="695"/>
                  <a:pt x="50" y="695"/>
                  <a:pt x="50" y="695"/>
                </a:cubicBezTo>
                <a:cubicBezTo>
                  <a:pt x="49" y="697"/>
                  <a:pt x="48" y="697"/>
                  <a:pt x="47" y="691"/>
                </a:cubicBezTo>
                <a:cubicBezTo>
                  <a:pt x="49" y="690"/>
                  <a:pt x="49" y="690"/>
                  <a:pt x="49" y="690"/>
                </a:cubicBezTo>
                <a:cubicBezTo>
                  <a:pt x="44" y="689"/>
                  <a:pt x="44" y="689"/>
                  <a:pt x="44" y="689"/>
                </a:cubicBezTo>
                <a:cubicBezTo>
                  <a:pt x="50" y="688"/>
                  <a:pt x="50" y="688"/>
                  <a:pt x="50" y="688"/>
                </a:cubicBezTo>
                <a:cubicBezTo>
                  <a:pt x="51" y="688"/>
                  <a:pt x="51" y="688"/>
                  <a:pt x="51" y="688"/>
                </a:cubicBezTo>
                <a:cubicBezTo>
                  <a:pt x="50" y="686"/>
                  <a:pt x="50" y="686"/>
                  <a:pt x="50" y="686"/>
                </a:cubicBezTo>
                <a:cubicBezTo>
                  <a:pt x="50" y="686"/>
                  <a:pt x="48" y="689"/>
                  <a:pt x="50" y="685"/>
                </a:cubicBezTo>
                <a:cubicBezTo>
                  <a:pt x="47" y="685"/>
                  <a:pt x="47" y="685"/>
                  <a:pt x="47" y="685"/>
                </a:cubicBezTo>
                <a:cubicBezTo>
                  <a:pt x="49" y="683"/>
                  <a:pt x="49" y="683"/>
                  <a:pt x="49" y="683"/>
                </a:cubicBezTo>
                <a:cubicBezTo>
                  <a:pt x="51" y="684"/>
                  <a:pt x="51" y="684"/>
                  <a:pt x="51" y="684"/>
                </a:cubicBezTo>
                <a:cubicBezTo>
                  <a:pt x="59" y="678"/>
                  <a:pt x="59" y="678"/>
                  <a:pt x="59" y="678"/>
                </a:cubicBezTo>
                <a:cubicBezTo>
                  <a:pt x="51" y="677"/>
                  <a:pt x="51" y="677"/>
                  <a:pt x="51" y="677"/>
                </a:cubicBezTo>
                <a:cubicBezTo>
                  <a:pt x="51" y="676"/>
                  <a:pt x="51" y="676"/>
                  <a:pt x="51" y="676"/>
                </a:cubicBezTo>
                <a:cubicBezTo>
                  <a:pt x="55" y="676"/>
                  <a:pt x="55" y="676"/>
                  <a:pt x="55" y="676"/>
                </a:cubicBezTo>
                <a:cubicBezTo>
                  <a:pt x="55" y="670"/>
                  <a:pt x="55" y="670"/>
                  <a:pt x="55" y="670"/>
                </a:cubicBezTo>
                <a:cubicBezTo>
                  <a:pt x="59" y="669"/>
                  <a:pt x="59" y="669"/>
                  <a:pt x="59" y="669"/>
                </a:cubicBezTo>
                <a:cubicBezTo>
                  <a:pt x="59" y="668"/>
                  <a:pt x="60" y="671"/>
                  <a:pt x="59" y="667"/>
                </a:cubicBezTo>
                <a:cubicBezTo>
                  <a:pt x="49" y="668"/>
                  <a:pt x="49" y="668"/>
                  <a:pt x="49" y="668"/>
                </a:cubicBezTo>
                <a:cubicBezTo>
                  <a:pt x="49" y="671"/>
                  <a:pt x="46" y="670"/>
                  <a:pt x="45" y="670"/>
                </a:cubicBezTo>
                <a:cubicBezTo>
                  <a:pt x="43" y="672"/>
                  <a:pt x="43" y="672"/>
                  <a:pt x="43" y="672"/>
                </a:cubicBezTo>
                <a:cubicBezTo>
                  <a:pt x="38" y="671"/>
                  <a:pt x="38" y="671"/>
                  <a:pt x="38" y="671"/>
                </a:cubicBezTo>
                <a:cubicBezTo>
                  <a:pt x="34" y="675"/>
                  <a:pt x="34" y="675"/>
                  <a:pt x="34" y="675"/>
                </a:cubicBezTo>
                <a:cubicBezTo>
                  <a:pt x="33" y="674"/>
                  <a:pt x="33" y="674"/>
                  <a:pt x="33" y="674"/>
                </a:cubicBezTo>
                <a:cubicBezTo>
                  <a:pt x="31" y="677"/>
                  <a:pt x="31" y="677"/>
                  <a:pt x="31" y="677"/>
                </a:cubicBezTo>
                <a:cubicBezTo>
                  <a:pt x="23" y="680"/>
                  <a:pt x="23" y="680"/>
                  <a:pt x="23" y="680"/>
                </a:cubicBezTo>
                <a:cubicBezTo>
                  <a:pt x="22" y="682"/>
                  <a:pt x="38" y="669"/>
                  <a:pt x="19" y="685"/>
                </a:cubicBezTo>
                <a:cubicBezTo>
                  <a:pt x="18" y="682"/>
                  <a:pt x="18" y="682"/>
                  <a:pt x="18" y="682"/>
                </a:cubicBezTo>
                <a:cubicBezTo>
                  <a:pt x="19" y="680"/>
                  <a:pt x="19" y="680"/>
                  <a:pt x="19" y="680"/>
                </a:cubicBezTo>
                <a:cubicBezTo>
                  <a:pt x="17" y="680"/>
                  <a:pt x="17" y="680"/>
                  <a:pt x="17" y="680"/>
                </a:cubicBezTo>
                <a:cubicBezTo>
                  <a:pt x="18" y="679"/>
                  <a:pt x="22" y="676"/>
                  <a:pt x="23" y="678"/>
                </a:cubicBezTo>
                <a:cubicBezTo>
                  <a:pt x="30" y="676"/>
                  <a:pt x="30" y="676"/>
                  <a:pt x="30" y="676"/>
                </a:cubicBezTo>
                <a:cubicBezTo>
                  <a:pt x="27" y="673"/>
                  <a:pt x="27" y="673"/>
                  <a:pt x="27" y="673"/>
                </a:cubicBezTo>
                <a:cubicBezTo>
                  <a:pt x="27" y="667"/>
                  <a:pt x="27" y="667"/>
                  <a:pt x="27" y="667"/>
                </a:cubicBezTo>
                <a:cubicBezTo>
                  <a:pt x="31" y="667"/>
                  <a:pt x="31" y="667"/>
                  <a:pt x="31" y="667"/>
                </a:cubicBezTo>
                <a:cubicBezTo>
                  <a:pt x="32" y="666"/>
                  <a:pt x="32" y="666"/>
                  <a:pt x="32" y="666"/>
                </a:cubicBezTo>
                <a:cubicBezTo>
                  <a:pt x="32" y="664"/>
                  <a:pt x="32" y="664"/>
                  <a:pt x="32" y="664"/>
                </a:cubicBezTo>
                <a:cubicBezTo>
                  <a:pt x="29" y="663"/>
                  <a:pt x="45" y="656"/>
                  <a:pt x="25" y="664"/>
                </a:cubicBezTo>
                <a:cubicBezTo>
                  <a:pt x="25" y="666"/>
                  <a:pt x="25" y="666"/>
                  <a:pt x="25" y="666"/>
                </a:cubicBezTo>
                <a:cubicBezTo>
                  <a:pt x="24" y="666"/>
                  <a:pt x="24" y="666"/>
                  <a:pt x="24" y="666"/>
                </a:cubicBezTo>
                <a:cubicBezTo>
                  <a:pt x="25" y="662"/>
                  <a:pt x="25" y="662"/>
                  <a:pt x="25" y="662"/>
                </a:cubicBezTo>
                <a:cubicBezTo>
                  <a:pt x="33" y="661"/>
                  <a:pt x="33" y="661"/>
                  <a:pt x="33" y="661"/>
                </a:cubicBezTo>
                <a:cubicBezTo>
                  <a:pt x="34" y="660"/>
                  <a:pt x="34" y="660"/>
                  <a:pt x="34" y="660"/>
                </a:cubicBezTo>
                <a:cubicBezTo>
                  <a:pt x="34" y="657"/>
                  <a:pt x="34" y="657"/>
                  <a:pt x="34" y="657"/>
                </a:cubicBezTo>
                <a:cubicBezTo>
                  <a:pt x="35" y="655"/>
                  <a:pt x="39" y="658"/>
                  <a:pt x="37" y="653"/>
                </a:cubicBezTo>
                <a:cubicBezTo>
                  <a:pt x="37" y="652"/>
                  <a:pt x="37" y="652"/>
                  <a:pt x="37" y="652"/>
                </a:cubicBezTo>
                <a:cubicBezTo>
                  <a:pt x="33" y="652"/>
                  <a:pt x="33" y="652"/>
                  <a:pt x="33" y="652"/>
                </a:cubicBezTo>
                <a:cubicBezTo>
                  <a:pt x="38" y="648"/>
                  <a:pt x="38" y="648"/>
                  <a:pt x="38" y="648"/>
                </a:cubicBezTo>
                <a:cubicBezTo>
                  <a:pt x="37" y="647"/>
                  <a:pt x="37" y="647"/>
                  <a:pt x="37" y="647"/>
                </a:cubicBezTo>
                <a:cubicBezTo>
                  <a:pt x="39" y="645"/>
                  <a:pt x="39" y="645"/>
                  <a:pt x="39" y="645"/>
                </a:cubicBezTo>
                <a:cubicBezTo>
                  <a:pt x="39" y="644"/>
                  <a:pt x="32" y="654"/>
                  <a:pt x="39" y="641"/>
                </a:cubicBezTo>
                <a:cubicBezTo>
                  <a:pt x="39" y="636"/>
                  <a:pt x="39" y="636"/>
                  <a:pt x="39" y="636"/>
                </a:cubicBezTo>
                <a:cubicBezTo>
                  <a:pt x="33" y="637"/>
                  <a:pt x="33" y="637"/>
                  <a:pt x="33" y="637"/>
                </a:cubicBezTo>
                <a:cubicBezTo>
                  <a:pt x="36" y="641"/>
                  <a:pt x="36" y="641"/>
                  <a:pt x="36" y="641"/>
                </a:cubicBezTo>
                <a:cubicBezTo>
                  <a:pt x="35" y="642"/>
                  <a:pt x="35" y="642"/>
                  <a:pt x="35" y="642"/>
                </a:cubicBezTo>
                <a:cubicBezTo>
                  <a:pt x="30" y="640"/>
                  <a:pt x="30" y="640"/>
                  <a:pt x="30" y="640"/>
                </a:cubicBezTo>
                <a:cubicBezTo>
                  <a:pt x="29" y="641"/>
                  <a:pt x="29" y="641"/>
                  <a:pt x="29" y="641"/>
                </a:cubicBezTo>
                <a:cubicBezTo>
                  <a:pt x="29" y="638"/>
                  <a:pt x="29" y="638"/>
                  <a:pt x="29" y="638"/>
                </a:cubicBezTo>
                <a:cubicBezTo>
                  <a:pt x="30" y="638"/>
                  <a:pt x="30" y="642"/>
                  <a:pt x="31" y="637"/>
                </a:cubicBezTo>
                <a:cubicBezTo>
                  <a:pt x="25" y="635"/>
                  <a:pt x="25" y="635"/>
                  <a:pt x="25" y="635"/>
                </a:cubicBezTo>
                <a:cubicBezTo>
                  <a:pt x="25" y="636"/>
                  <a:pt x="25" y="636"/>
                  <a:pt x="25" y="636"/>
                </a:cubicBezTo>
                <a:cubicBezTo>
                  <a:pt x="28" y="636"/>
                  <a:pt x="24" y="630"/>
                  <a:pt x="23" y="640"/>
                </a:cubicBezTo>
                <a:cubicBezTo>
                  <a:pt x="19" y="641"/>
                  <a:pt x="19" y="641"/>
                  <a:pt x="19" y="641"/>
                </a:cubicBezTo>
                <a:cubicBezTo>
                  <a:pt x="22" y="642"/>
                  <a:pt x="22" y="642"/>
                  <a:pt x="22" y="642"/>
                </a:cubicBezTo>
                <a:cubicBezTo>
                  <a:pt x="20" y="649"/>
                  <a:pt x="20" y="649"/>
                  <a:pt x="20" y="649"/>
                </a:cubicBezTo>
                <a:cubicBezTo>
                  <a:pt x="24" y="648"/>
                  <a:pt x="14" y="646"/>
                  <a:pt x="24" y="648"/>
                </a:cubicBezTo>
                <a:cubicBezTo>
                  <a:pt x="20" y="652"/>
                  <a:pt x="27" y="645"/>
                  <a:pt x="20" y="649"/>
                </a:cubicBezTo>
                <a:cubicBezTo>
                  <a:pt x="19" y="651"/>
                  <a:pt x="19" y="651"/>
                  <a:pt x="19" y="651"/>
                </a:cubicBezTo>
                <a:cubicBezTo>
                  <a:pt x="15" y="655"/>
                  <a:pt x="15" y="655"/>
                  <a:pt x="15" y="655"/>
                </a:cubicBezTo>
                <a:cubicBezTo>
                  <a:pt x="15" y="657"/>
                  <a:pt x="15" y="657"/>
                  <a:pt x="15" y="657"/>
                </a:cubicBezTo>
                <a:cubicBezTo>
                  <a:pt x="13" y="658"/>
                  <a:pt x="13" y="658"/>
                  <a:pt x="13" y="658"/>
                </a:cubicBezTo>
                <a:cubicBezTo>
                  <a:pt x="13" y="659"/>
                  <a:pt x="13" y="659"/>
                  <a:pt x="13" y="659"/>
                </a:cubicBezTo>
                <a:cubicBezTo>
                  <a:pt x="11" y="661"/>
                  <a:pt x="11" y="661"/>
                  <a:pt x="11" y="661"/>
                </a:cubicBezTo>
                <a:cubicBezTo>
                  <a:pt x="9" y="660"/>
                  <a:pt x="9" y="660"/>
                  <a:pt x="9" y="660"/>
                </a:cubicBezTo>
                <a:cubicBezTo>
                  <a:pt x="8" y="659"/>
                  <a:pt x="8" y="659"/>
                  <a:pt x="8" y="659"/>
                </a:cubicBezTo>
                <a:cubicBezTo>
                  <a:pt x="8" y="658"/>
                  <a:pt x="8" y="658"/>
                  <a:pt x="8" y="658"/>
                </a:cubicBezTo>
                <a:cubicBezTo>
                  <a:pt x="10" y="657"/>
                  <a:pt x="10" y="657"/>
                  <a:pt x="10" y="657"/>
                </a:cubicBezTo>
                <a:cubicBezTo>
                  <a:pt x="5" y="654"/>
                  <a:pt x="5" y="654"/>
                  <a:pt x="5" y="654"/>
                </a:cubicBezTo>
                <a:cubicBezTo>
                  <a:pt x="4" y="651"/>
                  <a:pt x="4" y="651"/>
                  <a:pt x="4" y="651"/>
                </a:cubicBezTo>
                <a:cubicBezTo>
                  <a:pt x="9" y="652"/>
                  <a:pt x="2" y="646"/>
                  <a:pt x="9" y="650"/>
                </a:cubicBezTo>
                <a:cubicBezTo>
                  <a:pt x="14" y="650"/>
                  <a:pt x="14" y="650"/>
                  <a:pt x="14" y="650"/>
                </a:cubicBezTo>
                <a:cubicBezTo>
                  <a:pt x="14" y="645"/>
                  <a:pt x="14" y="645"/>
                  <a:pt x="14" y="645"/>
                </a:cubicBezTo>
                <a:cubicBezTo>
                  <a:pt x="16" y="642"/>
                  <a:pt x="16" y="642"/>
                  <a:pt x="16" y="642"/>
                </a:cubicBezTo>
                <a:cubicBezTo>
                  <a:pt x="11" y="638"/>
                  <a:pt x="11" y="638"/>
                  <a:pt x="11" y="638"/>
                </a:cubicBezTo>
                <a:cubicBezTo>
                  <a:pt x="15" y="635"/>
                  <a:pt x="15" y="635"/>
                  <a:pt x="15" y="635"/>
                </a:cubicBezTo>
                <a:cubicBezTo>
                  <a:pt x="16" y="637"/>
                  <a:pt x="16" y="637"/>
                  <a:pt x="16" y="637"/>
                </a:cubicBezTo>
                <a:cubicBezTo>
                  <a:pt x="23" y="633"/>
                  <a:pt x="23" y="633"/>
                  <a:pt x="23" y="633"/>
                </a:cubicBezTo>
                <a:cubicBezTo>
                  <a:pt x="23" y="633"/>
                  <a:pt x="23" y="633"/>
                  <a:pt x="23" y="633"/>
                </a:cubicBezTo>
                <a:cubicBezTo>
                  <a:pt x="23" y="630"/>
                  <a:pt x="23" y="630"/>
                  <a:pt x="23" y="630"/>
                </a:cubicBezTo>
                <a:cubicBezTo>
                  <a:pt x="24" y="630"/>
                  <a:pt x="24" y="628"/>
                  <a:pt x="25" y="631"/>
                </a:cubicBezTo>
                <a:cubicBezTo>
                  <a:pt x="27" y="628"/>
                  <a:pt x="27" y="628"/>
                  <a:pt x="27" y="628"/>
                </a:cubicBezTo>
                <a:cubicBezTo>
                  <a:pt x="28" y="628"/>
                  <a:pt x="28" y="628"/>
                  <a:pt x="28" y="628"/>
                </a:cubicBezTo>
                <a:cubicBezTo>
                  <a:pt x="28" y="626"/>
                  <a:pt x="28" y="626"/>
                  <a:pt x="28" y="626"/>
                </a:cubicBezTo>
                <a:cubicBezTo>
                  <a:pt x="23" y="627"/>
                  <a:pt x="23" y="627"/>
                  <a:pt x="23" y="627"/>
                </a:cubicBezTo>
                <a:cubicBezTo>
                  <a:pt x="22" y="628"/>
                  <a:pt x="22" y="628"/>
                  <a:pt x="22" y="628"/>
                </a:cubicBezTo>
                <a:cubicBezTo>
                  <a:pt x="19" y="628"/>
                  <a:pt x="19" y="628"/>
                  <a:pt x="19" y="628"/>
                </a:cubicBezTo>
                <a:cubicBezTo>
                  <a:pt x="15" y="634"/>
                  <a:pt x="15" y="634"/>
                  <a:pt x="15" y="634"/>
                </a:cubicBezTo>
                <a:cubicBezTo>
                  <a:pt x="8" y="635"/>
                  <a:pt x="8" y="635"/>
                  <a:pt x="8" y="635"/>
                </a:cubicBezTo>
                <a:cubicBezTo>
                  <a:pt x="11" y="633"/>
                  <a:pt x="17" y="640"/>
                  <a:pt x="15" y="627"/>
                </a:cubicBezTo>
                <a:cubicBezTo>
                  <a:pt x="23" y="625"/>
                  <a:pt x="23" y="625"/>
                  <a:pt x="23" y="625"/>
                </a:cubicBezTo>
                <a:cubicBezTo>
                  <a:pt x="28" y="621"/>
                  <a:pt x="28" y="621"/>
                  <a:pt x="28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0" y="620"/>
                  <a:pt x="35" y="621"/>
                  <a:pt x="31" y="618"/>
                </a:cubicBezTo>
                <a:cubicBezTo>
                  <a:pt x="29" y="617"/>
                  <a:pt x="29" y="617"/>
                  <a:pt x="29" y="617"/>
                </a:cubicBezTo>
                <a:cubicBezTo>
                  <a:pt x="27" y="617"/>
                  <a:pt x="38" y="614"/>
                  <a:pt x="25" y="618"/>
                </a:cubicBezTo>
                <a:cubicBezTo>
                  <a:pt x="30" y="615"/>
                  <a:pt x="30" y="615"/>
                  <a:pt x="30" y="615"/>
                </a:cubicBezTo>
                <a:cubicBezTo>
                  <a:pt x="31" y="615"/>
                  <a:pt x="31" y="616"/>
                  <a:pt x="32" y="615"/>
                </a:cubicBezTo>
                <a:cubicBezTo>
                  <a:pt x="32" y="614"/>
                  <a:pt x="32" y="614"/>
                  <a:pt x="32" y="614"/>
                </a:cubicBezTo>
                <a:cubicBezTo>
                  <a:pt x="27" y="612"/>
                  <a:pt x="27" y="612"/>
                  <a:pt x="27" y="612"/>
                </a:cubicBezTo>
                <a:cubicBezTo>
                  <a:pt x="32" y="610"/>
                  <a:pt x="32" y="610"/>
                  <a:pt x="32" y="610"/>
                </a:cubicBezTo>
                <a:cubicBezTo>
                  <a:pt x="35" y="606"/>
                  <a:pt x="40" y="614"/>
                  <a:pt x="39" y="604"/>
                </a:cubicBezTo>
                <a:cubicBezTo>
                  <a:pt x="37" y="600"/>
                  <a:pt x="37" y="600"/>
                  <a:pt x="37" y="600"/>
                </a:cubicBezTo>
                <a:cubicBezTo>
                  <a:pt x="40" y="600"/>
                  <a:pt x="40" y="600"/>
                  <a:pt x="40" y="600"/>
                </a:cubicBezTo>
                <a:cubicBezTo>
                  <a:pt x="39" y="598"/>
                  <a:pt x="39" y="598"/>
                  <a:pt x="39" y="598"/>
                </a:cubicBezTo>
                <a:cubicBezTo>
                  <a:pt x="41" y="598"/>
                  <a:pt x="41" y="598"/>
                  <a:pt x="41" y="598"/>
                </a:cubicBezTo>
                <a:cubicBezTo>
                  <a:pt x="42" y="600"/>
                  <a:pt x="42" y="600"/>
                  <a:pt x="42" y="600"/>
                </a:cubicBezTo>
                <a:cubicBezTo>
                  <a:pt x="43" y="600"/>
                  <a:pt x="43" y="600"/>
                  <a:pt x="43" y="600"/>
                </a:cubicBezTo>
                <a:cubicBezTo>
                  <a:pt x="43" y="602"/>
                  <a:pt x="43" y="602"/>
                  <a:pt x="43" y="602"/>
                </a:cubicBezTo>
                <a:cubicBezTo>
                  <a:pt x="47" y="602"/>
                  <a:pt x="47" y="602"/>
                  <a:pt x="47" y="602"/>
                </a:cubicBezTo>
                <a:cubicBezTo>
                  <a:pt x="39" y="606"/>
                  <a:pt x="39" y="606"/>
                  <a:pt x="39" y="606"/>
                </a:cubicBezTo>
                <a:cubicBezTo>
                  <a:pt x="38" y="610"/>
                  <a:pt x="38" y="610"/>
                  <a:pt x="38" y="610"/>
                </a:cubicBezTo>
                <a:cubicBezTo>
                  <a:pt x="42" y="610"/>
                  <a:pt x="42" y="610"/>
                  <a:pt x="42" y="610"/>
                </a:cubicBezTo>
                <a:cubicBezTo>
                  <a:pt x="47" y="608"/>
                  <a:pt x="47" y="608"/>
                  <a:pt x="47" y="608"/>
                </a:cubicBezTo>
                <a:cubicBezTo>
                  <a:pt x="51" y="603"/>
                  <a:pt x="51" y="603"/>
                  <a:pt x="51" y="603"/>
                </a:cubicBezTo>
                <a:cubicBezTo>
                  <a:pt x="56" y="600"/>
                  <a:pt x="56" y="600"/>
                  <a:pt x="56" y="600"/>
                </a:cubicBezTo>
                <a:cubicBezTo>
                  <a:pt x="60" y="595"/>
                  <a:pt x="60" y="595"/>
                  <a:pt x="60" y="595"/>
                </a:cubicBezTo>
                <a:cubicBezTo>
                  <a:pt x="59" y="595"/>
                  <a:pt x="59" y="595"/>
                  <a:pt x="59" y="595"/>
                </a:cubicBezTo>
                <a:cubicBezTo>
                  <a:pt x="62" y="595"/>
                  <a:pt x="63" y="592"/>
                  <a:pt x="64" y="594"/>
                </a:cubicBezTo>
                <a:cubicBezTo>
                  <a:pt x="66" y="592"/>
                  <a:pt x="66" y="592"/>
                  <a:pt x="66" y="592"/>
                </a:cubicBezTo>
                <a:cubicBezTo>
                  <a:pt x="63" y="589"/>
                  <a:pt x="63" y="589"/>
                  <a:pt x="63" y="589"/>
                </a:cubicBezTo>
                <a:cubicBezTo>
                  <a:pt x="55" y="591"/>
                  <a:pt x="55" y="591"/>
                  <a:pt x="55" y="591"/>
                </a:cubicBezTo>
                <a:cubicBezTo>
                  <a:pt x="56" y="595"/>
                  <a:pt x="56" y="595"/>
                  <a:pt x="56" y="595"/>
                </a:cubicBezTo>
                <a:cubicBezTo>
                  <a:pt x="55" y="594"/>
                  <a:pt x="55" y="594"/>
                  <a:pt x="55" y="594"/>
                </a:cubicBezTo>
                <a:cubicBezTo>
                  <a:pt x="50" y="597"/>
                  <a:pt x="50" y="597"/>
                  <a:pt x="50" y="597"/>
                </a:cubicBezTo>
                <a:cubicBezTo>
                  <a:pt x="47" y="593"/>
                  <a:pt x="62" y="600"/>
                  <a:pt x="45" y="595"/>
                </a:cubicBezTo>
                <a:cubicBezTo>
                  <a:pt x="50" y="593"/>
                  <a:pt x="50" y="593"/>
                  <a:pt x="50" y="593"/>
                </a:cubicBezTo>
                <a:cubicBezTo>
                  <a:pt x="43" y="594"/>
                  <a:pt x="52" y="586"/>
                  <a:pt x="41" y="588"/>
                </a:cubicBezTo>
                <a:cubicBezTo>
                  <a:pt x="42" y="588"/>
                  <a:pt x="47" y="587"/>
                  <a:pt x="41" y="585"/>
                </a:cubicBezTo>
                <a:cubicBezTo>
                  <a:pt x="39" y="585"/>
                  <a:pt x="39" y="585"/>
                  <a:pt x="39" y="585"/>
                </a:cubicBezTo>
                <a:cubicBezTo>
                  <a:pt x="43" y="581"/>
                  <a:pt x="43" y="581"/>
                  <a:pt x="43" y="581"/>
                </a:cubicBezTo>
                <a:cubicBezTo>
                  <a:pt x="44" y="580"/>
                  <a:pt x="45" y="579"/>
                  <a:pt x="45" y="581"/>
                </a:cubicBezTo>
                <a:cubicBezTo>
                  <a:pt x="44" y="589"/>
                  <a:pt x="44" y="589"/>
                  <a:pt x="44" y="589"/>
                </a:cubicBezTo>
                <a:cubicBezTo>
                  <a:pt x="49" y="591"/>
                  <a:pt x="49" y="591"/>
                  <a:pt x="49" y="591"/>
                </a:cubicBezTo>
                <a:cubicBezTo>
                  <a:pt x="49" y="589"/>
                  <a:pt x="49" y="589"/>
                  <a:pt x="49" y="589"/>
                </a:cubicBezTo>
                <a:cubicBezTo>
                  <a:pt x="55" y="589"/>
                  <a:pt x="55" y="589"/>
                  <a:pt x="55" y="589"/>
                </a:cubicBezTo>
                <a:cubicBezTo>
                  <a:pt x="56" y="590"/>
                  <a:pt x="56" y="590"/>
                  <a:pt x="56" y="590"/>
                </a:cubicBezTo>
                <a:cubicBezTo>
                  <a:pt x="56" y="590"/>
                  <a:pt x="59" y="597"/>
                  <a:pt x="57" y="587"/>
                </a:cubicBezTo>
                <a:cubicBezTo>
                  <a:pt x="50" y="585"/>
                  <a:pt x="50" y="585"/>
                  <a:pt x="50" y="585"/>
                </a:cubicBezTo>
                <a:cubicBezTo>
                  <a:pt x="52" y="582"/>
                  <a:pt x="52" y="582"/>
                  <a:pt x="52" y="582"/>
                </a:cubicBezTo>
                <a:cubicBezTo>
                  <a:pt x="51" y="581"/>
                  <a:pt x="51" y="581"/>
                  <a:pt x="51" y="581"/>
                </a:cubicBezTo>
                <a:cubicBezTo>
                  <a:pt x="50" y="580"/>
                  <a:pt x="50" y="580"/>
                  <a:pt x="50" y="580"/>
                </a:cubicBezTo>
                <a:cubicBezTo>
                  <a:pt x="47" y="580"/>
                  <a:pt x="47" y="580"/>
                  <a:pt x="47" y="580"/>
                </a:cubicBezTo>
                <a:cubicBezTo>
                  <a:pt x="45" y="580"/>
                  <a:pt x="45" y="580"/>
                  <a:pt x="45" y="580"/>
                </a:cubicBezTo>
                <a:cubicBezTo>
                  <a:pt x="51" y="573"/>
                  <a:pt x="51" y="573"/>
                  <a:pt x="51" y="573"/>
                </a:cubicBezTo>
                <a:cubicBezTo>
                  <a:pt x="49" y="571"/>
                  <a:pt x="49" y="571"/>
                  <a:pt x="49" y="571"/>
                </a:cubicBezTo>
                <a:cubicBezTo>
                  <a:pt x="49" y="570"/>
                  <a:pt x="57" y="574"/>
                  <a:pt x="43" y="572"/>
                </a:cubicBezTo>
                <a:cubicBezTo>
                  <a:pt x="43" y="570"/>
                  <a:pt x="43" y="570"/>
                  <a:pt x="43" y="570"/>
                </a:cubicBezTo>
                <a:cubicBezTo>
                  <a:pt x="39" y="569"/>
                  <a:pt x="39" y="569"/>
                  <a:pt x="39" y="569"/>
                </a:cubicBezTo>
                <a:cubicBezTo>
                  <a:pt x="37" y="569"/>
                  <a:pt x="37" y="569"/>
                  <a:pt x="37" y="569"/>
                </a:cubicBezTo>
                <a:cubicBezTo>
                  <a:pt x="35" y="570"/>
                  <a:pt x="41" y="562"/>
                  <a:pt x="34" y="571"/>
                </a:cubicBezTo>
                <a:cubicBezTo>
                  <a:pt x="33" y="570"/>
                  <a:pt x="33" y="570"/>
                  <a:pt x="33" y="570"/>
                </a:cubicBezTo>
                <a:cubicBezTo>
                  <a:pt x="39" y="565"/>
                  <a:pt x="39" y="565"/>
                  <a:pt x="39" y="565"/>
                </a:cubicBezTo>
                <a:cubicBezTo>
                  <a:pt x="41" y="567"/>
                  <a:pt x="41" y="567"/>
                  <a:pt x="41" y="567"/>
                </a:cubicBezTo>
                <a:cubicBezTo>
                  <a:pt x="45" y="567"/>
                  <a:pt x="45" y="567"/>
                  <a:pt x="45" y="567"/>
                </a:cubicBezTo>
                <a:cubicBezTo>
                  <a:pt x="49" y="560"/>
                  <a:pt x="49" y="560"/>
                  <a:pt x="49" y="560"/>
                </a:cubicBezTo>
                <a:cubicBezTo>
                  <a:pt x="60" y="553"/>
                  <a:pt x="60" y="553"/>
                  <a:pt x="60" y="553"/>
                </a:cubicBezTo>
                <a:cubicBezTo>
                  <a:pt x="60" y="553"/>
                  <a:pt x="62" y="552"/>
                  <a:pt x="59" y="552"/>
                </a:cubicBezTo>
                <a:cubicBezTo>
                  <a:pt x="56" y="553"/>
                  <a:pt x="56" y="553"/>
                  <a:pt x="56" y="553"/>
                </a:cubicBezTo>
                <a:cubicBezTo>
                  <a:pt x="54" y="552"/>
                  <a:pt x="54" y="552"/>
                  <a:pt x="54" y="552"/>
                </a:cubicBezTo>
                <a:cubicBezTo>
                  <a:pt x="56" y="550"/>
                  <a:pt x="56" y="550"/>
                  <a:pt x="56" y="550"/>
                </a:cubicBezTo>
                <a:cubicBezTo>
                  <a:pt x="53" y="544"/>
                  <a:pt x="53" y="544"/>
                  <a:pt x="53" y="544"/>
                </a:cubicBezTo>
                <a:cubicBezTo>
                  <a:pt x="51" y="543"/>
                  <a:pt x="51" y="543"/>
                  <a:pt x="51" y="543"/>
                </a:cubicBezTo>
                <a:cubicBezTo>
                  <a:pt x="50" y="544"/>
                  <a:pt x="50" y="544"/>
                  <a:pt x="50" y="544"/>
                </a:cubicBezTo>
                <a:cubicBezTo>
                  <a:pt x="49" y="543"/>
                  <a:pt x="49" y="543"/>
                  <a:pt x="49" y="543"/>
                </a:cubicBezTo>
                <a:cubicBezTo>
                  <a:pt x="50" y="541"/>
                  <a:pt x="50" y="541"/>
                  <a:pt x="50" y="541"/>
                </a:cubicBezTo>
                <a:cubicBezTo>
                  <a:pt x="45" y="542"/>
                  <a:pt x="45" y="542"/>
                  <a:pt x="45" y="542"/>
                </a:cubicBezTo>
                <a:cubicBezTo>
                  <a:pt x="43" y="544"/>
                  <a:pt x="43" y="544"/>
                  <a:pt x="43" y="544"/>
                </a:cubicBezTo>
                <a:cubicBezTo>
                  <a:pt x="42" y="548"/>
                  <a:pt x="42" y="548"/>
                  <a:pt x="42" y="548"/>
                </a:cubicBezTo>
                <a:cubicBezTo>
                  <a:pt x="44" y="549"/>
                  <a:pt x="44" y="549"/>
                  <a:pt x="44" y="549"/>
                </a:cubicBezTo>
                <a:cubicBezTo>
                  <a:pt x="43" y="551"/>
                  <a:pt x="43" y="551"/>
                  <a:pt x="43" y="551"/>
                </a:cubicBezTo>
                <a:cubicBezTo>
                  <a:pt x="44" y="552"/>
                  <a:pt x="44" y="552"/>
                  <a:pt x="44" y="552"/>
                </a:cubicBezTo>
                <a:cubicBezTo>
                  <a:pt x="43" y="551"/>
                  <a:pt x="38" y="553"/>
                  <a:pt x="39" y="549"/>
                </a:cubicBezTo>
                <a:cubicBezTo>
                  <a:pt x="36" y="546"/>
                  <a:pt x="46" y="549"/>
                  <a:pt x="38" y="545"/>
                </a:cubicBezTo>
                <a:cubicBezTo>
                  <a:pt x="38" y="543"/>
                  <a:pt x="38" y="543"/>
                  <a:pt x="38" y="543"/>
                </a:cubicBezTo>
                <a:cubicBezTo>
                  <a:pt x="40" y="540"/>
                  <a:pt x="43" y="544"/>
                  <a:pt x="42" y="540"/>
                </a:cubicBezTo>
                <a:cubicBezTo>
                  <a:pt x="40" y="540"/>
                  <a:pt x="40" y="540"/>
                  <a:pt x="40" y="540"/>
                </a:cubicBezTo>
                <a:cubicBezTo>
                  <a:pt x="39" y="538"/>
                  <a:pt x="39" y="538"/>
                  <a:pt x="39" y="538"/>
                </a:cubicBezTo>
                <a:cubicBezTo>
                  <a:pt x="45" y="536"/>
                  <a:pt x="45" y="536"/>
                  <a:pt x="45" y="536"/>
                </a:cubicBezTo>
                <a:cubicBezTo>
                  <a:pt x="47" y="530"/>
                  <a:pt x="49" y="528"/>
                  <a:pt x="57" y="527"/>
                </a:cubicBezTo>
                <a:cubicBezTo>
                  <a:pt x="60" y="524"/>
                  <a:pt x="60" y="524"/>
                  <a:pt x="60" y="524"/>
                </a:cubicBezTo>
                <a:cubicBezTo>
                  <a:pt x="63" y="524"/>
                  <a:pt x="63" y="524"/>
                  <a:pt x="63" y="524"/>
                </a:cubicBezTo>
                <a:cubicBezTo>
                  <a:pt x="64" y="522"/>
                  <a:pt x="64" y="522"/>
                  <a:pt x="64" y="522"/>
                </a:cubicBezTo>
                <a:cubicBezTo>
                  <a:pt x="70" y="519"/>
                  <a:pt x="70" y="519"/>
                  <a:pt x="70" y="519"/>
                </a:cubicBezTo>
                <a:cubicBezTo>
                  <a:pt x="83" y="511"/>
                  <a:pt x="83" y="511"/>
                  <a:pt x="83" y="511"/>
                </a:cubicBezTo>
                <a:cubicBezTo>
                  <a:pt x="84" y="508"/>
                  <a:pt x="84" y="508"/>
                  <a:pt x="84" y="508"/>
                </a:cubicBezTo>
                <a:cubicBezTo>
                  <a:pt x="87" y="509"/>
                  <a:pt x="87" y="509"/>
                  <a:pt x="87" y="509"/>
                </a:cubicBezTo>
                <a:cubicBezTo>
                  <a:pt x="88" y="509"/>
                  <a:pt x="88" y="512"/>
                  <a:pt x="89" y="508"/>
                </a:cubicBezTo>
                <a:cubicBezTo>
                  <a:pt x="88" y="508"/>
                  <a:pt x="88" y="508"/>
                  <a:pt x="88" y="508"/>
                </a:cubicBezTo>
                <a:cubicBezTo>
                  <a:pt x="95" y="505"/>
                  <a:pt x="95" y="505"/>
                  <a:pt x="95" y="505"/>
                </a:cubicBezTo>
                <a:cubicBezTo>
                  <a:pt x="93" y="503"/>
                  <a:pt x="93" y="503"/>
                  <a:pt x="93" y="503"/>
                </a:cubicBezTo>
                <a:cubicBezTo>
                  <a:pt x="97" y="503"/>
                  <a:pt x="97" y="503"/>
                  <a:pt x="97" y="503"/>
                </a:cubicBezTo>
                <a:cubicBezTo>
                  <a:pt x="95" y="500"/>
                  <a:pt x="95" y="500"/>
                  <a:pt x="95" y="500"/>
                </a:cubicBezTo>
                <a:cubicBezTo>
                  <a:pt x="98" y="498"/>
                  <a:pt x="98" y="498"/>
                  <a:pt x="98" y="498"/>
                </a:cubicBezTo>
                <a:cubicBezTo>
                  <a:pt x="101" y="500"/>
                  <a:pt x="101" y="500"/>
                  <a:pt x="101" y="500"/>
                </a:cubicBezTo>
                <a:cubicBezTo>
                  <a:pt x="101" y="496"/>
                  <a:pt x="101" y="496"/>
                  <a:pt x="101" y="496"/>
                </a:cubicBezTo>
                <a:cubicBezTo>
                  <a:pt x="101" y="498"/>
                  <a:pt x="101" y="498"/>
                  <a:pt x="101" y="498"/>
                </a:cubicBezTo>
                <a:cubicBezTo>
                  <a:pt x="103" y="498"/>
                  <a:pt x="103" y="498"/>
                  <a:pt x="103" y="498"/>
                </a:cubicBezTo>
                <a:cubicBezTo>
                  <a:pt x="112" y="495"/>
                  <a:pt x="112" y="495"/>
                  <a:pt x="112" y="495"/>
                </a:cubicBezTo>
                <a:cubicBezTo>
                  <a:pt x="115" y="493"/>
                  <a:pt x="115" y="493"/>
                  <a:pt x="115" y="493"/>
                </a:cubicBezTo>
                <a:cubicBezTo>
                  <a:pt x="123" y="489"/>
                  <a:pt x="123" y="489"/>
                  <a:pt x="123" y="489"/>
                </a:cubicBezTo>
                <a:cubicBezTo>
                  <a:pt x="123" y="487"/>
                  <a:pt x="123" y="487"/>
                  <a:pt x="123" y="487"/>
                </a:cubicBezTo>
                <a:cubicBezTo>
                  <a:pt x="125" y="488"/>
                  <a:pt x="125" y="488"/>
                  <a:pt x="125" y="488"/>
                </a:cubicBezTo>
                <a:cubicBezTo>
                  <a:pt x="129" y="483"/>
                  <a:pt x="127" y="493"/>
                  <a:pt x="132" y="484"/>
                </a:cubicBezTo>
                <a:cubicBezTo>
                  <a:pt x="124" y="484"/>
                  <a:pt x="124" y="484"/>
                  <a:pt x="124" y="484"/>
                </a:cubicBezTo>
                <a:cubicBezTo>
                  <a:pt x="125" y="483"/>
                  <a:pt x="125" y="483"/>
                  <a:pt x="125" y="483"/>
                </a:cubicBezTo>
                <a:cubicBezTo>
                  <a:pt x="130" y="482"/>
                  <a:pt x="130" y="482"/>
                  <a:pt x="130" y="482"/>
                </a:cubicBezTo>
                <a:cubicBezTo>
                  <a:pt x="135" y="482"/>
                  <a:pt x="135" y="482"/>
                  <a:pt x="135" y="482"/>
                </a:cubicBezTo>
                <a:cubicBezTo>
                  <a:pt x="146" y="478"/>
                  <a:pt x="146" y="478"/>
                  <a:pt x="146" y="478"/>
                </a:cubicBezTo>
                <a:cubicBezTo>
                  <a:pt x="153" y="475"/>
                  <a:pt x="153" y="475"/>
                  <a:pt x="153" y="475"/>
                </a:cubicBezTo>
                <a:cubicBezTo>
                  <a:pt x="155" y="473"/>
                  <a:pt x="155" y="473"/>
                  <a:pt x="155" y="473"/>
                </a:cubicBezTo>
                <a:cubicBezTo>
                  <a:pt x="154" y="468"/>
                  <a:pt x="154" y="468"/>
                  <a:pt x="154" y="468"/>
                </a:cubicBezTo>
                <a:cubicBezTo>
                  <a:pt x="157" y="468"/>
                  <a:pt x="157" y="468"/>
                  <a:pt x="157" y="468"/>
                </a:cubicBezTo>
                <a:cubicBezTo>
                  <a:pt x="156" y="470"/>
                  <a:pt x="156" y="470"/>
                  <a:pt x="156" y="470"/>
                </a:cubicBezTo>
                <a:cubicBezTo>
                  <a:pt x="158" y="471"/>
                  <a:pt x="158" y="471"/>
                  <a:pt x="158" y="471"/>
                </a:cubicBezTo>
                <a:cubicBezTo>
                  <a:pt x="160" y="472"/>
                  <a:pt x="161" y="470"/>
                  <a:pt x="161" y="470"/>
                </a:cubicBezTo>
                <a:cubicBezTo>
                  <a:pt x="156" y="466"/>
                  <a:pt x="170" y="468"/>
                  <a:pt x="158" y="466"/>
                </a:cubicBezTo>
                <a:cubicBezTo>
                  <a:pt x="163" y="467"/>
                  <a:pt x="163" y="467"/>
                  <a:pt x="163" y="467"/>
                </a:cubicBezTo>
                <a:cubicBezTo>
                  <a:pt x="162" y="465"/>
                  <a:pt x="162" y="465"/>
                  <a:pt x="162" y="465"/>
                </a:cubicBezTo>
                <a:cubicBezTo>
                  <a:pt x="167" y="467"/>
                  <a:pt x="167" y="467"/>
                  <a:pt x="167" y="467"/>
                </a:cubicBezTo>
                <a:cubicBezTo>
                  <a:pt x="169" y="468"/>
                  <a:pt x="168" y="465"/>
                  <a:pt x="171" y="466"/>
                </a:cubicBezTo>
                <a:cubicBezTo>
                  <a:pt x="167" y="464"/>
                  <a:pt x="167" y="464"/>
                  <a:pt x="167" y="464"/>
                </a:cubicBezTo>
                <a:cubicBezTo>
                  <a:pt x="157" y="463"/>
                  <a:pt x="157" y="463"/>
                  <a:pt x="157" y="463"/>
                </a:cubicBezTo>
                <a:cubicBezTo>
                  <a:pt x="152" y="461"/>
                  <a:pt x="152" y="461"/>
                  <a:pt x="152" y="461"/>
                </a:cubicBezTo>
                <a:cubicBezTo>
                  <a:pt x="143" y="462"/>
                  <a:pt x="143" y="462"/>
                  <a:pt x="143" y="462"/>
                </a:cubicBezTo>
                <a:cubicBezTo>
                  <a:pt x="140" y="460"/>
                  <a:pt x="140" y="460"/>
                  <a:pt x="140" y="460"/>
                </a:cubicBezTo>
                <a:cubicBezTo>
                  <a:pt x="139" y="462"/>
                  <a:pt x="139" y="462"/>
                  <a:pt x="139" y="462"/>
                </a:cubicBezTo>
                <a:cubicBezTo>
                  <a:pt x="139" y="461"/>
                  <a:pt x="139" y="461"/>
                  <a:pt x="139" y="461"/>
                </a:cubicBezTo>
                <a:cubicBezTo>
                  <a:pt x="136" y="461"/>
                  <a:pt x="136" y="461"/>
                  <a:pt x="136" y="461"/>
                </a:cubicBezTo>
                <a:cubicBezTo>
                  <a:pt x="138" y="459"/>
                  <a:pt x="138" y="459"/>
                  <a:pt x="138" y="459"/>
                </a:cubicBezTo>
                <a:cubicBezTo>
                  <a:pt x="130" y="457"/>
                  <a:pt x="130" y="457"/>
                  <a:pt x="130" y="457"/>
                </a:cubicBezTo>
                <a:cubicBezTo>
                  <a:pt x="121" y="461"/>
                  <a:pt x="121" y="461"/>
                  <a:pt x="121" y="461"/>
                </a:cubicBezTo>
                <a:cubicBezTo>
                  <a:pt x="119" y="459"/>
                  <a:pt x="119" y="459"/>
                  <a:pt x="119" y="459"/>
                </a:cubicBezTo>
                <a:cubicBezTo>
                  <a:pt x="116" y="462"/>
                  <a:pt x="116" y="462"/>
                  <a:pt x="116" y="462"/>
                </a:cubicBezTo>
                <a:cubicBezTo>
                  <a:pt x="111" y="462"/>
                  <a:pt x="111" y="462"/>
                  <a:pt x="111" y="462"/>
                </a:cubicBezTo>
                <a:cubicBezTo>
                  <a:pt x="103" y="470"/>
                  <a:pt x="103" y="470"/>
                  <a:pt x="103" y="470"/>
                </a:cubicBezTo>
                <a:cubicBezTo>
                  <a:pt x="105" y="470"/>
                  <a:pt x="105" y="470"/>
                  <a:pt x="105" y="470"/>
                </a:cubicBezTo>
                <a:cubicBezTo>
                  <a:pt x="109" y="470"/>
                  <a:pt x="109" y="470"/>
                  <a:pt x="109" y="470"/>
                </a:cubicBezTo>
                <a:cubicBezTo>
                  <a:pt x="110" y="472"/>
                  <a:pt x="110" y="472"/>
                  <a:pt x="110" y="472"/>
                </a:cubicBezTo>
                <a:cubicBezTo>
                  <a:pt x="115" y="475"/>
                  <a:pt x="115" y="475"/>
                  <a:pt x="115" y="475"/>
                </a:cubicBezTo>
                <a:cubicBezTo>
                  <a:pt x="113" y="475"/>
                  <a:pt x="113" y="475"/>
                  <a:pt x="113" y="475"/>
                </a:cubicBezTo>
                <a:cubicBezTo>
                  <a:pt x="108" y="472"/>
                  <a:pt x="108" y="472"/>
                  <a:pt x="108" y="472"/>
                </a:cubicBezTo>
                <a:cubicBezTo>
                  <a:pt x="107" y="473"/>
                  <a:pt x="107" y="473"/>
                  <a:pt x="107" y="473"/>
                </a:cubicBezTo>
                <a:cubicBezTo>
                  <a:pt x="107" y="474"/>
                  <a:pt x="107" y="474"/>
                  <a:pt x="107" y="474"/>
                </a:cubicBezTo>
                <a:cubicBezTo>
                  <a:pt x="106" y="472"/>
                  <a:pt x="106" y="472"/>
                  <a:pt x="106" y="472"/>
                </a:cubicBezTo>
                <a:cubicBezTo>
                  <a:pt x="104" y="472"/>
                  <a:pt x="104" y="472"/>
                  <a:pt x="104" y="472"/>
                </a:cubicBezTo>
                <a:cubicBezTo>
                  <a:pt x="105" y="472"/>
                  <a:pt x="105" y="472"/>
                  <a:pt x="105" y="472"/>
                </a:cubicBezTo>
                <a:cubicBezTo>
                  <a:pt x="103" y="470"/>
                  <a:pt x="103" y="470"/>
                  <a:pt x="103" y="470"/>
                </a:cubicBezTo>
                <a:cubicBezTo>
                  <a:pt x="96" y="471"/>
                  <a:pt x="96" y="471"/>
                  <a:pt x="96" y="471"/>
                </a:cubicBezTo>
                <a:cubicBezTo>
                  <a:pt x="91" y="474"/>
                  <a:pt x="91" y="474"/>
                  <a:pt x="91" y="474"/>
                </a:cubicBezTo>
                <a:cubicBezTo>
                  <a:pt x="90" y="473"/>
                  <a:pt x="99" y="474"/>
                  <a:pt x="88" y="474"/>
                </a:cubicBezTo>
                <a:cubicBezTo>
                  <a:pt x="87" y="478"/>
                  <a:pt x="95" y="471"/>
                  <a:pt x="89" y="478"/>
                </a:cubicBezTo>
                <a:cubicBezTo>
                  <a:pt x="84" y="476"/>
                  <a:pt x="84" y="476"/>
                  <a:pt x="84" y="476"/>
                </a:cubicBezTo>
                <a:cubicBezTo>
                  <a:pt x="84" y="475"/>
                  <a:pt x="84" y="475"/>
                  <a:pt x="84" y="475"/>
                </a:cubicBezTo>
                <a:cubicBezTo>
                  <a:pt x="74" y="479"/>
                  <a:pt x="74" y="479"/>
                  <a:pt x="74" y="479"/>
                </a:cubicBezTo>
                <a:cubicBezTo>
                  <a:pt x="76" y="480"/>
                  <a:pt x="76" y="480"/>
                  <a:pt x="76" y="480"/>
                </a:cubicBezTo>
                <a:cubicBezTo>
                  <a:pt x="73" y="481"/>
                  <a:pt x="73" y="481"/>
                  <a:pt x="73" y="481"/>
                </a:cubicBezTo>
                <a:cubicBezTo>
                  <a:pt x="73" y="482"/>
                  <a:pt x="73" y="482"/>
                  <a:pt x="73" y="482"/>
                </a:cubicBezTo>
                <a:cubicBezTo>
                  <a:pt x="68" y="484"/>
                  <a:pt x="68" y="484"/>
                  <a:pt x="68" y="484"/>
                </a:cubicBezTo>
                <a:cubicBezTo>
                  <a:pt x="67" y="485"/>
                  <a:pt x="66" y="490"/>
                  <a:pt x="63" y="488"/>
                </a:cubicBezTo>
                <a:cubicBezTo>
                  <a:pt x="63" y="489"/>
                  <a:pt x="67" y="488"/>
                  <a:pt x="63" y="491"/>
                </a:cubicBezTo>
                <a:cubicBezTo>
                  <a:pt x="65" y="491"/>
                  <a:pt x="65" y="491"/>
                  <a:pt x="65" y="491"/>
                </a:cubicBezTo>
                <a:cubicBezTo>
                  <a:pt x="65" y="491"/>
                  <a:pt x="67" y="489"/>
                  <a:pt x="64" y="492"/>
                </a:cubicBezTo>
                <a:cubicBezTo>
                  <a:pt x="62" y="491"/>
                  <a:pt x="62" y="491"/>
                  <a:pt x="62" y="491"/>
                </a:cubicBezTo>
                <a:cubicBezTo>
                  <a:pt x="57" y="491"/>
                  <a:pt x="57" y="491"/>
                  <a:pt x="57" y="491"/>
                </a:cubicBezTo>
                <a:cubicBezTo>
                  <a:pt x="56" y="489"/>
                  <a:pt x="72" y="489"/>
                  <a:pt x="52" y="495"/>
                </a:cubicBezTo>
                <a:cubicBezTo>
                  <a:pt x="48" y="495"/>
                  <a:pt x="48" y="495"/>
                  <a:pt x="48" y="495"/>
                </a:cubicBezTo>
                <a:cubicBezTo>
                  <a:pt x="49" y="494"/>
                  <a:pt x="49" y="494"/>
                  <a:pt x="49" y="494"/>
                </a:cubicBezTo>
                <a:cubicBezTo>
                  <a:pt x="46" y="491"/>
                  <a:pt x="46" y="491"/>
                  <a:pt x="46" y="491"/>
                </a:cubicBezTo>
                <a:cubicBezTo>
                  <a:pt x="50" y="491"/>
                  <a:pt x="50" y="491"/>
                  <a:pt x="50" y="491"/>
                </a:cubicBezTo>
                <a:cubicBezTo>
                  <a:pt x="54" y="487"/>
                  <a:pt x="54" y="487"/>
                  <a:pt x="54" y="487"/>
                </a:cubicBezTo>
                <a:cubicBezTo>
                  <a:pt x="48" y="483"/>
                  <a:pt x="48" y="483"/>
                  <a:pt x="48" y="483"/>
                </a:cubicBezTo>
                <a:cubicBezTo>
                  <a:pt x="44" y="483"/>
                  <a:pt x="44" y="483"/>
                  <a:pt x="44" y="483"/>
                </a:cubicBezTo>
                <a:cubicBezTo>
                  <a:pt x="45" y="481"/>
                  <a:pt x="45" y="481"/>
                  <a:pt x="45" y="481"/>
                </a:cubicBezTo>
                <a:cubicBezTo>
                  <a:pt x="50" y="483"/>
                  <a:pt x="50" y="483"/>
                  <a:pt x="50" y="483"/>
                </a:cubicBezTo>
                <a:cubicBezTo>
                  <a:pt x="49" y="478"/>
                  <a:pt x="49" y="478"/>
                  <a:pt x="49" y="478"/>
                </a:cubicBezTo>
                <a:cubicBezTo>
                  <a:pt x="56" y="475"/>
                  <a:pt x="56" y="475"/>
                  <a:pt x="56" y="475"/>
                </a:cubicBezTo>
                <a:cubicBezTo>
                  <a:pt x="56" y="477"/>
                  <a:pt x="56" y="477"/>
                  <a:pt x="56" y="477"/>
                </a:cubicBezTo>
                <a:cubicBezTo>
                  <a:pt x="58" y="477"/>
                  <a:pt x="58" y="477"/>
                  <a:pt x="58" y="477"/>
                </a:cubicBezTo>
                <a:cubicBezTo>
                  <a:pt x="56" y="479"/>
                  <a:pt x="56" y="479"/>
                  <a:pt x="56" y="479"/>
                </a:cubicBezTo>
                <a:cubicBezTo>
                  <a:pt x="58" y="479"/>
                  <a:pt x="58" y="479"/>
                  <a:pt x="58" y="479"/>
                </a:cubicBezTo>
                <a:cubicBezTo>
                  <a:pt x="60" y="479"/>
                  <a:pt x="60" y="479"/>
                  <a:pt x="60" y="479"/>
                </a:cubicBezTo>
                <a:cubicBezTo>
                  <a:pt x="60" y="478"/>
                  <a:pt x="60" y="478"/>
                  <a:pt x="60" y="478"/>
                </a:cubicBezTo>
                <a:cubicBezTo>
                  <a:pt x="64" y="481"/>
                  <a:pt x="64" y="481"/>
                  <a:pt x="64" y="481"/>
                </a:cubicBezTo>
                <a:cubicBezTo>
                  <a:pt x="70" y="478"/>
                  <a:pt x="70" y="478"/>
                  <a:pt x="70" y="478"/>
                </a:cubicBezTo>
                <a:cubicBezTo>
                  <a:pt x="67" y="473"/>
                  <a:pt x="67" y="473"/>
                  <a:pt x="67" y="473"/>
                </a:cubicBezTo>
                <a:cubicBezTo>
                  <a:pt x="70" y="471"/>
                  <a:pt x="70" y="471"/>
                  <a:pt x="70" y="471"/>
                </a:cubicBezTo>
                <a:cubicBezTo>
                  <a:pt x="72" y="470"/>
                  <a:pt x="63" y="476"/>
                  <a:pt x="74" y="472"/>
                </a:cubicBezTo>
                <a:cubicBezTo>
                  <a:pt x="72" y="470"/>
                  <a:pt x="72" y="470"/>
                  <a:pt x="72" y="470"/>
                </a:cubicBezTo>
                <a:cubicBezTo>
                  <a:pt x="77" y="469"/>
                  <a:pt x="77" y="469"/>
                  <a:pt x="77" y="469"/>
                </a:cubicBezTo>
                <a:cubicBezTo>
                  <a:pt x="75" y="467"/>
                  <a:pt x="75" y="467"/>
                  <a:pt x="75" y="467"/>
                </a:cubicBezTo>
                <a:cubicBezTo>
                  <a:pt x="70" y="468"/>
                  <a:pt x="70" y="468"/>
                  <a:pt x="70" y="468"/>
                </a:cubicBezTo>
                <a:cubicBezTo>
                  <a:pt x="71" y="466"/>
                  <a:pt x="71" y="466"/>
                  <a:pt x="71" y="466"/>
                </a:cubicBezTo>
                <a:cubicBezTo>
                  <a:pt x="74" y="466"/>
                  <a:pt x="74" y="466"/>
                  <a:pt x="74" y="466"/>
                </a:cubicBezTo>
                <a:cubicBezTo>
                  <a:pt x="73" y="464"/>
                  <a:pt x="69" y="475"/>
                  <a:pt x="74" y="462"/>
                </a:cubicBezTo>
                <a:cubicBezTo>
                  <a:pt x="77" y="461"/>
                  <a:pt x="77" y="461"/>
                  <a:pt x="77" y="461"/>
                </a:cubicBezTo>
                <a:cubicBezTo>
                  <a:pt x="78" y="463"/>
                  <a:pt x="69" y="465"/>
                  <a:pt x="77" y="465"/>
                </a:cubicBezTo>
                <a:cubicBezTo>
                  <a:pt x="77" y="464"/>
                  <a:pt x="77" y="464"/>
                  <a:pt x="77" y="464"/>
                </a:cubicBezTo>
                <a:cubicBezTo>
                  <a:pt x="78" y="464"/>
                  <a:pt x="70" y="470"/>
                  <a:pt x="81" y="465"/>
                </a:cubicBezTo>
                <a:cubicBezTo>
                  <a:pt x="83" y="464"/>
                  <a:pt x="83" y="464"/>
                  <a:pt x="83" y="464"/>
                </a:cubicBezTo>
                <a:cubicBezTo>
                  <a:pt x="81" y="462"/>
                  <a:pt x="81" y="462"/>
                  <a:pt x="81" y="462"/>
                </a:cubicBezTo>
                <a:cubicBezTo>
                  <a:pt x="87" y="460"/>
                  <a:pt x="87" y="460"/>
                  <a:pt x="87" y="460"/>
                </a:cubicBezTo>
                <a:cubicBezTo>
                  <a:pt x="88" y="460"/>
                  <a:pt x="84" y="462"/>
                  <a:pt x="88" y="459"/>
                </a:cubicBezTo>
                <a:cubicBezTo>
                  <a:pt x="91" y="464"/>
                  <a:pt x="74" y="458"/>
                  <a:pt x="94" y="461"/>
                </a:cubicBezTo>
                <a:cubicBezTo>
                  <a:pt x="95" y="459"/>
                  <a:pt x="95" y="459"/>
                  <a:pt x="95" y="459"/>
                </a:cubicBezTo>
                <a:cubicBezTo>
                  <a:pt x="88" y="456"/>
                  <a:pt x="88" y="456"/>
                  <a:pt x="88" y="456"/>
                </a:cubicBezTo>
                <a:cubicBezTo>
                  <a:pt x="88" y="454"/>
                  <a:pt x="88" y="454"/>
                  <a:pt x="88" y="454"/>
                </a:cubicBezTo>
                <a:cubicBezTo>
                  <a:pt x="87" y="453"/>
                  <a:pt x="87" y="453"/>
                  <a:pt x="87" y="453"/>
                </a:cubicBezTo>
                <a:cubicBezTo>
                  <a:pt x="91" y="451"/>
                  <a:pt x="91" y="451"/>
                  <a:pt x="91" y="451"/>
                </a:cubicBezTo>
                <a:cubicBezTo>
                  <a:pt x="92" y="455"/>
                  <a:pt x="92" y="455"/>
                  <a:pt x="92" y="455"/>
                </a:cubicBezTo>
                <a:cubicBezTo>
                  <a:pt x="95" y="456"/>
                  <a:pt x="82" y="462"/>
                  <a:pt x="97" y="453"/>
                </a:cubicBezTo>
                <a:cubicBezTo>
                  <a:pt x="93" y="451"/>
                  <a:pt x="93" y="451"/>
                  <a:pt x="93" y="451"/>
                </a:cubicBezTo>
                <a:cubicBezTo>
                  <a:pt x="95" y="450"/>
                  <a:pt x="95" y="450"/>
                  <a:pt x="95" y="450"/>
                </a:cubicBezTo>
                <a:cubicBezTo>
                  <a:pt x="96" y="451"/>
                  <a:pt x="88" y="453"/>
                  <a:pt x="98" y="451"/>
                </a:cubicBezTo>
                <a:cubicBezTo>
                  <a:pt x="96" y="449"/>
                  <a:pt x="96" y="449"/>
                  <a:pt x="96" y="449"/>
                </a:cubicBezTo>
                <a:cubicBezTo>
                  <a:pt x="92" y="448"/>
                  <a:pt x="92" y="448"/>
                  <a:pt x="92" y="448"/>
                </a:cubicBezTo>
                <a:cubicBezTo>
                  <a:pt x="95" y="444"/>
                  <a:pt x="95" y="444"/>
                  <a:pt x="95" y="444"/>
                </a:cubicBezTo>
                <a:cubicBezTo>
                  <a:pt x="98" y="443"/>
                  <a:pt x="98" y="443"/>
                  <a:pt x="98" y="443"/>
                </a:cubicBezTo>
                <a:cubicBezTo>
                  <a:pt x="99" y="443"/>
                  <a:pt x="99" y="443"/>
                  <a:pt x="99" y="443"/>
                </a:cubicBezTo>
                <a:cubicBezTo>
                  <a:pt x="100" y="439"/>
                  <a:pt x="94" y="447"/>
                  <a:pt x="101" y="439"/>
                </a:cubicBezTo>
                <a:cubicBezTo>
                  <a:pt x="106" y="437"/>
                  <a:pt x="100" y="447"/>
                  <a:pt x="106" y="438"/>
                </a:cubicBezTo>
                <a:cubicBezTo>
                  <a:pt x="109" y="439"/>
                  <a:pt x="109" y="439"/>
                  <a:pt x="109" y="439"/>
                </a:cubicBezTo>
                <a:cubicBezTo>
                  <a:pt x="113" y="438"/>
                  <a:pt x="113" y="438"/>
                  <a:pt x="113" y="438"/>
                </a:cubicBezTo>
                <a:cubicBezTo>
                  <a:pt x="115" y="437"/>
                  <a:pt x="102" y="445"/>
                  <a:pt x="119" y="437"/>
                </a:cubicBezTo>
                <a:cubicBezTo>
                  <a:pt x="119" y="437"/>
                  <a:pt x="114" y="436"/>
                  <a:pt x="120" y="437"/>
                </a:cubicBezTo>
                <a:cubicBezTo>
                  <a:pt x="124" y="433"/>
                  <a:pt x="124" y="433"/>
                  <a:pt x="124" y="433"/>
                </a:cubicBezTo>
                <a:cubicBezTo>
                  <a:pt x="122" y="431"/>
                  <a:pt x="122" y="431"/>
                  <a:pt x="122" y="431"/>
                </a:cubicBezTo>
                <a:cubicBezTo>
                  <a:pt x="119" y="431"/>
                  <a:pt x="122" y="436"/>
                  <a:pt x="117" y="433"/>
                </a:cubicBezTo>
                <a:cubicBezTo>
                  <a:pt x="117" y="430"/>
                  <a:pt x="117" y="430"/>
                  <a:pt x="117" y="430"/>
                </a:cubicBezTo>
                <a:cubicBezTo>
                  <a:pt x="121" y="430"/>
                  <a:pt x="121" y="430"/>
                  <a:pt x="121" y="430"/>
                </a:cubicBezTo>
                <a:cubicBezTo>
                  <a:pt x="121" y="429"/>
                  <a:pt x="121" y="429"/>
                  <a:pt x="121" y="429"/>
                </a:cubicBezTo>
                <a:cubicBezTo>
                  <a:pt x="122" y="428"/>
                  <a:pt x="122" y="428"/>
                  <a:pt x="122" y="428"/>
                </a:cubicBezTo>
                <a:cubicBezTo>
                  <a:pt x="129" y="430"/>
                  <a:pt x="129" y="430"/>
                  <a:pt x="129" y="430"/>
                </a:cubicBezTo>
                <a:cubicBezTo>
                  <a:pt x="129" y="428"/>
                  <a:pt x="129" y="428"/>
                  <a:pt x="129" y="428"/>
                </a:cubicBezTo>
                <a:cubicBezTo>
                  <a:pt x="130" y="428"/>
                  <a:pt x="130" y="428"/>
                  <a:pt x="130" y="428"/>
                </a:cubicBezTo>
                <a:cubicBezTo>
                  <a:pt x="144" y="423"/>
                  <a:pt x="144" y="423"/>
                  <a:pt x="144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47" y="421"/>
                  <a:pt x="147" y="421"/>
                  <a:pt x="147" y="421"/>
                </a:cubicBezTo>
                <a:cubicBezTo>
                  <a:pt x="136" y="420"/>
                  <a:pt x="136" y="420"/>
                  <a:pt x="136" y="420"/>
                </a:cubicBezTo>
                <a:cubicBezTo>
                  <a:pt x="139" y="419"/>
                  <a:pt x="139" y="419"/>
                  <a:pt x="139" y="419"/>
                </a:cubicBezTo>
                <a:cubicBezTo>
                  <a:pt x="135" y="418"/>
                  <a:pt x="135" y="418"/>
                  <a:pt x="135" y="418"/>
                </a:cubicBezTo>
                <a:cubicBezTo>
                  <a:pt x="137" y="416"/>
                  <a:pt x="137" y="416"/>
                  <a:pt x="137" y="416"/>
                </a:cubicBezTo>
                <a:cubicBezTo>
                  <a:pt x="146" y="413"/>
                  <a:pt x="146" y="413"/>
                  <a:pt x="146" y="413"/>
                </a:cubicBezTo>
                <a:cubicBezTo>
                  <a:pt x="146" y="409"/>
                  <a:pt x="146" y="409"/>
                  <a:pt x="146" y="409"/>
                </a:cubicBezTo>
                <a:cubicBezTo>
                  <a:pt x="146" y="408"/>
                  <a:pt x="142" y="411"/>
                  <a:pt x="147" y="409"/>
                </a:cubicBezTo>
                <a:cubicBezTo>
                  <a:pt x="146" y="408"/>
                  <a:pt x="146" y="408"/>
                  <a:pt x="146" y="408"/>
                </a:cubicBezTo>
                <a:cubicBezTo>
                  <a:pt x="138" y="411"/>
                  <a:pt x="144" y="416"/>
                  <a:pt x="126" y="417"/>
                </a:cubicBezTo>
                <a:cubicBezTo>
                  <a:pt x="124" y="419"/>
                  <a:pt x="125" y="423"/>
                  <a:pt x="120" y="421"/>
                </a:cubicBezTo>
                <a:cubicBezTo>
                  <a:pt x="121" y="422"/>
                  <a:pt x="121" y="422"/>
                  <a:pt x="121" y="422"/>
                </a:cubicBezTo>
                <a:cubicBezTo>
                  <a:pt x="124" y="420"/>
                  <a:pt x="124" y="420"/>
                  <a:pt x="124" y="420"/>
                </a:cubicBezTo>
                <a:cubicBezTo>
                  <a:pt x="128" y="422"/>
                  <a:pt x="128" y="422"/>
                  <a:pt x="128" y="422"/>
                </a:cubicBezTo>
                <a:cubicBezTo>
                  <a:pt x="129" y="421"/>
                  <a:pt x="129" y="421"/>
                  <a:pt x="129" y="421"/>
                </a:cubicBezTo>
                <a:cubicBezTo>
                  <a:pt x="130" y="421"/>
                  <a:pt x="126" y="427"/>
                  <a:pt x="134" y="421"/>
                </a:cubicBezTo>
                <a:cubicBezTo>
                  <a:pt x="135" y="421"/>
                  <a:pt x="135" y="421"/>
                  <a:pt x="135" y="421"/>
                </a:cubicBezTo>
                <a:cubicBezTo>
                  <a:pt x="126" y="424"/>
                  <a:pt x="126" y="424"/>
                  <a:pt x="126" y="424"/>
                </a:cubicBezTo>
                <a:cubicBezTo>
                  <a:pt x="124" y="424"/>
                  <a:pt x="124" y="424"/>
                  <a:pt x="124" y="424"/>
                </a:cubicBezTo>
                <a:cubicBezTo>
                  <a:pt x="126" y="426"/>
                  <a:pt x="126" y="426"/>
                  <a:pt x="126" y="426"/>
                </a:cubicBezTo>
                <a:cubicBezTo>
                  <a:pt x="125" y="425"/>
                  <a:pt x="123" y="433"/>
                  <a:pt x="123" y="424"/>
                </a:cubicBezTo>
                <a:cubicBezTo>
                  <a:pt x="114" y="427"/>
                  <a:pt x="114" y="427"/>
                  <a:pt x="114" y="427"/>
                </a:cubicBezTo>
                <a:cubicBezTo>
                  <a:pt x="114" y="427"/>
                  <a:pt x="112" y="430"/>
                  <a:pt x="115" y="426"/>
                </a:cubicBezTo>
                <a:cubicBezTo>
                  <a:pt x="113" y="425"/>
                  <a:pt x="113" y="425"/>
                  <a:pt x="113" y="425"/>
                </a:cubicBezTo>
                <a:cubicBezTo>
                  <a:pt x="111" y="428"/>
                  <a:pt x="111" y="428"/>
                  <a:pt x="111" y="428"/>
                </a:cubicBezTo>
                <a:cubicBezTo>
                  <a:pt x="112" y="429"/>
                  <a:pt x="112" y="429"/>
                  <a:pt x="112" y="429"/>
                </a:cubicBezTo>
                <a:cubicBezTo>
                  <a:pt x="110" y="431"/>
                  <a:pt x="110" y="431"/>
                  <a:pt x="110" y="431"/>
                </a:cubicBezTo>
                <a:cubicBezTo>
                  <a:pt x="106" y="431"/>
                  <a:pt x="106" y="431"/>
                  <a:pt x="106" y="431"/>
                </a:cubicBezTo>
                <a:cubicBezTo>
                  <a:pt x="106" y="432"/>
                  <a:pt x="106" y="432"/>
                  <a:pt x="106" y="432"/>
                </a:cubicBezTo>
                <a:cubicBezTo>
                  <a:pt x="105" y="431"/>
                  <a:pt x="105" y="431"/>
                  <a:pt x="105" y="431"/>
                </a:cubicBezTo>
                <a:cubicBezTo>
                  <a:pt x="100" y="433"/>
                  <a:pt x="100" y="433"/>
                  <a:pt x="100" y="433"/>
                </a:cubicBezTo>
                <a:cubicBezTo>
                  <a:pt x="100" y="434"/>
                  <a:pt x="100" y="434"/>
                  <a:pt x="100" y="434"/>
                </a:cubicBezTo>
                <a:cubicBezTo>
                  <a:pt x="98" y="434"/>
                  <a:pt x="98" y="434"/>
                  <a:pt x="98" y="434"/>
                </a:cubicBezTo>
                <a:cubicBezTo>
                  <a:pt x="87" y="439"/>
                  <a:pt x="87" y="439"/>
                  <a:pt x="87" y="439"/>
                </a:cubicBezTo>
                <a:cubicBezTo>
                  <a:pt x="84" y="439"/>
                  <a:pt x="84" y="439"/>
                  <a:pt x="84" y="439"/>
                </a:cubicBezTo>
                <a:cubicBezTo>
                  <a:pt x="81" y="440"/>
                  <a:pt x="81" y="440"/>
                  <a:pt x="81" y="440"/>
                </a:cubicBezTo>
                <a:cubicBezTo>
                  <a:pt x="87" y="437"/>
                  <a:pt x="87" y="437"/>
                  <a:pt x="87" y="437"/>
                </a:cubicBezTo>
                <a:cubicBezTo>
                  <a:pt x="79" y="437"/>
                  <a:pt x="79" y="437"/>
                  <a:pt x="79" y="437"/>
                </a:cubicBezTo>
                <a:cubicBezTo>
                  <a:pt x="79" y="441"/>
                  <a:pt x="79" y="441"/>
                  <a:pt x="79" y="441"/>
                </a:cubicBezTo>
                <a:cubicBezTo>
                  <a:pt x="73" y="440"/>
                  <a:pt x="73" y="440"/>
                  <a:pt x="73" y="440"/>
                </a:cubicBezTo>
                <a:cubicBezTo>
                  <a:pt x="75" y="441"/>
                  <a:pt x="72" y="442"/>
                  <a:pt x="73" y="443"/>
                </a:cubicBezTo>
                <a:cubicBezTo>
                  <a:pt x="77" y="442"/>
                  <a:pt x="77" y="442"/>
                  <a:pt x="77" y="442"/>
                </a:cubicBezTo>
                <a:cubicBezTo>
                  <a:pt x="70" y="445"/>
                  <a:pt x="70" y="445"/>
                  <a:pt x="70" y="445"/>
                </a:cubicBezTo>
                <a:cubicBezTo>
                  <a:pt x="73" y="447"/>
                  <a:pt x="73" y="447"/>
                  <a:pt x="73" y="447"/>
                </a:cubicBezTo>
                <a:cubicBezTo>
                  <a:pt x="75" y="445"/>
                  <a:pt x="75" y="445"/>
                  <a:pt x="75" y="445"/>
                </a:cubicBezTo>
                <a:cubicBezTo>
                  <a:pt x="79" y="445"/>
                  <a:pt x="79" y="445"/>
                  <a:pt x="79" y="445"/>
                </a:cubicBezTo>
                <a:cubicBezTo>
                  <a:pt x="74" y="448"/>
                  <a:pt x="74" y="448"/>
                  <a:pt x="74" y="448"/>
                </a:cubicBezTo>
                <a:cubicBezTo>
                  <a:pt x="73" y="450"/>
                  <a:pt x="73" y="450"/>
                  <a:pt x="73" y="450"/>
                </a:cubicBezTo>
                <a:cubicBezTo>
                  <a:pt x="78" y="451"/>
                  <a:pt x="78" y="451"/>
                  <a:pt x="78" y="451"/>
                </a:cubicBezTo>
                <a:cubicBezTo>
                  <a:pt x="86" y="448"/>
                  <a:pt x="86" y="448"/>
                  <a:pt x="86" y="448"/>
                </a:cubicBezTo>
                <a:cubicBezTo>
                  <a:pt x="76" y="454"/>
                  <a:pt x="76" y="454"/>
                  <a:pt x="76" y="454"/>
                </a:cubicBezTo>
                <a:cubicBezTo>
                  <a:pt x="74" y="452"/>
                  <a:pt x="74" y="452"/>
                  <a:pt x="74" y="452"/>
                </a:cubicBezTo>
                <a:cubicBezTo>
                  <a:pt x="69" y="450"/>
                  <a:pt x="69" y="450"/>
                  <a:pt x="69" y="450"/>
                </a:cubicBezTo>
                <a:cubicBezTo>
                  <a:pt x="65" y="453"/>
                  <a:pt x="65" y="453"/>
                  <a:pt x="65" y="453"/>
                </a:cubicBezTo>
                <a:cubicBezTo>
                  <a:pt x="66" y="454"/>
                  <a:pt x="63" y="455"/>
                  <a:pt x="67" y="454"/>
                </a:cubicBezTo>
                <a:cubicBezTo>
                  <a:pt x="67" y="454"/>
                  <a:pt x="67" y="454"/>
                  <a:pt x="67" y="454"/>
                </a:cubicBezTo>
                <a:cubicBezTo>
                  <a:pt x="60" y="454"/>
                  <a:pt x="60" y="454"/>
                  <a:pt x="60" y="454"/>
                </a:cubicBezTo>
                <a:cubicBezTo>
                  <a:pt x="55" y="453"/>
                  <a:pt x="55" y="453"/>
                  <a:pt x="55" y="453"/>
                </a:cubicBezTo>
                <a:cubicBezTo>
                  <a:pt x="53" y="452"/>
                  <a:pt x="53" y="452"/>
                  <a:pt x="53" y="452"/>
                </a:cubicBezTo>
                <a:cubicBezTo>
                  <a:pt x="50" y="454"/>
                  <a:pt x="50" y="454"/>
                  <a:pt x="50" y="454"/>
                </a:cubicBezTo>
                <a:cubicBezTo>
                  <a:pt x="51" y="455"/>
                  <a:pt x="51" y="455"/>
                  <a:pt x="51" y="455"/>
                </a:cubicBezTo>
                <a:cubicBezTo>
                  <a:pt x="47" y="458"/>
                  <a:pt x="47" y="458"/>
                  <a:pt x="47" y="458"/>
                </a:cubicBezTo>
                <a:cubicBezTo>
                  <a:pt x="45" y="455"/>
                  <a:pt x="45" y="455"/>
                  <a:pt x="45" y="455"/>
                </a:cubicBezTo>
                <a:cubicBezTo>
                  <a:pt x="44" y="462"/>
                  <a:pt x="39" y="449"/>
                  <a:pt x="44" y="462"/>
                </a:cubicBezTo>
                <a:cubicBezTo>
                  <a:pt x="37" y="465"/>
                  <a:pt x="37" y="465"/>
                  <a:pt x="37" y="465"/>
                </a:cubicBezTo>
                <a:cubicBezTo>
                  <a:pt x="33" y="465"/>
                  <a:pt x="33" y="465"/>
                  <a:pt x="33" y="465"/>
                </a:cubicBezTo>
                <a:cubicBezTo>
                  <a:pt x="29" y="470"/>
                  <a:pt x="29" y="470"/>
                  <a:pt x="29" y="470"/>
                </a:cubicBezTo>
                <a:cubicBezTo>
                  <a:pt x="34" y="468"/>
                  <a:pt x="34" y="468"/>
                  <a:pt x="34" y="468"/>
                </a:cubicBezTo>
                <a:cubicBezTo>
                  <a:pt x="37" y="468"/>
                  <a:pt x="37" y="468"/>
                  <a:pt x="37" y="468"/>
                </a:cubicBezTo>
                <a:cubicBezTo>
                  <a:pt x="37" y="467"/>
                  <a:pt x="37" y="467"/>
                  <a:pt x="37" y="467"/>
                </a:cubicBezTo>
                <a:cubicBezTo>
                  <a:pt x="37" y="468"/>
                  <a:pt x="37" y="468"/>
                  <a:pt x="37" y="468"/>
                </a:cubicBezTo>
                <a:cubicBezTo>
                  <a:pt x="30" y="475"/>
                  <a:pt x="30" y="475"/>
                  <a:pt x="30" y="475"/>
                </a:cubicBezTo>
                <a:cubicBezTo>
                  <a:pt x="30" y="478"/>
                  <a:pt x="30" y="478"/>
                  <a:pt x="30" y="478"/>
                </a:cubicBezTo>
                <a:cubicBezTo>
                  <a:pt x="31" y="478"/>
                  <a:pt x="34" y="476"/>
                  <a:pt x="33" y="480"/>
                </a:cubicBezTo>
                <a:cubicBezTo>
                  <a:pt x="28" y="483"/>
                  <a:pt x="28" y="483"/>
                  <a:pt x="28" y="483"/>
                </a:cubicBezTo>
                <a:cubicBezTo>
                  <a:pt x="27" y="482"/>
                  <a:pt x="27" y="482"/>
                  <a:pt x="27" y="482"/>
                </a:cubicBezTo>
                <a:cubicBezTo>
                  <a:pt x="24" y="483"/>
                  <a:pt x="24" y="483"/>
                  <a:pt x="24" y="483"/>
                </a:cubicBezTo>
                <a:cubicBezTo>
                  <a:pt x="18" y="481"/>
                  <a:pt x="18" y="481"/>
                  <a:pt x="18" y="481"/>
                </a:cubicBezTo>
                <a:cubicBezTo>
                  <a:pt x="18" y="480"/>
                  <a:pt x="18" y="480"/>
                  <a:pt x="18" y="480"/>
                </a:cubicBezTo>
                <a:cubicBezTo>
                  <a:pt x="20" y="481"/>
                  <a:pt x="20" y="481"/>
                  <a:pt x="20" y="481"/>
                </a:cubicBezTo>
                <a:cubicBezTo>
                  <a:pt x="19" y="478"/>
                  <a:pt x="19" y="478"/>
                  <a:pt x="19" y="478"/>
                </a:cubicBezTo>
                <a:cubicBezTo>
                  <a:pt x="11" y="475"/>
                  <a:pt x="11" y="475"/>
                  <a:pt x="11" y="475"/>
                </a:cubicBezTo>
                <a:cubicBezTo>
                  <a:pt x="8" y="477"/>
                  <a:pt x="8" y="477"/>
                  <a:pt x="8" y="477"/>
                </a:cubicBezTo>
                <a:cubicBezTo>
                  <a:pt x="6" y="473"/>
                  <a:pt x="6" y="473"/>
                  <a:pt x="6" y="473"/>
                </a:cubicBezTo>
                <a:cubicBezTo>
                  <a:pt x="4" y="473"/>
                  <a:pt x="4" y="473"/>
                  <a:pt x="4" y="473"/>
                </a:cubicBezTo>
                <a:cubicBezTo>
                  <a:pt x="3" y="471"/>
                  <a:pt x="0" y="474"/>
                  <a:pt x="2" y="470"/>
                </a:cubicBezTo>
                <a:cubicBezTo>
                  <a:pt x="2" y="469"/>
                  <a:pt x="2" y="469"/>
                  <a:pt x="2" y="469"/>
                </a:cubicBezTo>
                <a:cubicBezTo>
                  <a:pt x="6" y="473"/>
                  <a:pt x="6" y="473"/>
                  <a:pt x="6" y="473"/>
                </a:cubicBezTo>
                <a:cubicBezTo>
                  <a:pt x="7" y="473"/>
                  <a:pt x="7" y="473"/>
                  <a:pt x="7" y="473"/>
                </a:cubicBezTo>
                <a:cubicBezTo>
                  <a:pt x="7" y="470"/>
                  <a:pt x="7" y="470"/>
                  <a:pt x="7" y="470"/>
                </a:cubicBezTo>
                <a:cubicBezTo>
                  <a:pt x="11" y="473"/>
                  <a:pt x="11" y="473"/>
                  <a:pt x="11" y="473"/>
                </a:cubicBezTo>
                <a:cubicBezTo>
                  <a:pt x="18" y="467"/>
                  <a:pt x="18" y="467"/>
                  <a:pt x="18" y="467"/>
                </a:cubicBezTo>
                <a:cubicBezTo>
                  <a:pt x="24" y="468"/>
                  <a:pt x="24" y="468"/>
                  <a:pt x="24" y="468"/>
                </a:cubicBezTo>
                <a:cubicBezTo>
                  <a:pt x="27" y="465"/>
                  <a:pt x="27" y="465"/>
                  <a:pt x="27" y="465"/>
                </a:cubicBezTo>
                <a:cubicBezTo>
                  <a:pt x="27" y="466"/>
                  <a:pt x="25" y="462"/>
                  <a:pt x="29" y="466"/>
                </a:cubicBezTo>
                <a:cubicBezTo>
                  <a:pt x="30" y="465"/>
                  <a:pt x="30" y="465"/>
                  <a:pt x="30" y="465"/>
                </a:cubicBezTo>
                <a:cubicBezTo>
                  <a:pt x="28" y="464"/>
                  <a:pt x="28" y="464"/>
                  <a:pt x="28" y="464"/>
                </a:cubicBezTo>
                <a:cubicBezTo>
                  <a:pt x="34" y="461"/>
                  <a:pt x="34" y="461"/>
                  <a:pt x="34" y="461"/>
                </a:cubicBezTo>
                <a:cubicBezTo>
                  <a:pt x="36" y="462"/>
                  <a:pt x="36" y="462"/>
                  <a:pt x="36" y="462"/>
                </a:cubicBezTo>
                <a:cubicBezTo>
                  <a:pt x="36" y="461"/>
                  <a:pt x="32" y="463"/>
                  <a:pt x="36" y="461"/>
                </a:cubicBezTo>
                <a:cubicBezTo>
                  <a:pt x="38" y="461"/>
                  <a:pt x="38" y="461"/>
                  <a:pt x="38" y="461"/>
                </a:cubicBezTo>
                <a:cubicBezTo>
                  <a:pt x="37" y="462"/>
                  <a:pt x="37" y="462"/>
                  <a:pt x="37" y="462"/>
                </a:cubicBezTo>
                <a:cubicBezTo>
                  <a:pt x="37" y="460"/>
                  <a:pt x="40" y="474"/>
                  <a:pt x="43" y="456"/>
                </a:cubicBezTo>
                <a:cubicBezTo>
                  <a:pt x="38" y="455"/>
                  <a:pt x="38" y="455"/>
                  <a:pt x="38" y="455"/>
                </a:cubicBezTo>
                <a:cubicBezTo>
                  <a:pt x="39" y="453"/>
                  <a:pt x="39" y="453"/>
                  <a:pt x="39" y="453"/>
                </a:cubicBezTo>
                <a:cubicBezTo>
                  <a:pt x="42" y="453"/>
                  <a:pt x="42" y="453"/>
                  <a:pt x="42" y="453"/>
                </a:cubicBezTo>
                <a:cubicBezTo>
                  <a:pt x="42" y="452"/>
                  <a:pt x="42" y="452"/>
                  <a:pt x="42" y="452"/>
                </a:cubicBezTo>
                <a:cubicBezTo>
                  <a:pt x="44" y="451"/>
                  <a:pt x="44" y="451"/>
                  <a:pt x="44" y="451"/>
                </a:cubicBezTo>
                <a:cubicBezTo>
                  <a:pt x="42" y="448"/>
                  <a:pt x="42" y="448"/>
                  <a:pt x="42" y="448"/>
                </a:cubicBezTo>
                <a:cubicBezTo>
                  <a:pt x="43" y="446"/>
                  <a:pt x="43" y="446"/>
                  <a:pt x="43" y="446"/>
                </a:cubicBezTo>
                <a:cubicBezTo>
                  <a:pt x="41" y="444"/>
                  <a:pt x="41" y="444"/>
                  <a:pt x="41" y="444"/>
                </a:cubicBezTo>
                <a:cubicBezTo>
                  <a:pt x="38" y="446"/>
                  <a:pt x="38" y="446"/>
                  <a:pt x="38" y="446"/>
                </a:cubicBezTo>
                <a:cubicBezTo>
                  <a:pt x="38" y="440"/>
                  <a:pt x="38" y="440"/>
                  <a:pt x="38" y="440"/>
                </a:cubicBezTo>
                <a:cubicBezTo>
                  <a:pt x="36" y="441"/>
                  <a:pt x="36" y="441"/>
                  <a:pt x="36" y="441"/>
                </a:cubicBezTo>
                <a:cubicBezTo>
                  <a:pt x="34" y="439"/>
                  <a:pt x="43" y="441"/>
                  <a:pt x="33" y="439"/>
                </a:cubicBezTo>
                <a:cubicBezTo>
                  <a:pt x="32" y="439"/>
                  <a:pt x="32" y="439"/>
                  <a:pt x="32" y="439"/>
                </a:cubicBezTo>
                <a:cubicBezTo>
                  <a:pt x="33" y="437"/>
                  <a:pt x="33" y="437"/>
                  <a:pt x="33" y="437"/>
                </a:cubicBezTo>
                <a:cubicBezTo>
                  <a:pt x="32" y="437"/>
                  <a:pt x="32" y="437"/>
                  <a:pt x="32" y="437"/>
                </a:cubicBezTo>
                <a:cubicBezTo>
                  <a:pt x="29" y="437"/>
                  <a:pt x="29" y="437"/>
                  <a:pt x="29" y="437"/>
                </a:cubicBezTo>
                <a:cubicBezTo>
                  <a:pt x="31" y="434"/>
                  <a:pt x="28" y="436"/>
                  <a:pt x="26" y="433"/>
                </a:cubicBezTo>
                <a:cubicBezTo>
                  <a:pt x="30" y="432"/>
                  <a:pt x="30" y="432"/>
                  <a:pt x="30" y="432"/>
                </a:cubicBezTo>
                <a:cubicBezTo>
                  <a:pt x="28" y="434"/>
                  <a:pt x="30" y="426"/>
                  <a:pt x="23" y="432"/>
                </a:cubicBezTo>
                <a:cubicBezTo>
                  <a:pt x="24" y="432"/>
                  <a:pt x="24" y="432"/>
                  <a:pt x="24" y="432"/>
                </a:cubicBezTo>
                <a:cubicBezTo>
                  <a:pt x="17" y="426"/>
                  <a:pt x="17" y="426"/>
                  <a:pt x="17" y="426"/>
                </a:cubicBezTo>
                <a:cubicBezTo>
                  <a:pt x="13" y="429"/>
                  <a:pt x="13" y="429"/>
                  <a:pt x="13" y="429"/>
                </a:cubicBezTo>
                <a:cubicBezTo>
                  <a:pt x="12" y="432"/>
                  <a:pt x="12" y="432"/>
                  <a:pt x="12" y="432"/>
                </a:cubicBezTo>
                <a:cubicBezTo>
                  <a:pt x="10" y="432"/>
                  <a:pt x="10" y="432"/>
                  <a:pt x="10" y="432"/>
                </a:cubicBezTo>
                <a:cubicBezTo>
                  <a:pt x="13" y="427"/>
                  <a:pt x="13" y="427"/>
                  <a:pt x="13" y="427"/>
                </a:cubicBezTo>
                <a:cubicBezTo>
                  <a:pt x="6" y="425"/>
                  <a:pt x="6" y="425"/>
                  <a:pt x="6" y="425"/>
                </a:cubicBezTo>
                <a:cubicBezTo>
                  <a:pt x="6" y="419"/>
                  <a:pt x="6" y="419"/>
                  <a:pt x="6" y="419"/>
                </a:cubicBezTo>
                <a:cubicBezTo>
                  <a:pt x="8" y="419"/>
                  <a:pt x="8" y="419"/>
                  <a:pt x="8" y="419"/>
                </a:cubicBezTo>
                <a:cubicBezTo>
                  <a:pt x="6" y="420"/>
                  <a:pt x="6" y="420"/>
                  <a:pt x="6" y="420"/>
                </a:cubicBezTo>
                <a:cubicBezTo>
                  <a:pt x="9" y="422"/>
                  <a:pt x="9" y="422"/>
                  <a:pt x="9" y="422"/>
                </a:cubicBezTo>
                <a:cubicBezTo>
                  <a:pt x="13" y="422"/>
                  <a:pt x="13" y="422"/>
                  <a:pt x="13" y="422"/>
                </a:cubicBezTo>
                <a:cubicBezTo>
                  <a:pt x="15" y="419"/>
                  <a:pt x="15" y="419"/>
                  <a:pt x="15" y="419"/>
                </a:cubicBezTo>
                <a:cubicBezTo>
                  <a:pt x="5" y="413"/>
                  <a:pt x="5" y="413"/>
                  <a:pt x="5" y="413"/>
                </a:cubicBezTo>
                <a:cubicBezTo>
                  <a:pt x="5" y="405"/>
                  <a:pt x="5" y="405"/>
                  <a:pt x="5" y="405"/>
                </a:cubicBezTo>
                <a:cubicBezTo>
                  <a:pt x="7" y="404"/>
                  <a:pt x="7" y="404"/>
                  <a:pt x="7" y="404"/>
                </a:cubicBezTo>
                <a:cubicBezTo>
                  <a:pt x="8" y="406"/>
                  <a:pt x="8" y="406"/>
                  <a:pt x="8" y="406"/>
                </a:cubicBezTo>
                <a:cubicBezTo>
                  <a:pt x="10" y="406"/>
                  <a:pt x="10" y="406"/>
                  <a:pt x="10" y="406"/>
                </a:cubicBezTo>
                <a:cubicBezTo>
                  <a:pt x="11" y="404"/>
                  <a:pt x="11" y="404"/>
                  <a:pt x="11" y="404"/>
                </a:cubicBezTo>
                <a:cubicBezTo>
                  <a:pt x="11" y="402"/>
                  <a:pt x="11" y="402"/>
                  <a:pt x="11" y="402"/>
                </a:cubicBezTo>
                <a:cubicBezTo>
                  <a:pt x="13" y="403"/>
                  <a:pt x="13" y="403"/>
                  <a:pt x="13" y="403"/>
                </a:cubicBezTo>
                <a:cubicBezTo>
                  <a:pt x="12" y="407"/>
                  <a:pt x="12" y="407"/>
                  <a:pt x="12" y="407"/>
                </a:cubicBezTo>
                <a:cubicBezTo>
                  <a:pt x="15" y="413"/>
                  <a:pt x="15" y="413"/>
                  <a:pt x="15" y="413"/>
                </a:cubicBezTo>
                <a:cubicBezTo>
                  <a:pt x="15" y="419"/>
                  <a:pt x="15" y="419"/>
                  <a:pt x="15" y="419"/>
                </a:cubicBezTo>
                <a:cubicBezTo>
                  <a:pt x="17" y="420"/>
                  <a:pt x="17" y="420"/>
                  <a:pt x="17" y="420"/>
                </a:cubicBezTo>
                <a:cubicBezTo>
                  <a:pt x="23" y="414"/>
                  <a:pt x="23" y="414"/>
                  <a:pt x="23" y="414"/>
                </a:cubicBezTo>
                <a:cubicBezTo>
                  <a:pt x="23" y="413"/>
                  <a:pt x="20" y="414"/>
                  <a:pt x="22" y="412"/>
                </a:cubicBezTo>
                <a:cubicBezTo>
                  <a:pt x="31" y="409"/>
                  <a:pt x="31" y="409"/>
                  <a:pt x="31" y="409"/>
                </a:cubicBezTo>
                <a:cubicBezTo>
                  <a:pt x="33" y="407"/>
                  <a:pt x="33" y="407"/>
                  <a:pt x="33" y="407"/>
                </a:cubicBezTo>
                <a:cubicBezTo>
                  <a:pt x="33" y="406"/>
                  <a:pt x="33" y="406"/>
                  <a:pt x="33" y="406"/>
                </a:cubicBezTo>
                <a:cubicBezTo>
                  <a:pt x="38" y="403"/>
                  <a:pt x="38" y="403"/>
                  <a:pt x="38" y="403"/>
                </a:cubicBezTo>
                <a:cubicBezTo>
                  <a:pt x="41" y="405"/>
                  <a:pt x="41" y="405"/>
                  <a:pt x="41" y="405"/>
                </a:cubicBezTo>
                <a:cubicBezTo>
                  <a:pt x="42" y="405"/>
                  <a:pt x="42" y="405"/>
                  <a:pt x="42" y="405"/>
                </a:cubicBezTo>
                <a:cubicBezTo>
                  <a:pt x="42" y="402"/>
                  <a:pt x="42" y="402"/>
                  <a:pt x="42" y="402"/>
                </a:cubicBezTo>
                <a:cubicBezTo>
                  <a:pt x="49" y="400"/>
                  <a:pt x="49" y="400"/>
                  <a:pt x="49" y="400"/>
                </a:cubicBezTo>
                <a:cubicBezTo>
                  <a:pt x="47" y="399"/>
                  <a:pt x="47" y="399"/>
                  <a:pt x="47" y="399"/>
                </a:cubicBezTo>
                <a:cubicBezTo>
                  <a:pt x="52" y="399"/>
                  <a:pt x="42" y="394"/>
                  <a:pt x="52" y="399"/>
                </a:cubicBezTo>
                <a:cubicBezTo>
                  <a:pt x="55" y="402"/>
                  <a:pt x="55" y="402"/>
                  <a:pt x="55" y="402"/>
                </a:cubicBezTo>
                <a:cubicBezTo>
                  <a:pt x="56" y="401"/>
                  <a:pt x="56" y="401"/>
                  <a:pt x="56" y="401"/>
                </a:cubicBezTo>
                <a:cubicBezTo>
                  <a:pt x="60" y="404"/>
                  <a:pt x="60" y="404"/>
                  <a:pt x="60" y="404"/>
                </a:cubicBezTo>
                <a:cubicBezTo>
                  <a:pt x="61" y="402"/>
                  <a:pt x="61" y="402"/>
                  <a:pt x="61" y="402"/>
                </a:cubicBezTo>
                <a:cubicBezTo>
                  <a:pt x="59" y="400"/>
                  <a:pt x="59" y="400"/>
                  <a:pt x="59" y="400"/>
                </a:cubicBezTo>
                <a:cubicBezTo>
                  <a:pt x="62" y="397"/>
                  <a:pt x="62" y="397"/>
                  <a:pt x="62" y="397"/>
                </a:cubicBezTo>
                <a:cubicBezTo>
                  <a:pt x="64" y="401"/>
                  <a:pt x="64" y="401"/>
                  <a:pt x="64" y="401"/>
                </a:cubicBezTo>
                <a:cubicBezTo>
                  <a:pt x="65" y="400"/>
                  <a:pt x="65" y="400"/>
                  <a:pt x="65" y="400"/>
                </a:cubicBezTo>
                <a:cubicBezTo>
                  <a:pt x="69" y="402"/>
                  <a:pt x="69" y="402"/>
                  <a:pt x="69" y="402"/>
                </a:cubicBezTo>
                <a:cubicBezTo>
                  <a:pt x="70" y="400"/>
                  <a:pt x="71" y="404"/>
                  <a:pt x="72" y="400"/>
                </a:cubicBezTo>
                <a:cubicBezTo>
                  <a:pt x="67" y="398"/>
                  <a:pt x="67" y="398"/>
                  <a:pt x="67" y="398"/>
                </a:cubicBezTo>
                <a:cubicBezTo>
                  <a:pt x="61" y="394"/>
                  <a:pt x="61" y="394"/>
                  <a:pt x="61" y="394"/>
                </a:cubicBezTo>
                <a:cubicBezTo>
                  <a:pt x="61" y="394"/>
                  <a:pt x="64" y="394"/>
                  <a:pt x="60" y="394"/>
                </a:cubicBezTo>
                <a:cubicBezTo>
                  <a:pt x="61" y="393"/>
                  <a:pt x="61" y="393"/>
                  <a:pt x="61" y="393"/>
                </a:cubicBezTo>
                <a:cubicBezTo>
                  <a:pt x="67" y="394"/>
                  <a:pt x="67" y="394"/>
                  <a:pt x="67" y="394"/>
                </a:cubicBezTo>
                <a:cubicBezTo>
                  <a:pt x="73" y="395"/>
                  <a:pt x="73" y="395"/>
                  <a:pt x="73" y="395"/>
                </a:cubicBezTo>
                <a:cubicBezTo>
                  <a:pt x="74" y="395"/>
                  <a:pt x="74" y="395"/>
                  <a:pt x="74" y="395"/>
                </a:cubicBezTo>
                <a:cubicBezTo>
                  <a:pt x="74" y="393"/>
                  <a:pt x="74" y="393"/>
                  <a:pt x="74" y="393"/>
                </a:cubicBezTo>
                <a:cubicBezTo>
                  <a:pt x="75" y="394"/>
                  <a:pt x="75" y="394"/>
                  <a:pt x="75" y="394"/>
                </a:cubicBezTo>
                <a:cubicBezTo>
                  <a:pt x="78" y="393"/>
                  <a:pt x="78" y="393"/>
                  <a:pt x="78" y="393"/>
                </a:cubicBezTo>
                <a:cubicBezTo>
                  <a:pt x="78" y="389"/>
                  <a:pt x="78" y="389"/>
                  <a:pt x="78" y="389"/>
                </a:cubicBezTo>
                <a:cubicBezTo>
                  <a:pt x="78" y="388"/>
                  <a:pt x="78" y="388"/>
                  <a:pt x="78" y="388"/>
                </a:cubicBezTo>
                <a:cubicBezTo>
                  <a:pt x="75" y="386"/>
                  <a:pt x="75" y="386"/>
                  <a:pt x="75" y="386"/>
                </a:cubicBezTo>
                <a:cubicBezTo>
                  <a:pt x="74" y="389"/>
                  <a:pt x="74" y="389"/>
                  <a:pt x="74" y="389"/>
                </a:cubicBezTo>
                <a:cubicBezTo>
                  <a:pt x="69" y="388"/>
                  <a:pt x="69" y="388"/>
                  <a:pt x="69" y="388"/>
                </a:cubicBezTo>
                <a:cubicBezTo>
                  <a:pt x="70" y="385"/>
                  <a:pt x="70" y="385"/>
                  <a:pt x="70" y="385"/>
                </a:cubicBezTo>
                <a:cubicBezTo>
                  <a:pt x="74" y="385"/>
                  <a:pt x="79" y="382"/>
                  <a:pt x="81" y="385"/>
                </a:cubicBezTo>
                <a:cubicBezTo>
                  <a:pt x="80" y="386"/>
                  <a:pt x="80" y="386"/>
                  <a:pt x="80" y="386"/>
                </a:cubicBezTo>
                <a:cubicBezTo>
                  <a:pt x="81" y="386"/>
                  <a:pt x="81" y="386"/>
                  <a:pt x="81" y="386"/>
                </a:cubicBezTo>
                <a:cubicBezTo>
                  <a:pt x="83" y="386"/>
                  <a:pt x="83" y="386"/>
                  <a:pt x="83" y="386"/>
                </a:cubicBezTo>
                <a:cubicBezTo>
                  <a:pt x="80" y="388"/>
                  <a:pt x="80" y="388"/>
                  <a:pt x="80" y="388"/>
                </a:cubicBezTo>
                <a:cubicBezTo>
                  <a:pt x="85" y="388"/>
                  <a:pt x="85" y="388"/>
                  <a:pt x="85" y="388"/>
                </a:cubicBezTo>
                <a:cubicBezTo>
                  <a:pt x="86" y="385"/>
                  <a:pt x="86" y="385"/>
                  <a:pt x="86" y="385"/>
                </a:cubicBezTo>
                <a:cubicBezTo>
                  <a:pt x="97" y="383"/>
                  <a:pt x="97" y="383"/>
                  <a:pt x="97" y="383"/>
                </a:cubicBezTo>
                <a:cubicBezTo>
                  <a:pt x="101" y="381"/>
                  <a:pt x="101" y="381"/>
                  <a:pt x="101" y="381"/>
                </a:cubicBezTo>
                <a:cubicBezTo>
                  <a:pt x="107" y="379"/>
                  <a:pt x="107" y="379"/>
                  <a:pt x="107" y="379"/>
                </a:cubicBezTo>
                <a:cubicBezTo>
                  <a:pt x="112" y="379"/>
                  <a:pt x="112" y="379"/>
                  <a:pt x="112" y="379"/>
                </a:cubicBezTo>
                <a:cubicBezTo>
                  <a:pt x="113" y="379"/>
                  <a:pt x="106" y="380"/>
                  <a:pt x="114" y="378"/>
                </a:cubicBezTo>
                <a:cubicBezTo>
                  <a:pt x="113" y="380"/>
                  <a:pt x="113" y="380"/>
                  <a:pt x="113" y="380"/>
                </a:cubicBezTo>
                <a:cubicBezTo>
                  <a:pt x="118" y="381"/>
                  <a:pt x="118" y="381"/>
                  <a:pt x="118" y="381"/>
                </a:cubicBezTo>
                <a:cubicBezTo>
                  <a:pt x="118" y="381"/>
                  <a:pt x="119" y="382"/>
                  <a:pt x="119" y="381"/>
                </a:cubicBezTo>
                <a:cubicBezTo>
                  <a:pt x="120" y="381"/>
                  <a:pt x="120" y="381"/>
                  <a:pt x="120" y="381"/>
                </a:cubicBezTo>
                <a:cubicBezTo>
                  <a:pt x="121" y="382"/>
                  <a:pt x="122" y="374"/>
                  <a:pt x="118" y="383"/>
                </a:cubicBezTo>
                <a:cubicBezTo>
                  <a:pt x="124" y="381"/>
                  <a:pt x="124" y="381"/>
                  <a:pt x="124" y="381"/>
                </a:cubicBezTo>
                <a:cubicBezTo>
                  <a:pt x="125" y="382"/>
                  <a:pt x="128" y="381"/>
                  <a:pt x="125" y="378"/>
                </a:cubicBezTo>
                <a:cubicBezTo>
                  <a:pt x="118" y="378"/>
                  <a:pt x="118" y="378"/>
                  <a:pt x="118" y="378"/>
                </a:cubicBezTo>
                <a:cubicBezTo>
                  <a:pt x="112" y="373"/>
                  <a:pt x="112" y="373"/>
                  <a:pt x="112" y="373"/>
                </a:cubicBezTo>
                <a:cubicBezTo>
                  <a:pt x="110" y="373"/>
                  <a:pt x="110" y="373"/>
                  <a:pt x="110" y="373"/>
                </a:cubicBezTo>
                <a:cubicBezTo>
                  <a:pt x="108" y="377"/>
                  <a:pt x="108" y="377"/>
                  <a:pt x="108" y="377"/>
                </a:cubicBezTo>
                <a:cubicBezTo>
                  <a:pt x="103" y="374"/>
                  <a:pt x="103" y="374"/>
                  <a:pt x="103" y="374"/>
                </a:cubicBezTo>
                <a:cubicBezTo>
                  <a:pt x="99" y="377"/>
                  <a:pt x="99" y="377"/>
                  <a:pt x="99" y="377"/>
                </a:cubicBezTo>
                <a:cubicBezTo>
                  <a:pt x="97" y="376"/>
                  <a:pt x="97" y="376"/>
                  <a:pt x="97" y="376"/>
                </a:cubicBezTo>
                <a:cubicBezTo>
                  <a:pt x="95" y="380"/>
                  <a:pt x="104" y="374"/>
                  <a:pt x="93" y="376"/>
                </a:cubicBezTo>
                <a:cubicBezTo>
                  <a:pt x="93" y="380"/>
                  <a:pt x="93" y="380"/>
                  <a:pt x="93" y="380"/>
                </a:cubicBezTo>
                <a:cubicBezTo>
                  <a:pt x="91" y="378"/>
                  <a:pt x="91" y="378"/>
                  <a:pt x="91" y="378"/>
                </a:cubicBezTo>
                <a:cubicBezTo>
                  <a:pt x="89" y="380"/>
                  <a:pt x="89" y="380"/>
                  <a:pt x="89" y="380"/>
                </a:cubicBezTo>
                <a:cubicBezTo>
                  <a:pt x="88" y="383"/>
                  <a:pt x="88" y="383"/>
                  <a:pt x="88" y="383"/>
                </a:cubicBezTo>
                <a:cubicBezTo>
                  <a:pt x="85" y="383"/>
                  <a:pt x="85" y="383"/>
                  <a:pt x="85" y="383"/>
                </a:cubicBezTo>
                <a:cubicBezTo>
                  <a:pt x="87" y="381"/>
                  <a:pt x="87" y="381"/>
                  <a:pt x="87" y="381"/>
                </a:cubicBezTo>
                <a:cubicBezTo>
                  <a:pt x="85" y="380"/>
                  <a:pt x="94" y="378"/>
                  <a:pt x="84" y="381"/>
                </a:cubicBezTo>
                <a:cubicBezTo>
                  <a:pt x="88" y="377"/>
                  <a:pt x="88" y="377"/>
                  <a:pt x="88" y="377"/>
                </a:cubicBezTo>
                <a:cubicBezTo>
                  <a:pt x="87" y="377"/>
                  <a:pt x="87" y="377"/>
                  <a:pt x="87" y="377"/>
                </a:cubicBezTo>
                <a:cubicBezTo>
                  <a:pt x="93" y="374"/>
                  <a:pt x="93" y="374"/>
                  <a:pt x="93" y="374"/>
                </a:cubicBezTo>
                <a:cubicBezTo>
                  <a:pt x="97" y="371"/>
                  <a:pt x="97" y="371"/>
                  <a:pt x="97" y="371"/>
                </a:cubicBezTo>
                <a:cubicBezTo>
                  <a:pt x="109" y="370"/>
                  <a:pt x="80" y="380"/>
                  <a:pt x="107" y="366"/>
                </a:cubicBezTo>
                <a:cubicBezTo>
                  <a:pt x="111" y="366"/>
                  <a:pt x="111" y="366"/>
                  <a:pt x="111" y="366"/>
                </a:cubicBezTo>
                <a:cubicBezTo>
                  <a:pt x="112" y="365"/>
                  <a:pt x="112" y="365"/>
                  <a:pt x="112" y="365"/>
                </a:cubicBezTo>
                <a:cubicBezTo>
                  <a:pt x="112" y="365"/>
                  <a:pt x="108" y="366"/>
                  <a:pt x="113" y="366"/>
                </a:cubicBezTo>
                <a:cubicBezTo>
                  <a:pt x="113" y="363"/>
                  <a:pt x="113" y="363"/>
                  <a:pt x="113" y="363"/>
                </a:cubicBezTo>
                <a:cubicBezTo>
                  <a:pt x="116" y="364"/>
                  <a:pt x="113" y="357"/>
                  <a:pt x="119" y="361"/>
                </a:cubicBezTo>
                <a:cubicBezTo>
                  <a:pt x="123" y="359"/>
                  <a:pt x="123" y="359"/>
                  <a:pt x="123" y="359"/>
                </a:cubicBezTo>
                <a:cubicBezTo>
                  <a:pt x="125" y="355"/>
                  <a:pt x="125" y="355"/>
                  <a:pt x="125" y="355"/>
                </a:cubicBezTo>
                <a:cubicBezTo>
                  <a:pt x="127" y="357"/>
                  <a:pt x="127" y="357"/>
                  <a:pt x="127" y="357"/>
                </a:cubicBezTo>
                <a:cubicBezTo>
                  <a:pt x="130" y="356"/>
                  <a:pt x="135" y="352"/>
                  <a:pt x="137" y="357"/>
                </a:cubicBezTo>
                <a:cubicBezTo>
                  <a:pt x="138" y="356"/>
                  <a:pt x="131" y="359"/>
                  <a:pt x="139" y="355"/>
                </a:cubicBezTo>
                <a:cubicBezTo>
                  <a:pt x="140" y="356"/>
                  <a:pt x="140" y="356"/>
                  <a:pt x="140" y="356"/>
                </a:cubicBezTo>
                <a:cubicBezTo>
                  <a:pt x="145" y="353"/>
                  <a:pt x="145" y="353"/>
                  <a:pt x="145" y="353"/>
                </a:cubicBezTo>
                <a:cubicBezTo>
                  <a:pt x="140" y="353"/>
                  <a:pt x="140" y="353"/>
                  <a:pt x="140" y="353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1"/>
                  <a:pt x="137" y="351"/>
                  <a:pt x="137" y="351"/>
                </a:cubicBezTo>
                <a:cubicBezTo>
                  <a:pt x="140" y="347"/>
                  <a:pt x="140" y="347"/>
                  <a:pt x="140" y="347"/>
                </a:cubicBezTo>
                <a:cubicBezTo>
                  <a:pt x="140" y="348"/>
                  <a:pt x="140" y="348"/>
                  <a:pt x="140" y="348"/>
                </a:cubicBezTo>
                <a:cubicBezTo>
                  <a:pt x="143" y="347"/>
                  <a:pt x="143" y="347"/>
                  <a:pt x="143" y="347"/>
                </a:cubicBezTo>
                <a:cubicBezTo>
                  <a:pt x="144" y="346"/>
                  <a:pt x="136" y="349"/>
                  <a:pt x="147" y="348"/>
                </a:cubicBezTo>
                <a:cubicBezTo>
                  <a:pt x="146" y="344"/>
                  <a:pt x="146" y="344"/>
                  <a:pt x="146" y="344"/>
                </a:cubicBezTo>
                <a:cubicBezTo>
                  <a:pt x="152" y="342"/>
                  <a:pt x="152" y="342"/>
                  <a:pt x="152" y="342"/>
                </a:cubicBezTo>
                <a:cubicBezTo>
                  <a:pt x="153" y="342"/>
                  <a:pt x="144" y="346"/>
                  <a:pt x="156" y="340"/>
                </a:cubicBezTo>
                <a:cubicBezTo>
                  <a:pt x="158" y="340"/>
                  <a:pt x="158" y="340"/>
                  <a:pt x="158" y="340"/>
                </a:cubicBezTo>
                <a:cubicBezTo>
                  <a:pt x="162" y="335"/>
                  <a:pt x="162" y="335"/>
                  <a:pt x="162" y="335"/>
                </a:cubicBezTo>
                <a:cubicBezTo>
                  <a:pt x="162" y="334"/>
                  <a:pt x="162" y="334"/>
                  <a:pt x="162" y="334"/>
                </a:cubicBezTo>
                <a:cubicBezTo>
                  <a:pt x="160" y="334"/>
                  <a:pt x="160" y="334"/>
                  <a:pt x="160" y="334"/>
                </a:cubicBezTo>
                <a:cubicBezTo>
                  <a:pt x="161" y="334"/>
                  <a:pt x="157" y="339"/>
                  <a:pt x="161" y="333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53" y="336"/>
                  <a:pt x="153" y="336"/>
                  <a:pt x="153" y="336"/>
                </a:cubicBezTo>
                <a:cubicBezTo>
                  <a:pt x="152" y="336"/>
                  <a:pt x="152" y="336"/>
                  <a:pt x="152" y="336"/>
                </a:cubicBezTo>
                <a:cubicBezTo>
                  <a:pt x="151" y="335"/>
                  <a:pt x="151" y="335"/>
                  <a:pt x="151" y="335"/>
                </a:cubicBezTo>
                <a:cubicBezTo>
                  <a:pt x="156" y="332"/>
                  <a:pt x="156" y="332"/>
                  <a:pt x="156" y="332"/>
                </a:cubicBezTo>
                <a:cubicBezTo>
                  <a:pt x="163" y="331"/>
                  <a:pt x="163" y="331"/>
                  <a:pt x="163" y="331"/>
                </a:cubicBezTo>
                <a:cubicBezTo>
                  <a:pt x="167" y="328"/>
                  <a:pt x="167" y="328"/>
                  <a:pt x="167" y="328"/>
                </a:cubicBezTo>
                <a:cubicBezTo>
                  <a:pt x="171" y="327"/>
                  <a:pt x="171" y="327"/>
                  <a:pt x="171" y="327"/>
                </a:cubicBezTo>
                <a:cubicBezTo>
                  <a:pt x="172" y="326"/>
                  <a:pt x="172" y="326"/>
                  <a:pt x="172" y="326"/>
                </a:cubicBezTo>
                <a:cubicBezTo>
                  <a:pt x="170" y="325"/>
                  <a:pt x="170" y="325"/>
                  <a:pt x="170" y="325"/>
                </a:cubicBezTo>
                <a:cubicBezTo>
                  <a:pt x="176" y="320"/>
                  <a:pt x="176" y="320"/>
                  <a:pt x="176" y="320"/>
                </a:cubicBezTo>
                <a:cubicBezTo>
                  <a:pt x="179" y="320"/>
                  <a:pt x="179" y="320"/>
                  <a:pt x="179" y="320"/>
                </a:cubicBezTo>
                <a:cubicBezTo>
                  <a:pt x="179" y="319"/>
                  <a:pt x="179" y="319"/>
                  <a:pt x="179" y="319"/>
                </a:cubicBezTo>
                <a:cubicBezTo>
                  <a:pt x="180" y="319"/>
                  <a:pt x="172" y="325"/>
                  <a:pt x="185" y="317"/>
                </a:cubicBezTo>
                <a:cubicBezTo>
                  <a:pt x="183" y="316"/>
                  <a:pt x="183" y="316"/>
                  <a:pt x="183" y="316"/>
                </a:cubicBezTo>
                <a:cubicBezTo>
                  <a:pt x="180" y="315"/>
                  <a:pt x="185" y="325"/>
                  <a:pt x="174" y="317"/>
                </a:cubicBezTo>
                <a:cubicBezTo>
                  <a:pt x="173" y="318"/>
                  <a:pt x="169" y="320"/>
                  <a:pt x="165" y="321"/>
                </a:cubicBezTo>
                <a:cubicBezTo>
                  <a:pt x="165" y="321"/>
                  <a:pt x="167" y="325"/>
                  <a:pt x="165" y="320"/>
                </a:cubicBezTo>
                <a:cubicBezTo>
                  <a:pt x="163" y="322"/>
                  <a:pt x="163" y="322"/>
                  <a:pt x="163" y="322"/>
                </a:cubicBezTo>
                <a:cubicBezTo>
                  <a:pt x="156" y="325"/>
                  <a:pt x="156" y="325"/>
                  <a:pt x="156" y="325"/>
                </a:cubicBezTo>
                <a:cubicBezTo>
                  <a:pt x="154" y="327"/>
                  <a:pt x="154" y="327"/>
                  <a:pt x="154" y="327"/>
                </a:cubicBezTo>
                <a:cubicBezTo>
                  <a:pt x="154" y="325"/>
                  <a:pt x="154" y="325"/>
                  <a:pt x="154" y="325"/>
                </a:cubicBezTo>
                <a:cubicBezTo>
                  <a:pt x="151" y="323"/>
                  <a:pt x="151" y="323"/>
                  <a:pt x="151" y="323"/>
                </a:cubicBezTo>
                <a:cubicBezTo>
                  <a:pt x="151" y="320"/>
                  <a:pt x="151" y="320"/>
                  <a:pt x="151" y="320"/>
                </a:cubicBezTo>
                <a:cubicBezTo>
                  <a:pt x="143" y="316"/>
                  <a:pt x="143" y="316"/>
                  <a:pt x="143" y="316"/>
                </a:cubicBezTo>
                <a:cubicBezTo>
                  <a:pt x="141" y="316"/>
                  <a:pt x="141" y="316"/>
                  <a:pt x="141" y="316"/>
                </a:cubicBezTo>
                <a:cubicBezTo>
                  <a:pt x="142" y="319"/>
                  <a:pt x="142" y="319"/>
                  <a:pt x="142" y="319"/>
                </a:cubicBezTo>
                <a:cubicBezTo>
                  <a:pt x="137" y="319"/>
                  <a:pt x="137" y="319"/>
                  <a:pt x="137" y="319"/>
                </a:cubicBezTo>
                <a:cubicBezTo>
                  <a:pt x="139" y="315"/>
                  <a:pt x="139" y="315"/>
                  <a:pt x="139" y="315"/>
                </a:cubicBezTo>
                <a:cubicBezTo>
                  <a:pt x="139" y="313"/>
                  <a:pt x="132" y="326"/>
                  <a:pt x="140" y="311"/>
                </a:cubicBezTo>
                <a:cubicBezTo>
                  <a:pt x="135" y="311"/>
                  <a:pt x="135" y="311"/>
                  <a:pt x="135" y="311"/>
                </a:cubicBezTo>
                <a:cubicBezTo>
                  <a:pt x="137" y="313"/>
                  <a:pt x="137" y="313"/>
                  <a:pt x="137" y="313"/>
                </a:cubicBezTo>
                <a:cubicBezTo>
                  <a:pt x="135" y="319"/>
                  <a:pt x="135" y="319"/>
                  <a:pt x="135" y="319"/>
                </a:cubicBezTo>
                <a:cubicBezTo>
                  <a:pt x="128" y="318"/>
                  <a:pt x="128" y="318"/>
                  <a:pt x="128" y="318"/>
                </a:cubicBezTo>
                <a:cubicBezTo>
                  <a:pt x="129" y="316"/>
                  <a:pt x="129" y="316"/>
                  <a:pt x="129" y="316"/>
                </a:cubicBezTo>
                <a:cubicBezTo>
                  <a:pt x="134" y="313"/>
                  <a:pt x="134" y="313"/>
                  <a:pt x="134" y="313"/>
                </a:cubicBezTo>
                <a:cubicBezTo>
                  <a:pt x="135" y="312"/>
                  <a:pt x="135" y="312"/>
                  <a:pt x="135" y="312"/>
                </a:cubicBezTo>
                <a:cubicBezTo>
                  <a:pt x="134" y="310"/>
                  <a:pt x="134" y="310"/>
                  <a:pt x="134" y="310"/>
                </a:cubicBezTo>
                <a:cubicBezTo>
                  <a:pt x="132" y="313"/>
                  <a:pt x="129" y="312"/>
                  <a:pt x="128" y="312"/>
                </a:cubicBezTo>
                <a:cubicBezTo>
                  <a:pt x="133" y="310"/>
                  <a:pt x="133" y="310"/>
                  <a:pt x="133" y="310"/>
                </a:cubicBezTo>
                <a:cubicBezTo>
                  <a:pt x="130" y="308"/>
                  <a:pt x="130" y="308"/>
                  <a:pt x="130" y="308"/>
                </a:cubicBezTo>
                <a:cubicBezTo>
                  <a:pt x="135" y="306"/>
                  <a:pt x="135" y="306"/>
                  <a:pt x="135" y="306"/>
                </a:cubicBezTo>
                <a:cubicBezTo>
                  <a:pt x="137" y="305"/>
                  <a:pt x="137" y="305"/>
                  <a:pt x="137" y="305"/>
                </a:cubicBezTo>
                <a:cubicBezTo>
                  <a:pt x="131" y="304"/>
                  <a:pt x="131" y="304"/>
                  <a:pt x="131" y="304"/>
                </a:cubicBezTo>
                <a:cubicBezTo>
                  <a:pt x="137" y="302"/>
                  <a:pt x="137" y="302"/>
                  <a:pt x="137" y="302"/>
                </a:cubicBezTo>
                <a:cubicBezTo>
                  <a:pt x="142" y="299"/>
                  <a:pt x="142" y="299"/>
                  <a:pt x="142" y="299"/>
                </a:cubicBezTo>
                <a:cubicBezTo>
                  <a:pt x="144" y="299"/>
                  <a:pt x="144" y="299"/>
                  <a:pt x="144" y="299"/>
                </a:cubicBezTo>
                <a:cubicBezTo>
                  <a:pt x="147" y="297"/>
                  <a:pt x="147" y="297"/>
                  <a:pt x="147" y="297"/>
                </a:cubicBezTo>
                <a:cubicBezTo>
                  <a:pt x="146" y="295"/>
                  <a:pt x="145" y="302"/>
                  <a:pt x="146" y="295"/>
                </a:cubicBezTo>
                <a:cubicBezTo>
                  <a:pt x="154" y="291"/>
                  <a:pt x="154" y="291"/>
                  <a:pt x="154" y="291"/>
                </a:cubicBezTo>
                <a:cubicBezTo>
                  <a:pt x="159" y="293"/>
                  <a:pt x="159" y="293"/>
                  <a:pt x="159" y="293"/>
                </a:cubicBezTo>
                <a:cubicBezTo>
                  <a:pt x="165" y="293"/>
                  <a:pt x="165" y="293"/>
                  <a:pt x="165" y="293"/>
                </a:cubicBezTo>
                <a:cubicBezTo>
                  <a:pt x="166" y="291"/>
                  <a:pt x="166" y="291"/>
                  <a:pt x="166" y="291"/>
                </a:cubicBezTo>
                <a:cubicBezTo>
                  <a:pt x="169" y="291"/>
                  <a:pt x="169" y="291"/>
                  <a:pt x="169" y="291"/>
                </a:cubicBezTo>
                <a:cubicBezTo>
                  <a:pt x="168" y="288"/>
                  <a:pt x="168" y="288"/>
                  <a:pt x="168" y="288"/>
                </a:cubicBezTo>
                <a:cubicBezTo>
                  <a:pt x="167" y="286"/>
                  <a:pt x="167" y="286"/>
                  <a:pt x="167" y="286"/>
                </a:cubicBezTo>
                <a:cubicBezTo>
                  <a:pt x="162" y="286"/>
                  <a:pt x="162" y="286"/>
                  <a:pt x="162" y="286"/>
                </a:cubicBezTo>
                <a:cubicBezTo>
                  <a:pt x="162" y="287"/>
                  <a:pt x="162" y="287"/>
                  <a:pt x="162" y="287"/>
                </a:cubicBezTo>
                <a:cubicBezTo>
                  <a:pt x="160" y="287"/>
                  <a:pt x="160" y="287"/>
                  <a:pt x="160" y="287"/>
                </a:cubicBezTo>
                <a:cubicBezTo>
                  <a:pt x="159" y="288"/>
                  <a:pt x="159" y="288"/>
                  <a:pt x="159" y="288"/>
                </a:cubicBezTo>
                <a:cubicBezTo>
                  <a:pt x="153" y="290"/>
                  <a:pt x="153" y="290"/>
                  <a:pt x="153" y="290"/>
                </a:cubicBezTo>
                <a:cubicBezTo>
                  <a:pt x="153" y="289"/>
                  <a:pt x="155" y="290"/>
                  <a:pt x="152" y="289"/>
                </a:cubicBezTo>
                <a:cubicBezTo>
                  <a:pt x="158" y="285"/>
                  <a:pt x="158" y="285"/>
                  <a:pt x="158" y="285"/>
                </a:cubicBezTo>
                <a:cubicBezTo>
                  <a:pt x="154" y="284"/>
                  <a:pt x="154" y="284"/>
                  <a:pt x="154" y="284"/>
                </a:cubicBezTo>
                <a:cubicBezTo>
                  <a:pt x="154" y="284"/>
                  <a:pt x="161" y="280"/>
                  <a:pt x="152" y="285"/>
                </a:cubicBezTo>
                <a:cubicBezTo>
                  <a:pt x="149" y="283"/>
                  <a:pt x="149" y="283"/>
                  <a:pt x="149" y="283"/>
                </a:cubicBezTo>
                <a:cubicBezTo>
                  <a:pt x="147" y="283"/>
                  <a:pt x="147" y="283"/>
                  <a:pt x="147" y="283"/>
                </a:cubicBezTo>
                <a:cubicBezTo>
                  <a:pt x="146" y="286"/>
                  <a:pt x="146" y="286"/>
                  <a:pt x="146" y="286"/>
                </a:cubicBezTo>
                <a:cubicBezTo>
                  <a:pt x="142" y="287"/>
                  <a:pt x="142" y="287"/>
                  <a:pt x="142" y="287"/>
                </a:cubicBezTo>
                <a:cubicBezTo>
                  <a:pt x="143" y="288"/>
                  <a:pt x="143" y="288"/>
                  <a:pt x="143" y="288"/>
                </a:cubicBezTo>
                <a:cubicBezTo>
                  <a:pt x="139" y="286"/>
                  <a:pt x="139" y="286"/>
                  <a:pt x="139" y="286"/>
                </a:cubicBezTo>
                <a:cubicBezTo>
                  <a:pt x="138" y="287"/>
                  <a:pt x="138" y="287"/>
                  <a:pt x="138" y="287"/>
                </a:cubicBezTo>
                <a:cubicBezTo>
                  <a:pt x="133" y="284"/>
                  <a:pt x="133" y="284"/>
                  <a:pt x="133" y="284"/>
                </a:cubicBezTo>
                <a:cubicBezTo>
                  <a:pt x="133" y="286"/>
                  <a:pt x="133" y="286"/>
                  <a:pt x="133" y="286"/>
                </a:cubicBezTo>
                <a:cubicBezTo>
                  <a:pt x="129" y="284"/>
                  <a:pt x="139" y="281"/>
                  <a:pt x="128" y="284"/>
                </a:cubicBezTo>
                <a:cubicBezTo>
                  <a:pt x="127" y="281"/>
                  <a:pt x="127" y="281"/>
                  <a:pt x="127" y="281"/>
                </a:cubicBezTo>
                <a:cubicBezTo>
                  <a:pt x="119" y="280"/>
                  <a:pt x="119" y="280"/>
                  <a:pt x="119" y="280"/>
                </a:cubicBezTo>
                <a:cubicBezTo>
                  <a:pt x="116" y="281"/>
                  <a:pt x="116" y="281"/>
                  <a:pt x="116" y="281"/>
                </a:cubicBezTo>
                <a:cubicBezTo>
                  <a:pt x="114" y="281"/>
                  <a:pt x="114" y="281"/>
                  <a:pt x="114" y="281"/>
                </a:cubicBezTo>
                <a:cubicBezTo>
                  <a:pt x="121" y="279"/>
                  <a:pt x="103" y="278"/>
                  <a:pt x="121" y="278"/>
                </a:cubicBezTo>
                <a:cubicBezTo>
                  <a:pt x="121" y="276"/>
                  <a:pt x="121" y="276"/>
                  <a:pt x="121" y="276"/>
                </a:cubicBezTo>
                <a:cubicBezTo>
                  <a:pt x="125" y="273"/>
                  <a:pt x="125" y="273"/>
                  <a:pt x="125" y="273"/>
                </a:cubicBezTo>
                <a:cubicBezTo>
                  <a:pt x="119" y="271"/>
                  <a:pt x="119" y="271"/>
                  <a:pt x="119" y="271"/>
                </a:cubicBezTo>
                <a:cubicBezTo>
                  <a:pt x="124" y="271"/>
                  <a:pt x="124" y="271"/>
                  <a:pt x="124" y="271"/>
                </a:cubicBezTo>
                <a:cubicBezTo>
                  <a:pt x="126" y="274"/>
                  <a:pt x="126" y="274"/>
                  <a:pt x="126" y="274"/>
                </a:cubicBezTo>
                <a:cubicBezTo>
                  <a:pt x="128" y="272"/>
                  <a:pt x="128" y="272"/>
                  <a:pt x="128" y="272"/>
                </a:cubicBezTo>
                <a:cubicBezTo>
                  <a:pt x="132" y="274"/>
                  <a:pt x="132" y="274"/>
                  <a:pt x="132" y="274"/>
                </a:cubicBezTo>
                <a:cubicBezTo>
                  <a:pt x="134" y="271"/>
                  <a:pt x="134" y="271"/>
                  <a:pt x="134" y="271"/>
                </a:cubicBezTo>
                <a:cubicBezTo>
                  <a:pt x="139" y="271"/>
                  <a:pt x="139" y="271"/>
                  <a:pt x="139" y="271"/>
                </a:cubicBezTo>
                <a:cubicBezTo>
                  <a:pt x="140" y="272"/>
                  <a:pt x="140" y="272"/>
                  <a:pt x="140" y="272"/>
                </a:cubicBezTo>
                <a:cubicBezTo>
                  <a:pt x="139" y="269"/>
                  <a:pt x="144" y="271"/>
                  <a:pt x="143" y="270"/>
                </a:cubicBezTo>
                <a:cubicBezTo>
                  <a:pt x="144" y="266"/>
                  <a:pt x="144" y="266"/>
                  <a:pt x="144" y="266"/>
                </a:cubicBezTo>
                <a:cubicBezTo>
                  <a:pt x="140" y="266"/>
                  <a:pt x="140" y="266"/>
                  <a:pt x="140" y="266"/>
                </a:cubicBezTo>
                <a:cubicBezTo>
                  <a:pt x="140" y="264"/>
                  <a:pt x="140" y="264"/>
                  <a:pt x="140" y="264"/>
                </a:cubicBezTo>
                <a:cubicBezTo>
                  <a:pt x="146" y="266"/>
                  <a:pt x="143" y="263"/>
                  <a:pt x="148" y="259"/>
                </a:cubicBezTo>
                <a:cubicBezTo>
                  <a:pt x="151" y="260"/>
                  <a:pt x="151" y="260"/>
                  <a:pt x="151" y="260"/>
                </a:cubicBezTo>
                <a:cubicBezTo>
                  <a:pt x="150" y="257"/>
                  <a:pt x="157" y="258"/>
                  <a:pt x="156" y="255"/>
                </a:cubicBezTo>
                <a:cubicBezTo>
                  <a:pt x="155" y="251"/>
                  <a:pt x="155" y="251"/>
                  <a:pt x="155" y="251"/>
                </a:cubicBezTo>
                <a:cubicBezTo>
                  <a:pt x="159" y="249"/>
                  <a:pt x="159" y="249"/>
                  <a:pt x="159" y="249"/>
                </a:cubicBezTo>
                <a:cubicBezTo>
                  <a:pt x="159" y="252"/>
                  <a:pt x="159" y="252"/>
                  <a:pt x="159" y="252"/>
                </a:cubicBezTo>
                <a:cubicBezTo>
                  <a:pt x="158" y="252"/>
                  <a:pt x="158" y="252"/>
                  <a:pt x="158" y="252"/>
                </a:cubicBezTo>
                <a:cubicBezTo>
                  <a:pt x="158" y="253"/>
                  <a:pt x="158" y="253"/>
                  <a:pt x="158" y="253"/>
                </a:cubicBezTo>
                <a:cubicBezTo>
                  <a:pt x="160" y="254"/>
                  <a:pt x="160" y="254"/>
                  <a:pt x="160" y="254"/>
                </a:cubicBezTo>
                <a:cubicBezTo>
                  <a:pt x="162" y="254"/>
                  <a:pt x="161" y="252"/>
                  <a:pt x="163" y="251"/>
                </a:cubicBezTo>
                <a:cubicBezTo>
                  <a:pt x="164" y="252"/>
                  <a:pt x="164" y="252"/>
                  <a:pt x="164" y="252"/>
                </a:cubicBezTo>
                <a:cubicBezTo>
                  <a:pt x="159" y="256"/>
                  <a:pt x="159" y="256"/>
                  <a:pt x="159" y="256"/>
                </a:cubicBezTo>
                <a:cubicBezTo>
                  <a:pt x="157" y="256"/>
                  <a:pt x="157" y="256"/>
                  <a:pt x="157" y="256"/>
                </a:cubicBezTo>
                <a:cubicBezTo>
                  <a:pt x="154" y="259"/>
                  <a:pt x="154" y="259"/>
                  <a:pt x="154" y="259"/>
                </a:cubicBezTo>
                <a:cubicBezTo>
                  <a:pt x="155" y="260"/>
                  <a:pt x="155" y="254"/>
                  <a:pt x="157" y="261"/>
                </a:cubicBezTo>
                <a:cubicBezTo>
                  <a:pt x="157" y="262"/>
                  <a:pt x="157" y="262"/>
                  <a:pt x="157" y="262"/>
                </a:cubicBezTo>
                <a:cubicBezTo>
                  <a:pt x="155" y="262"/>
                  <a:pt x="155" y="262"/>
                  <a:pt x="155" y="262"/>
                </a:cubicBezTo>
                <a:cubicBezTo>
                  <a:pt x="154" y="265"/>
                  <a:pt x="154" y="265"/>
                  <a:pt x="154" y="265"/>
                </a:cubicBezTo>
                <a:cubicBezTo>
                  <a:pt x="157" y="267"/>
                  <a:pt x="157" y="267"/>
                  <a:pt x="157" y="267"/>
                </a:cubicBezTo>
                <a:cubicBezTo>
                  <a:pt x="154" y="268"/>
                  <a:pt x="154" y="268"/>
                  <a:pt x="154" y="268"/>
                </a:cubicBezTo>
                <a:cubicBezTo>
                  <a:pt x="156" y="268"/>
                  <a:pt x="156" y="268"/>
                  <a:pt x="156" y="268"/>
                </a:cubicBezTo>
                <a:cubicBezTo>
                  <a:pt x="164" y="264"/>
                  <a:pt x="164" y="264"/>
                  <a:pt x="164" y="264"/>
                </a:cubicBezTo>
                <a:cubicBezTo>
                  <a:pt x="167" y="260"/>
                  <a:pt x="167" y="260"/>
                  <a:pt x="167" y="260"/>
                </a:cubicBezTo>
                <a:cubicBezTo>
                  <a:pt x="168" y="260"/>
                  <a:pt x="168" y="261"/>
                  <a:pt x="168" y="261"/>
                </a:cubicBezTo>
                <a:cubicBezTo>
                  <a:pt x="165" y="265"/>
                  <a:pt x="165" y="265"/>
                  <a:pt x="165" y="265"/>
                </a:cubicBezTo>
                <a:cubicBezTo>
                  <a:pt x="168" y="267"/>
                  <a:pt x="168" y="267"/>
                  <a:pt x="168" y="267"/>
                </a:cubicBezTo>
                <a:cubicBezTo>
                  <a:pt x="172" y="266"/>
                  <a:pt x="172" y="266"/>
                  <a:pt x="172" y="266"/>
                </a:cubicBezTo>
                <a:cubicBezTo>
                  <a:pt x="172" y="270"/>
                  <a:pt x="172" y="270"/>
                  <a:pt x="172" y="270"/>
                </a:cubicBezTo>
                <a:cubicBezTo>
                  <a:pt x="172" y="260"/>
                  <a:pt x="171" y="277"/>
                  <a:pt x="178" y="264"/>
                </a:cubicBezTo>
                <a:cubicBezTo>
                  <a:pt x="182" y="261"/>
                  <a:pt x="182" y="261"/>
                  <a:pt x="182" y="261"/>
                </a:cubicBezTo>
                <a:cubicBezTo>
                  <a:pt x="185" y="262"/>
                  <a:pt x="185" y="262"/>
                  <a:pt x="185" y="262"/>
                </a:cubicBezTo>
                <a:cubicBezTo>
                  <a:pt x="186" y="259"/>
                  <a:pt x="186" y="262"/>
                  <a:pt x="191" y="259"/>
                </a:cubicBezTo>
                <a:cubicBezTo>
                  <a:pt x="189" y="258"/>
                  <a:pt x="189" y="258"/>
                  <a:pt x="189" y="258"/>
                </a:cubicBezTo>
                <a:cubicBezTo>
                  <a:pt x="183" y="260"/>
                  <a:pt x="183" y="260"/>
                  <a:pt x="183" y="260"/>
                </a:cubicBezTo>
                <a:cubicBezTo>
                  <a:pt x="182" y="260"/>
                  <a:pt x="193" y="255"/>
                  <a:pt x="179" y="258"/>
                </a:cubicBezTo>
                <a:cubicBezTo>
                  <a:pt x="179" y="258"/>
                  <a:pt x="179" y="258"/>
                  <a:pt x="179" y="258"/>
                </a:cubicBezTo>
                <a:cubicBezTo>
                  <a:pt x="178" y="256"/>
                  <a:pt x="178" y="256"/>
                  <a:pt x="178" y="256"/>
                </a:cubicBezTo>
                <a:cubicBezTo>
                  <a:pt x="174" y="259"/>
                  <a:pt x="174" y="259"/>
                  <a:pt x="174" y="259"/>
                </a:cubicBezTo>
                <a:cubicBezTo>
                  <a:pt x="173" y="258"/>
                  <a:pt x="173" y="258"/>
                  <a:pt x="173" y="258"/>
                </a:cubicBezTo>
                <a:cubicBezTo>
                  <a:pt x="170" y="260"/>
                  <a:pt x="170" y="260"/>
                  <a:pt x="170" y="260"/>
                </a:cubicBezTo>
                <a:cubicBezTo>
                  <a:pt x="178" y="253"/>
                  <a:pt x="178" y="253"/>
                  <a:pt x="178" y="253"/>
                </a:cubicBezTo>
                <a:cubicBezTo>
                  <a:pt x="176" y="255"/>
                  <a:pt x="176" y="255"/>
                  <a:pt x="176" y="255"/>
                </a:cubicBezTo>
                <a:cubicBezTo>
                  <a:pt x="177" y="256"/>
                  <a:pt x="177" y="256"/>
                  <a:pt x="177" y="256"/>
                </a:cubicBezTo>
                <a:cubicBezTo>
                  <a:pt x="182" y="258"/>
                  <a:pt x="182" y="258"/>
                  <a:pt x="182" y="258"/>
                </a:cubicBezTo>
                <a:cubicBezTo>
                  <a:pt x="184" y="259"/>
                  <a:pt x="184" y="259"/>
                  <a:pt x="184" y="259"/>
                </a:cubicBezTo>
                <a:cubicBezTo>
                  <a:pt x="186" y="256"/>
                  <a:pt x="186" y="256"/>
                  <a:pt x="186" y="256"/>
                </a:cubicBezTo>
                <a:cubicBezTo>
                  <a:pt x="187" y="257"/>
                  <a:pt x="187" y="254"/>
                  <a:pt x="187" y="258"/>
                </a:cubicBezTo>
                <a:cubicBezTo>
                  <a:pt x="190" y="256"/>
                  <a:pt x="190" y="256"/>
                  <a:pt x="190" y="256"/>
                </a:cubicBezTo>
                <a:cubicBezTo>
                  <a:pt x="200" y="254"/>
                  <a:pt x="200" y="254"/>
                  <a:pt x="200" y="254"/>
                </a:cubicBezTo>
                <a:cubicBezTo>
                  <a:pt x="200" y="252"/>
                  <a:pt x="200" y="252"/>
                  <a:pt x="200" y="252"/>
                </a:cubicBezTo>
                <a:cubicBezTo>
                  <a:pt x="203" y="253"/>
                  <a:pt x="203" y="253"/>
                  <a:pt x="203" y="253"/>
                </a:cubicBezTo>
                <a:cubicBezTo>
                  <a:pt x="203" y="253"/>
                  <a:pt x="206" y="250"/>
                  <a:pt x="207" y="249"/>
                </a:cubicBezTo>
                <a:cubicBezTo>
                  <a:pt x="202" y="247"/>
                  <a:pt x="202" y="247"/>
                  <a:pt x="202" y="247"/>
                </a:cubicBezTo>
                <a:cubicBezTo>
                  <a:pt x="196" y="248"/>
                  <a:pt x="196" y="248"/>
                  <a:pt x="196" y="248"/>
                </a:cubicBezTo>
                <a:cubicBezTo>
                  <a:pt x="196" y="249"/>
                  <a:pt x="196" y="249"/>
                  <a:pt x="196" y="249"/>
                </a:cubicBezTo>
                <a:cubicBezTo>
                  <a:pt x="196" y="249"/>
                  <a:pt x="196" y="249"/>
                  <a:pt x="196" y="249"/>
                </a:cubicBezTo>
                <a:cubicBezTo>
                  <a:pt x="195" y="252"/>
                  <a:pt x="195" y="252"/>
                  <a:pt x="195" y="252"/>
                </a:cubicBezTo>
                <a:cubicBezTo>
                  <a:pt x="195" y="252"/>
                  <a:pt x="198" y="250"/>
                  <a:pt x="193" y="251"/>
                </a:cubicBezTo>
                <a:cubicBezTo>
                  <a:pt x="193" y="250"/>
                  <a:pt x="194" y="250"/>
                  <a:pt x="194" y="249"/>
                </a:cubicBezTo>
                <a:cubicBezTo>
                  <a:pt x="186" y="248"/>
                  <a:pt x="186" y="248"/>
                  <a:pt x="186" y="248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3" y="250"/>
                  <a:pt x="183" y="250"/>
                  <a:pt x="183" y="250"/>
                </a:cubicBezTo>
                <a:cubicBezTo>
                  <a:pt x="167" y="252"/>
                  <a:pt x="167" y="252"/>
                  <a:pt x="167" y="252"/>
                </a:cubicBezTo>
                <a:cubicBezTo>
                  <a:pt x="165" y="249"/>
                  <a:pt x="165" y="249"/>
                  <a:pt x="165" y="249"/>
                </a:cubicBezTo>
                <a:cubicBezTo>
                  <a:pt x="163" y="250"/>
                  <a:pt x="163" y="250"/>
                  <a:pt x="163" y="250"/>
                </a:cubicBezTo>
                <a:cubicBezTo>
                  <a:pt x="163" y="249"/>
                  <a:pt x="163" y="249"/>
                  <a:pt x="163" y="249"/>
                </a:cubicBezTo>
                <a:cubicBezTo>
                  <a:pt x="158" y="247"/>
                  <a:pt x="158" y="247"/>
                  <a:pt x="158" y="247"/>
                </a:cubicBezTo>
                <a:cubicBezTo>
                  <a:pt x="152" y="247"/>
                  <a:pt x="152" y="247"/>
                  <a:pt x="152" y="247"/>
                </a:cubicBezTo>
                <a:cubicBezTo>
                  <a:pt x="153" y="250"/>
                  <a:pt x="153" y="250"/>
                  <a:pt x="153" y="250"/>
                </a:cubicBezTo>
                <a:cubicBezTo>
                  <a:pt x="146" y="248"/>
                  <a:pt x="146" y="248"/>
                  <a:pt x="146" y="248"/>
                </a:cubicBezTo>
                <a:cubicBezTo>
                  <a:pt x="144" y="247"/>
                  <a:pt x="144" y="247"/>
                  <a:pt x="144" y="247"/>
                </a:cubicBezTo>
                <a:cubicBezTo>
                  <a:pt x="148" y="243"/>
                  <a:pt x="148" y="243"/>
                  <a:pt x="148" y="243"/>
                </a:cubicBezTo>
                <a:cubicBezTo>
                  <a:pt x="146" y="242"/>
                  <a:pt x="146" y="242"/>
                  <a:pt x="146" y="242"/>
                </a:cubicBezTo>
                <a:cubicBezTo>
                  <a:pt x="144" y="243"/>
                  <a:pt x="144" y="243"/>
                  <a:pt x="144" y="243"/>
                </a:cubicBezTo>
                <a:cubicBezTo>
                  <a:pt x="143" y="247"/>
                  <a:pt x="143" y="247"/>
                  <a:pt x="143" y="247"/>
                </a:cubicBezTo>
                <a:cubicBezTo>
                  <a:pt x="137" y="253"/>
                  <a:pt x="148" y="244"/>
                  <a:pt x="147" y="254"/>
                </a:cubicBezTo>
                <a:cubicBezTo>
                  <a:pt x="141" y="250"/>
                  <a:pt x="141" y="250"/>
                  <a:pt x="141" y="250"/>
                </a:cubicBezTo>
                <a:cubicBezTo>
                  <a:pt x="140" y="252"/>
                  <a:pt x="140" y="252"/>
                  <a:pt x="140" y="252"/>
                </a:cubicBezTo>
                <a:cubicBezTo>
                  <a:pt x="139" y="250"/>
                  <a:pt x="139" y="250"/>
                  <a:pt x="139" y="250"/>
                </a:cubicBezTo>
                <a:cubicBezTo>
                  <a:pt x="136" y="252"/>
                  <a:pt x="136" y="252"/>
                  <a:pt x="136" y="252"/>
                </a:cubicBezTo>
                <a:cubicBezTo>
                  <a:pt x="130" y="250"/>
                  <a:pt x="130" y="250"/>
                  <a:pt x="130" y="250"/>
                </a:cubicBezTo>
                <a:cubicBezTo>
                  <a:pt x="126" y="253"/>
                  <a:pt x="126" y="253"/>
                  <a:pt x="126" y="253"/>
                </a:cubicBezTo>
                <a:cubicBezTo>
                  <a:pt x="124" y="252"/>
                  <a:pt x="124" y="252"/>
                  <a:pt x="124" y="252"/>
                </a:cubicBezTo>
                <a:cubicBezTo>
                  <a:pt x="122" y="254"/>
                  <a:pt x="122" y="254"/>
                  <a:pt x="122" y="254"/>
                </a:cubicBezTo>
                <a:cubicBezTo>
                  <a:pt x="119" y="256"/>
                  <a:pt x="124" y="254"/>
                  <a:pt x="120" y="251"/>
                </a:cubicBezTo>
                <a:cubicBezTo>
                  <a:pt x="120" y="249"/>
                  <a:pt x="120" y="249"/>
                  <a:pt x="120" y="249"/>
                </a:cubicBezTo>
                <a:cubicBezTo>
                  <a:pt x="125" y="249"/>
                  <a:pt x="125" y="249"/>
                  <a:pt x="125" y="249"/>
                </a:cubicBezTo>
                <a:cubicBezTo>
                  <a:pt x="124" y="249"/>
                  <a:pt x="128" y="250"/>
                  <a:pt x="124" y="248"/>
                </a:cubicBezTo>
                <a:cubicBezTo>
                  <a:pt x="128" y="244"/>
                  <a:pt x="128" y="244"/>
                  <a:pt x="128" y="244"/>
                </a:cubicBezTo>
                <a:cubicBezTo>
                  <a:pt x="124" y="240"/>
                  <a:pt x="124" y="240"/>
                  <a:pt x="124" y="240"/>
                </a:cubicBezTo>
                <a:cubicBezTo>
                  <a:pt x="124" y="238"/>
                  <a:pt x="124" y="238"/>
                  <a:pt x="124" y="238"/>
                </a:cubicBezTo>
                <a:cubicBezTo>
                  <a:pt x="119" y="236"/>
                  <a:pt x="119" y="236"/>
                  <a:pt x="119" y="236"/>
                </a:cubicBezTo>
                <a:cubicBezTo>
                  <a:pt x="122" y="234"/>
                  <a:pt x="122" y="234"/>
                  <a:pt x="122" y="234"/>
                </a:cubicBezTo>
                <a:cubicBezTo>
                  <a:pt x="117" y="233"/>
                  <a:pt x="117" y="233"/>
                  <a:pt x="117" y="233"/>
                </a:cubicBezTo>
                <a:cubicBezTo>
                  <a:pt x="119" y="231"/>
                  <a:pt x="119" y="231"/>
                  <a:pt x="119" y="231"/>
                </a:cubicBezTo>
                <a:cubicBezTo>
                  <a:pt x="121" y="231"/>
                  <a:pt x="108" y="239"/>
                  <a:pt x="124" y="229"/>
                </a:cubicBezTo>
                <a:cubicBezTo>
                  <a:pt x="123" y="227"/>
                  <a:pt x="123" y="227"/>
                  <a:pt x="123" y="227"/>
                </a:cubicBezTo>
                <a:cubicBezTo>
                  <a:pt x="120" y="228"/>
                  <a:pt x="120" y="228"/>
                  <a:pt x="120" y="228"/>
                </a:cubicBezTo>
                <a:cubicBezTo>
                  <a:pt x="118" y="226"/>
                  <a:pt x="118" y="226"/>
                  <a:pt x="118" y="226"/>
                </a:cubicBezTo>
                <a:cubicBezTo>
                  <a:pt x="105" y="227"/>
                  <a:pt x="105" y="227"/>
                  <a:pt x="105" y="227"/>
                </a:cubicBezTo>
                <a:cubicBezTo>
                  <a:pt x="113" y="224"/>
                  <a:pt x="113" y="224"/>
                  <a:pt x="113" y="224"/>
                </a:cubicBezTo>
                <a:cubicBezTo>
                  <a:pt x="112" y="224"/>
                  <a:pt x="114" y="230"/>
                  <a:pt x="114" y="222"/>
                </a:cubicBezTo>
                <a:cubicBezTo>
                  <a:pt x="117" y="225"/>
                  <a:pt x="117" y="225"/>
                  <a:pt x="117" y="225"/>
                </a:cubicBezTo>
                <a:cubicBezTo>
                  <a:pt x="126" y="224"/>
                  <a:pt x="126" y="224"/>
                  <a:pt x="126" y="224"/>
                </a:cubicBezTo>
                <a:cubicBezTo>
                  <a:pt x="125" y="221"/>
                  <a:pt x="125" y="221"/>
                  <a:pt x="125" y="221"/>
                </a:cubicBezTo>
                <a:cubicBezTo>
                  <a:pt x="122" y="220"/>
                  <a:pt x="122" y="220"/>
                  <a:pt x="122" y="220"/>
                </a:cubicBezTo>
                <a:cubicBezTo>
                  <a:pt x="125" y="219"/>
                  <a:pt x="125" y="219"/>
                  <a:pt x="125" y="219"/>
                </a:cubicBezTo>
                <a:cubicBezTo>
                  <a:pt x="124" y="215"/>
                  <a:pt x="124" y="215"/>
                  <a:pt x="124" y="215"/>
                </a:cubicBezTo>
                <a:cubicBezTo>
                  <a:pt x="123" y="214"/>
                  <a:pt x="121" y="216"/>
                  <a:pt x="120" y="215"/>
                </a:cubicBezTo>
                <a:cubicBezTo>
                  <a:pt x="120" y="212"/>
                  <a:pt x="120" y="212"/>
                  <a:pt x="120" y="212"/>
                </a:cubicBezTo>
                <a:cubicBezTo>
                  <a:pt x="122" y="209"/>
                  <a:pt x="122" y="209"/>
                  <a:pt x="122" y="209"/>
                </a:cubicBezTo>
                <a:cubicBezTo>
                  <a:pt x="116" y="208"/>
                  <a:pt x="116" y="208"/>
                  <a:pt x="116" y="208"/>
                </a:cubicBezTo>
                <a:cubicBezTo>
                  <a:pt x="115" y="208"/>
                  <a:pt x="119" y="206"/>
                  <a:pt x="114" y="208"/>
                </a:cubicBezTo>
                <a:cubicBezTo>
                  <a:pt x="118" y="205"/>
                  <a:pt x="118" y="205"/>
                  <a:pt x="118" y="205"/>
                </a:cubicBezTo>
                <a:cubicBezTo>
                  <a:pt x="118" y="205"/>
                  <a:pt x="113" y="214"/>
                  <a:pt x="125" y="205"/>
                </a:cubicBezTo>
                <a:cubicBezTo>
                  <a:pt x="132" y="204"/>
                  <a:pt x="132" y="204"/>
                  <a:pt x="132" y="204"/>
                </a:cubicBezTo>
                <a:cubicBezTo>
                  <a:pt x="140" y="204"/>
                  <a:pt x="140" y="204"/>
                  <a:pt x="140" y="204"/>
                </a:cubicBezTo>
                <a:cubicBezTo>
                  <a:pt x="140" y="203"/>
                  <a:pt x="140" y="203"/>
                  <a:pt x="140" y="203"/>
                </a:cubicBezTo>
                <a:cubicBezTo>
                  <a:pt x="144" y="203"/>
                  <a:pt x="144" y="203"/>
                  <a:pt x="144" y="203"/>
                </a:cubicBezTo>
                <a:cubicBezTo>
                  <a:pt x="147" y="200"/>
                  <a:pt x="147" y="200"/>
                  <a:pt x="147" y="200"/>
                </a:cubicBezTo>
                <a:cubicBezTo>
                  <a:pt x="148" y="200"/>
                  <a:pt x="137" y="206"/>
                  <a:pt x="151" y="199"/>
                </a:cubicBezTo>
                <a:cubicBezTo>
                  <a:pt x="149" y="198"/>
                  <a:pt x="149" y="198"/>
                  <a:pt x="149" y="198"/>
                </a:cubicBezTo>
                <a:cubicBezTo>
                  <a:pt x="157" y="198"/>
                  <a:pt x="157" y="198"/>
                  <a:pt x="157" y="198"/>
                </a:cubicBezTo>
                <a:cubicBezTo>
                  <a:pt x="161" y="197"/>
                  <a:pt x="161" y="197"/>
                  <a:pt x="161" y="197"/>
                </a:cubicBezTo>
                <a:cubicBezTo>
                  <a:pt x="161" y="196"/>
                  <a:pt x="158" y="199"/>
                  <a:pt x="164" y="197"/>
                </a:cubicBezTo>
                <a:cubicBezTo>
                  <a:pt x="164" y="195"/>
                  <a:pt x="164" y="195"/>
                  <a:pt x="164" y="195"/>
                </a:cubicBezTo>
                <a:cubicBezTo>
                  <a:pt x="155" y="194"/>
                  <a:pt x="155" y="194"/>
                  <a:pt x="155" y="194"/>
                </a:cubicBezTo>
                <a:cubicBezTo>
                  <a:pt x="152" y="195"/>
                  <a:pt x="152" y="195"/>
                  <a:pt x="152" y="195"/>
                </a:cubicBezTo>
                <a:cubicBezTo>
                  <a:pt x="149" y="193"/>
                  <a:pt x="149" y="193"/>
                  <a:pt x="149" y="193"/>
                </a:cubicBezTo>
                <a:cubicBezTo>
                  <a:pt x="144" y="195"/>
                  <a:pt x="144" y="195"/>
                  <a:pt x="144" y="195"/>
                </a:cubicBezTo>
                <a:cubicBezTo>
                  <a:pt x="138" y="193"/>
                  <a:pt x="138" y="193"/>
                  <a:pt x="138" y="193"/>
                </a:cubicBezTo>
                <a:cubicBezTo>
                  <a:pt x="135" y="197"/>
                  <a:pt x="147" y="191"/>
                  <a:pt x="134" y="196"/>
                </a:cubicBezTo>
                <a:cubicBezTo>
                  <a:pt x="128" y="194"/>
                  <a:pt x="128" y="194"/>
                  <a:pt x="128" y="194"/>
                </a:cubicBezTo>
                <a:cubicBezTo>
                  <a:pt x="126" y="194"/>
                  <a:pt x="131" y="199"/>
                  <a:pt x="126" y="191"/>
                </a:cubicBezTo>
                <a:cubicBezTo>
                  <a:pt x="119" y="191"/>
                  <a:pt x="119" y="191"/>
                  <a:pt x="119" y="191"/>
                </a:cubicBezTo>
                <a:cubicBezTo>
                  <a:pt x="116" y="190"/>
                  <a:pt x="116" y="190"/>
                  <a:pt x="116" y="190"/>
                </a:cubicBezTo>
                <a:cubicBezTo>
                  <a:pt x="112" y="191"/>
                  <a:pt x="112" y="191"/>
                  <a:pt x="112" y="191"/>
                </a:cubicBezTo>
                <a:cubicBezTo>
                  <a:pt x="116" y="189"/>
                  <a:pt x="116" y="189"/>
                  <a:pt x="116" y="189"/>
                </a:cubicBezTo>
                <a:cubicBezTo>
                  <a:pt x="137" y="188"/>
                  <a:pt x="137" y="188"/>
                  <a:pt x="137" y="188"/>
                </a:cubicBezTo>
                <a:cubicBezTo>
                  <a:pt x="149" y="189"/>
                  <a:pt x="149" y="189"/>
                  <a:pt x="149" y="189"/>
                </a:cubicBezTo>
                <a:cubicBezTo>
                  <a:pt x="150" y="188"/>
                  <a:pt x="149" y="186"/>
                  <a:pt x="152" y="188"/>
                </a:cubicBezTo>
                <a:cubicBezTo>
                  <a:pt x="155" y="184"/>
                  <a:pt x="151" y="187"/>
                  <a:pt x="146" y="185"/>
                </a:cubicBezTo>
                <a:cubicBezTo>
                  <a:pt x="145" y="185"/>
                  <a:pt x="145" y="185"/>
                  <a:pt x="145" y="185"/>
                </a:cubicBezTo>
                <a:cubicBezTo>
                  <a:pt x="145" y="183"/>
                  <a:pt x="145" y="183"/>
                  <a:pt x="145" y="183"/>
                </a:cubicBezTo>
                <a:cubicBezTo>
                  <a:pt x="151" y="185"/>
                  <a:pt x="151" y="185"/>
                  <a:pt x="151" y="185"/>
                </a:cubicBezTo>
                <a:cubicBezTo>
                  <a:pt x="152" y="182"/>
                  <a:pt x="152" y="182"/>
                  <a:pt x="152" y="182"/>
                </a:cubicBezTo>
                <a:cubicBezTo>
                  <a:pt x="154" y="183"/>
                  <a:pt x="154" y="183"/>
                  <a:pt x="154" y="183"/>
                </a:cubicBezTo>
                <a:cubicBezTo>
                  <a:pt x="156" y="182"/>
                  <a:pt x="161" y="183"/>
                  <a:pt x="158" y="179"/>
                </a:cubicBezTo>
                <a:cubicBezTo>
                  <a:pt x="162" y="178"/>
                  <a:pt x="162" y="178"/>
                  <a:pt x="162" y="178"/>
                </a:cubicBezTo>
                <a:cubicBezTo>
                  <a:pt x="158" y="174"/>
                  <a:pt x="158" y="174"/>
                  <a:pt x="158" y="174"/>
                </a:cubicBezTo>
                <a:cubicBezTo>
                  <a:pt x="164" y="179"/>
                  <a:pt x="158" y="168"/>
                  <a:pt x="169" y="172"/>
                </a:cubicBezTo>
                <a:cubicBezTo>
                  <a:pt x="169" y="170"/>
                  <a:pt x="169" y="170"/>
                  <a:pt x="169" y="170"/>
                </a:cubicBezTo>
                <a:cubicBezTo>
                  <a:pt x="169" y="168"/>
                  <a:pt x="168" y="166"/>
                  <a:pt x="163" y="170"/>
                </a:cubicBezTo>
                <a:cubicBezTo>
                  <a:pt x="161" y="169"/>
                  <a:pt x="161" y="169"/>
                  <a:pt x="161" y="169"/>
                </a:cubicBezTo>
                <a:cubicBezTo>
                  <a:pt x="159" y="170"/>
                  <a:pt x="165" y="175"/>
                  <a:pt x="156" y="170"/>
                </a:cubicBezTo>
                <a:cubicBezTo>
                  <a:pt x="152" y="169"/>
                  <a:pt x="151" y="173"/>
                  <a:pt x="149" y="174"/>
                </a:cubicBezTo>
                <a:cubicBezTo>
                  <a:pt x="151" y="171"/>
                  <a:pt x="138" y="178"/>
                  <a:pt x="154" y="173"/>
                </a:cubicBezTo>
                <a:cubicBezTo>
                  <a:pt x="156" y="174"/>
                  <a:pt x="156" y="174"/>
                  <a:pt x="156" y="174"/>
                </a:cubicBezTo>
                <a:cubicBezTo>
                  <a:pt x="154" y="175"/>
                  <a:pt x="154" y="175"/>
                  <a:pt x="154" y="175"/>
                </a:cubicBezTo>
                <a:cubicBezTo>
                  <a:pt x="144" y="175"/>
                  <a:pt x="144" y="175"/>
                  <a:pt x="144" y="175"/>
                </a:cubicBezTo>
                <a:cubicBezTo>
                  <a:pt x="136" y="176"/>
                  <a:pt x="136" y="176"/>
                  <a:pt x="136" y="176"/>
                </a:cubicBezTo>
                <a:cubicBezTo>
                  <a:pt x="132" y="175"/>
                  <a:pt x="132" y="175"/>
                  <a:pt x="132" y="175"/>
                </a:cubicBezTo>
                <a:cubicBezTo>
                  <a:pt x="132" y="173"/>
                  <a:pt x="132" y="173"/>
                  <a:pt x="132" y="173"/>
                </a:cubicBezTo>
                <a:cubicBezTo>
                  <a:pt x="130" y="171"/>
                  <a:pt x="130" y="171"/>
                  <a:pt x="130" y="171"/>
                </a:cubicBezTo>
                <a:cubicBezTo>
                  <a:pt x="125" y="176"/>
                  <a:pt x="125" y="176"/>
                  <a:pt x="125" y="176"/>
                </a:cubicBezTo>
                <a:cubicBezTo>
                  <a:pt x="121" y="175"/>
                  <a:pt x="121" y="175"/>
                  <a:pt x="121" y="175"/>
                </a:cubicBezTo>
                <a:cubicBezTo>
                  <a:pt x="120" y="176"/>
                  <a:pt x="120" y="176"/>
                  <a:pt x="120" y="176"/>
                </a:cubicBezTo>
                <a:cubicBezTo>
                  <a:pt x="116" y="173"/>
                  <a:pt x="116" y="173"/>
                  <a:pt x="116" y="173"/>
                </a:cubicBezTo>
                <a:cubicBezTo>
                  <a:pt x="105" y="174"/>
                  <a:pt x="105" y="174"/>
                  <a:pt x="105" y="174"/>
                </a:cubicBezTo>
                <a:cubicBezTo>
                  <a:pt x="102" y="172"/>
                  <a:pt x="102" y="172"/>
                  <a:pt x="102" y="172"/>
                </a:cubicBezTo>
                <a:cubicBezTo>
                  <a:pt x="99" y="172"/>
                  <a:pt x="99" y="172"/>
                  <a:pt x="99" y="172"/>
                </a:cubicBezTo>
                <a:cubicBezTo>
                  <a:pt x="98" y="175"/>
                  <a:pt x="98" y="175"/>
                  <a:pt x="98" y="175"/>
                </a:cubicBezTo>
                <a:cubicBezTo>
                  <a:pt x="95" y="175"/>
                  <a:pt x="95" y="175"/>
                  <a:pt x="95" y="175"/>
                </a:cubicBezTo>
                <a:cubicBezTo>
                  <a:pt x="96" y="174"/>
                  <a:pt x="96" y="174"/>
                  <a:pt x="96" y="174"/>
                </a:cubicBezTo>
                <a:cubicBezTo>
                  <a:pt x="95" y="173"/>
                  <a:pt x="95" y="173"/>
                  <a:pt x="95" y="173"/>
                </a:cubicBezTo>
                <a:cubicBezTo>
                  <a:pt x="95" y="171"/>
                  <a:pt x="95" y="171"/>
                  <a:pt x="95" y="171"/>
                </a:cubicBezTo>
                <a:cubicBezTo>
                  <a:pt x="99" y="171"/>
                  <a:pt x="99" y="171"/>
                  <a:pt x="99" y="171"/>
                </a:cubicBezTo>
                <a:cubicBezTo>
                  <a:pt x="103" y="169"/>
                  <a:pt x="103" y="169"/>
                  <a:pt x="103" y="169"/>
                </a:cubicBezTo>
                <a:cubicBezTo>
                  <a:pt x="102" y="165"/>
                  <a:pt x="102" y="165"/>
                  <a:pt x="102" y="165"/>
                </a:cubicBezTo>
                <a:cubicBezTo>
                  <a:pt x="112" y="165"/>
                  <a:pt x="112" y="165"/>
                  <a:pt x="112" y="165"/>
                </a:cubicBezTo>
                <a:cubicBezTo>
                  <a:pt x="116" y="162"/>
                  <a:pt x="116" y="162"/>
                  <a:pt x="116" y="162"/>
                </a:cubicBezTo>
                <a:cubicBezTo>
                  <a:pt x="121" y="161"/>
                  <a:pt x="121" y="161"/>
                  <a:pt x="121" y="161"/>
                </a:cubicBezTo>
                <a:cubicBezTo>
                  <a:pt x="123" y="161"/>
                  <a:pt x="124" y="157"/>
                  <a:pt x="128" y="160"/>
                </a:cubicBezTo>
                <a:cubicBezTo>
                  <a:pt x="130" y="158"/>
                  <a:pt x="130" y="158"/>
                  <a:pt x="130" y="158"/>
                </a:cubicBezTo>
                <a:cubicBezTo>
                  <a:pt x="131" y="159"/>
                  <a:pt x="131" y="159"/>
                  <a:pt x="131" y="159"/>
                </a:cubicBezTo>
                <a:cubicBezTo>
                  <a:pt x="132" y="159"/>
                  <a:pt x="126" y="161"/>
                  <a:pt x="134" y="158"/>
                </a:cubicBezTo>
                <a:cubicBezTo>
                  <a:pt x="132" y="160"/>
                  <a:pt x="132" y="160"/>
                  <a:pt x="132" y="160"/>
                </a:cubicBezTo>
                <a:cubicBezTo>
                  <a:pt x="133" y="161"/>
                  <a:pt x="133" y="161"/>
                  <a:pt x="133" y="161"/>
                </a:cubicBezTo>
                <a:cubicBezTo>
                  <a:pt x="130" y="163"/>
                  <a:pt x="130" y="163"/>
                  <a:pt x="130" y="163"/>
                </a:cubicBezTo>
                <a:cubicBezTo>
                  <a:pt x="125" y="166"/>
                  <a:pt x="125" y="166"/>
                  <a:pt x="125" y="166"/>
                </a:cubicBezTo>
                <a:cubicBezTo>
                  <a:pt x="130" y="166"/>
                  <a:pt x="130" y="166"/>
                  <a:pt x="130" y="166"/>
                </a:cubicBezTo>
                <a:cubicBezTo>
                  <a:pt x="146" y="165"/>
                  <a:pt x="146" y="165"/>
                  <a:pt x="146" y="165"/>
                </a:cubicBezTo>
                <a:cubicBezTo>
                  <a:pt x="148" y="166"/>
                  <a:pt x="148" y="166"/>
                  <a:pt x="148" y="166"/>
                </a:cubicBezTo>
                <a:cubicBezTo>
                  <a:pt x="150" y="165"/>
                  <a:pt x="150" y="165"/>
                  <a:pt x="150" y="165"/>
                </a:cubicBezTo>
                <a:cubicBezTo>
                  <a:pt x="153" y="168"/>
                  <a:pt x="153" y="168"/>
                  <a:pt x="153" y="168"/>
                </a:cubicBezTo>
                <a:cubicBezTo>
                  <a:pt x="157" y="166"/>
                  <a:pt x="157" y="166"/>
                  <a:pt x="157" y="166"/>
                </a:cubicBezTo>
                <a:cubicBezTo>
                  <a:pt x="157" y="162"/>
                  <a:pt x="147" y="169"/>
                  <a:pt x="162" y="165"/>
                </a:cubicBezTo>
                <a:cubicBezTo>
                  <a:pt x="165" y="166"/>
                  <a:pt x="156" y="171"/>
                  <a:pt x="162" y="162"/>
                </a:cubicBezTo>
                <a:cubicBezTo>
                  <a:pt x="159" y="160"/>
                  <a:pt x="159" y="160"/>
                  <a:pt x="159" y="160"/>
                </a:cubicBezTo>
                <a:cubicBezTo>
                  <a:pt x="153" y="159"/>
                  <a:pt x="153" y="159"/>
                  <a:pt x="153" y="159"/>
                </a:cubicBezTo>
                <a:cubicBezTo>
                  <a:pt x="146" y="161"/>
                  <a:pt x="146" y="161"/>
                  <a:pt x="146" y="161"/>
                </a:cubicBezTo>
                <a:cubicBezTo>
                  <a:pt x="146" y="160"/>
                  <a:pt x="146" y="160"/>
                  <a:pt x="146" y="160"/>
                </a:cubicBezTo>
                <a:cubicBezTo>
                  <a:pt x="148" y="160"/>
                  <a:pt x="148" y="160"/>
                  <a:pt x="148" y="160"/>
                </a:cubicBezTo>
                <a:cubicBezTo>
                  <a:pt x="143" y="155"/>
                  <a:pt x="143" y="155"/>
                  <a:pt x="143" y="155"/>
                </a:cubicBezTo>
                <a:cubicBezTo>
                  <a:pt x="140" y="156"/>
                  <a:pt x="139" y="160"/>
                  <a:pt x="135" y="156"/>
                </a:cubicBezTo>
                <a:cubicBezTo>
                  <a:pt x="137" y="154"/>
                  <a:pt x="137" y="154"/>
                  <a:pt x="137" y="154"/>
                </a:cubicBezTo>
                <a:cubicBezTo>
                  <a:pt x="139" y="154"/>
                  <a:pt x="133" y="160"/>
                  <a:pt x="135" y="151"/>
                </a:cubicBezTo>
                <a:cubicBezTo>
                  <a:pt x="140" y="151"/>
                  <a:pt x="129" y="157"/>
                  <a:pt x="140" y="149"/>
                </a:cubicBezTo>
                <a:cubicBezTo>
                  <a:pt x="135" y="147"/>
                  <a:pt x="135" y="147"/>
                  <a:pt x="135" y="147"/>
                </a:cubicBezTo>
                <a:cubicBezTo>
                  <a:pt x="128" y="148"/>
                  <a:pt x="128" y="148"/>
                  <a:pt x="128" y="148"/>
                </a:cubicBezTo>
                <a:cubicBezTo>
                  <a:pt x="124" y="146"/>
                  <a:pt x="124" y="146"/>
                  <a:pt x="124" y="146"/>
                </a:cubicBezTo>
                <a:cubicBezTo>
                  <a:pt x="107" y="146"/>
                  <a:pt x="107" y="146"/>
                  <a:pt x="107" y="146"/>
                </a:cubicBezTo>
                <a:cubicBezTo>
                  <a:pt x="106" y="144"/>
                  <a:pt x="106" y="144"/>
                  <a:pt x="106" y="144"/>
                </a:cubicBezTo>
                <a:cubicBezTo>
                  <a:pt x="106" y="145"/>
                  <a:pt x="104" y="146"/>
                  <a:pt x="102" y="145"/>
                </a:cubicBezTo>
                <a:cubicBezTo>
                  <a:pt x="106" y="143"/>
                  <a:pt x="106" y="143"/>
                  <a:pt x="106" y="143"/>
                </a:cubicBezTo>
                <a:cubicBezTo>
                  <a:pt x="107" y="145"/>
                  <a:pt x="107" y="145"/>
                  <a:pt x="107" y="145"/>
                </a:cubicBezTo>
                <a:cubicBezTo>
                  <a:pt x="108" y="143"/>
                  <a:pt x="108" y="143"/>
                  <a:pt x="108" y="143"/>
                </a:cubicBezTo>
                <a:cubicBezTo>
                  <a:pt x="103" y="141"/>
                  <a:pt x="103" y="141"/>
                  <a:pt x="103" y="141"/>
                </a:cubicBezTo>
                <a:cubicBezTo>
                  <a:pt x="97" y="142"/>
                  <a:pt x="97" y="142"/>
                  <a:pt x="97" y="142"/>
                </a:cubicBezTo>
                <a:cubicBezTo>
                  <a:pt x="95" y="142"/>
                  <a:pt x="95" y="142"/>
                  <a:pt x="95" y="142"/>
                </a:cubicBezTo>
                <a:cubicBezTo>
                  <a:pt x="105" y="139"/>
                  <a:pt x="105" y="139"/>
                  <a:pt x="105" y="139"/>
                </a:cubicBezTo>
                <a:cubicBezTo>
                  <a:pt x="106" y="138"/>
                  <a:pt x="95" y="144"/>
                  <a:pt x="109" y="139"/>
                </a:cubicBezTo>
                <a:cubicBezTo>
                  <a:pt x="130" y="142"/>
                  <a:pt x="130" y="142"/>
                  <a:pt x="130" y="142"/>
                </a:cubicBezTo>
                <a:cubicBezTo>
                  <a:pt x="131" y="141"/>
                  <a:pt x="131" y="141"/>
                  <a:pt x="131" y="141"/>
                </a:cubicBezTo>
                <a:cubicBezTo>
                  <a:pt x="139" y="143"/>
                  <a:pt x="139" y="143"/>
                  <a:pt x="139" y="143"/>
                </a:cubicBezTo>
                <a:cubicBezTo>
                  <a:pt x="146" y="141"/>
                  <a:pt x="146" y="141"/>
                  <a:pt x="146" y="141"/>
                </a:cubicBezTo>
                <a:cubicBezTo>
                  <a:pt x="145" y="140"/>
                  <a:pt x="145" y="140"/>
                  <a:pt x="145" y="140"/>
                </a:cubicBezTo>
                <a:cubicBezTo>
                  <a:pt x="144" y="139"/>
                  <a:pt x="143" y="145"/>
                  <a:pt x="147" y="138"/>
                </a:cubicBezTo>
                <a:cubicBezTo>
                  <a:pt x="148" y="140"/>
                  <a:pt x="148" y="140"/>
                  <a:pt x="148" y="140"/>
                </a:cubicBezTo>
                <a:cubicBezTo>
                  <a:pt x="149" y="140"/>
                  <a:pt x="149" y="140"/>
                  <a:pt x="149" y="140"/>
                </a:cubicBezTo>
                <a:cubicBezTo>
                  <a:pt x="152" y="137"/>
                  <a:pt x="152" y="137"/>
                  <a:pt x="152" y="137"/>
                </a:cubicBezTo>
                <a:cubicBezTo>
                  <a:pt x="153" y="142"/>
                  <a:pt x="153" y="142"/>
                  <a:pt x="153" y="142"/>
                </a:cubicBezTo>
                <a:cubicBezTo>
                  <a:pt x="156" y="139"/>
                  <a:pt x="156" y="139"/>
                  <a:pt x="156" y="139"/>
                </a:cubicBezTo>
                <a:cubicBezTo>
                  <a:pt x="159" y="138"/>
                  <a:pt x="161" y="141"/>
                  <a:pt x="164" y="137"/>
                </a:cubicBezTo>
                <a:cubicBezTo>
                  <a:pt x="163" y="136"/>
                  <a:pt x="168" y="136"/>
                  <a:pt x="162" y="136"/>
                </a:cubicBezTo>
                <a:cubicBezTo>
                  <a:pt x="162" y="135"/>
                  <a:pt x="163" y="137"/>
                  <a:pt x="162" y="135"/>
                </a:cubicBezTo>
                <a:cubicBezTo>
                  <a:pt x="164" y="134"/>
                  <a:pt x="167" y="139"/>
                  <a:pt x="166" y="137"/>
                </a:cubicBezTo>
                <a:cubicBezTo>
                  <a:pt x="167" y="134"/>
                  <a:pt x="167" y="134"/>
                  <a:pt x="167" y="134"/>
                </a:cubicBezTo>
                <a:cubicBezTo>
                  <a:pt x="171" y="138"/>
                  <a:pt x="168" y="127"/>
                  <a:pt x="175" y="134"/>
                </a:cubicBezTo>
                <a:cubicBezTo>
                  <a:pt x="179" y="133"/>
                  <a:pt x="181" y="129"/>
                  <a:pt x="186" y="132"/>
                </a:cubicBezTo>
                <a:cubicBezTo>
                  <a:pt x="185" y="133"/>
                  <a:pt x="185" y="133"/>
                  <a:pt x="185" y="133"/>
                </a:cubicBezTo>
                <a:cubicBezTo>
                  <a:pt x="194" y="133"/>
                  <a:pt x="194" y="133"/>
                  <a:pt x="194" y="133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199" y="134"/>
                  <a:pt x="199" y="134"/>
                  <a:pt x="199" y="134"/>
                </a:cubicBezTo>
                <a:cubicBezTo>
                  <a:pt x="199" y="133"/>
                  <a:pt x="199" y="133"/>
                  <a:pt x="199" y="133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207" y="134"/>
                  <a:pt x="207" y="134"/>
                  <a:pt x="207" y="134"/>
                </a:cubicBezTo>
                <a:cubicBezTo>
                  <a:pt x="211" y="132"/>
                  <a:pt x="211" y="132"/>
                  <a:pt x="211" y="132"/>
                </a:cubicBezTo>
                <a:cubicBezTo>
                  <a:pt x="208" y="130"/>
                  <a:pt x="208" y="130"/>
                  <a:pt x="208" y="130"/>
                </a:cubicBezTo>
                <a:cubicBezTo>
                  <a:pt x="212" y="129"/>
                  <a:pt x="212" y="129"/>
                  <a:pt x="212" y="129"/>
                </a:cubicBezTo>
                <a:cubicBezTo>
                  <a:pt x="210" y="130"/>
                  <a:pt x="210" y="130"/>
                  <a:pt x="210" y="130"/>
                </a:cubicBezTo>
                <a:cubicBezTo>
                  <a:pt x="217" y="132"/>
                  <a:pt x="217" y="132"/>
                  <a:pt x="217" y="132"/>
                </a:cubicBezTo>
                <a:cubicBezTo>
                  <a:pt x="218" y="132"/>
                  <a:pt x="219" y="127"/>
                  <a:pt x="220" y="132"/>
                </a:cubicBezTo>
                <a:cubicBezTo>
                  <a:pt x="222" y="133"/>
                  <a:pt x="222" y="131"/>
                  <a:pt x="222" y="130"/>
                </a:cubicBezTo>
                <a:cubicBezTo>
                  <a:pt x="219" y="130"/>
                  <a:pt x="228" y="128"/>
                  <a:pt x="219" y="130"/>
                </a:cubicBezTo>
                <a:cubicBezTo>
                  <a:pt x="224" y="127"/>
                  <a:pt x="224" y="127"/>
                  <a:pt x="224" y="127"/>
                </a:cubicBezTo>
                <a:cubicBezTo>
                  <a:pt x="223" y="126"/>
                  <a:pt x="223" y="126"/>
                  <a:pt x="223" y="126"/>
                </a:cubicBezTo>
                <a:cubicBezTo>
                  <a:pt x="226" y="125"/>
                  <a:pt x="226" y="125"/>
                  <a:pt x="226" y="125"/>
                </a:cubicBezTo>
                <a:cubicBezTo>
                  <a:pt x="230" y="126"/>
                  <a:pt x="230" y="126"/>
                  <a:pt x="230" y="126"/>
                </a:cubicBezTo>
                <a:cubicBezTo>
                  <a:pt x="228" y="128"/>
                  <a:pt x="228" y="128"/>
                  <a:pt x="228" y="128"/>
                </a:cubicBezTo>
                <a:cubicBezTo>
                  <a:pt x="227" y="127"/>
                  <a:pt x="227" y="127"/>
                  <a:pt x="227" y="127"/>
                </a:cubicBezTo>
                <a:cubicBezTo>
                  <a:pt x="224" y="129"/>
                  <a:pt x="224" y="129"/>
                  <a:pt x="224" y="129"/>
                </a:cubicBezTo>
                <a:cubicBezTo>
                  <a:pt x="224" y="130"/>
                  <a:pt x="224" y="130"/>
                  <a:pt x="224" y="130"/>
                </a:cubicBezTo>
                <a:cubicBezTo>
                  <a:pt x="227" y="129"/>
                  <a:pt x="232" y="126"/>
                  <a:pt x="234" y="130"/>
                </a:cubicBezTo>
                <a:cubicBezTo>
                  <a:pt x="240" y="129"/>
                  <a:pt x="240" y="129"/>
                  <a:pt x="240" y="129"/>
                </a:cubicBezTo>
                <a:cubicBezTo>
                  <a:pt x="249" y="128"/>
                  <a:pt x="249" y="128"/>
                  <a:pt x="249" y="128"/>
                </a:cubicBezTo>
                <a:cubicBezTo>
                  <a:pt x="267" y="124"/>
                  <a:pt x="267" y="124"/>
                  <a:pt x="267" y="124"/>
                </a:cubicBezTo>
                <a:cubicBezTo>
                  <a:pt x="269" y="122"/>
                  <a:pt x="269" y="122"/>
                  <a:pt x="269" y="122"/>
                </a:cubicBezTo>
                <a:cubicBezTo>
                  <a:pt x="269" y="122"/>
                  <a:pt x="273" y="122"/>
                  <a:pt x="268" y="121"/>
                </a:cubicBezTo>
                <a:cubicBezTo>
                  <a:pt x="273" y="120"/>
                  <a:pt x="273" y="120"/>
                  <a:pt x="273" y="120"/>
                </a:cubicBezTo>
                <a:cubicBezTo>
                  <a:pt x="272" y="121"/>
                  <a:pt x="272" y="121"/>
                  <a:pt x="272" y="121"/>
                </a:cubicBezTo>
                <a:cubicBezTo>
                  <a:pt x="278" y="121"/>
                  <a:pt x="278" y="121"/>
                  <a:pt x="278" y="121"/>
                </a:cubicBezTo>
                <a:cubicBezTo>
                  <a:pt x="281" y="117"/>
                  <a:pt x="281" y="117"/>
                  <a:pt x="281" y="117"/>
                </a:cubicBezTo>
                <a:cubicBezTo>
                  <a:pt x="283" y="118"/>
                  <a:pt x="281" y="112"/>
                  <a:pt x="285" y="117"/>
                </a:cubicBezTo>
                <a:cubicBezTo>
                  <a:pt x="296" y="115"/>
                  <a:pt x="277" y="116"/>
                  <a:pt x="294" y="112"/>
                </a:cubicBezTo>
                <a:cubicBezTo>
                  <a:pt x="292" y="114"/>
                  <a:pt x="292" y="114"/>
                  <a:pt x="292" y="114"/>
                </a:cubicBezTo>
                <a:cubicBezTo>
                  <a:pt x="293" y="116"/>
                  <a:pt x="293" y="116"/>
                  <a:pt x="293" y="116"/>
                </a:cubicBezTo>
                <a:cubicBezTo>
                  <a:pt x="297" y="114"/>
                  <a:pt x="297" y="114"/>
                  <a:pt x="297" y="114"/>
                </a:cubicBezTo>
                <a:cubicBezTo>
                  <a:pt x="297" y="113"/>
                  <a:pt x="297" y="113"/>
                  <a:pt x="297" y="113"/>
                </a:cubicBezTo>
                <a:cubicBezTo>
                  <a:pt x="301" y="111"/>
                  <a:pt x="301" y="111"/>
                  <a:pt x="301" y="111"/>
                </a:cubicBezTo>
                <a:cubicBezTo>
                  <a:pt x="311" y="110"/>
                  <a:pt x="311" y="110"/>
                  <a:pt x="311" y="110"/>
                </a:cubicBezTo>
                <a:cubicBezTo>
                  <a:pt x="311" y="109"/>
                  <a:pt x="311" y="109"/>
                  <a:pt x="311" y="109"/>
                </a:cubicBezTo>
                <a:cubicBezTo>
                  <a:pt x="303" y="109"/>
                  <a:pt x="303" y="109"/>
                  <a:pt x="303" y="109"/>
                </a:cubicBezTo>
                <a:cubicBezTo>
                  <a:pt x="289" y="111"/>
                  <a:pt x="289" y="111"/>
                  <a:pt x="289" y="111"/>
                </a:cubicBezTo>
                <a:cubicBezTo>
                  <a:pt x="275" y="113"/>
                  <a:pt x="275" y="113"/>
                  <a:pt x="275" y="113"/>
                </a:cubicBezTo>
                <a:cubicBezTo>
                  <a:pt x="272" y="114"/>
                  <a:pt x="272" y="114"/>
                  <a:pt x="272" y="114"/>
                </a:cubicBezTo>
                <a:cubicBezTo>
                  <a:pt x="266" y="114"/>
                  <a:pt x="266" y="114"/>
                  <a:pt x="266" y="114"/>
                </a:cubicBezTo>
                <a:cubicBezTo>
                  <a:pt x="262" y="115"/>
                  <a:pt x="262" y="115"/>
                  <a:pt x="262" y="115"/>
                </a:cubicBezTo>
                <a:cubicBezTo>
                  <a:pt x="258" y="113"/>
                  <a:pt x="258" y="113"/>
                  <a:pt x="258" y="113"/>
                </a:cubicBezTo>
                <a:cubicBezTo>
                  <a:pt x="255" y="115"/>
                  <a:pt x="255" y="115"/>
                  <a:pt x="255" y="115"/>
                </a:cubicBezTo>
                <a:cubicBezTo>
                  <a:pt x="252" y="115"/>
                  <a:pt x="252" y="115"/>
                  <a:pt x="252" y="115"/>
                </a:cubicBezTo>
                <a:cubicBezTo>
                  <a:pt x="248" y="116"/>
                  <a:pt x="248" y="116"/>
                  <a:pt x="248" y="116"/>
                </a:cubicBezTo>
                <a:cubicBezTo>
                  <a:pt x="245" y="116"/>
                  <a:pt x="245" y="116"/>
                  <a:pt x="245" y="116"/>
                </a:cubicBezTo>
                <a:cubicBezTo>
                  <a:pt x="240" y="114"/>
                  <a:pt x="247" y="121"/>
                  <a:pt x="239" y="117"/>
                </a:cubicBezTo>
                <a:cubicBezTo>
                  <a:pt x="221" y="118"/>
                  <a:pt x="221" y="118"/>
                  <a:pt x="221" y="118"/>
                </a:cubicBezTo>
                <a:cubicBezTo>
                  <a:pt x="221" y="117"/>
                  <a:pt x="228" y="116"/>
                  <a:pt x="221" y="115"/>
                </a:cubicBezTo>
                <a:cubicBezTo>
                  <a:pt x="214" y="116"/>
                  <a:pt x="214" y="116"/>
                  <a:pt x="214" y="116"/>
                </a:cubicBezTo>
                <a:cubicBezTo>
                  <a:pt x="215" y="113"/>
                  <a:pt x="215" y="113"/>
                  <a:pt x="215" y="113"/>
                </a:cubicBezTo>
                <a:cubicBezTo>
                  <a:pt x="208" y="112"/>
                  <a:pt x="208" y="112"/>
                  <a:pt x="208" y="112"/>
                </a:cubicBezTo>
                <a:cubicBezTo>
                  <a:pt x="207" y="115"/>
                  <a:pt x="207" y="115"/>
                  <a:pt x="207" y="115"/>
                </a:cubicBezTo>
                <a:cubicBezTo>
                  <a:pt x="209" y="115"/>
                  <a:pt x="209" y="115"/>
                  <a:pt x="209" y="115"/>
                </a:cubicBezTo>
                <a:cubicBezTo>
                  <a:pt x="208" y="116"/>
                  <a:pt x="205" y="117"/>
                  <a:pt x="203" y="117"/>
                </a:cubicBezTo>
                <a:cubicBezTo>
                  <a:pt x="202" y="116"/>
                  <a:pt x="202" y="116"/>
                  <a:pt x="202" y="116"/>
                </a:cubicBezTo>
                <a:cubicBezTo>
                  <a:pt x="206" y="114"/>
                  <a:pt x="206" y="114"/>
                  <a:pt x="206" y="114"/>
                </a:cubicBezTo>
                <a:cubicBezTo>
                  <a:pt x="204" y="119"/>
                  <a:pt x="218" y="112"/>
                  <a:pt x="200" y="114"/>
                </a:cubicBezTo>
                <a:cubicBezTo>
                  <a:pt x="202" y="113"/>
                  <a:pt x="203" y="113"/>
                  <a:pt x="198" y="117"/>
                </a:cubicBezTo>
                <a:cubicBezTo>
                  <a:pt x="193" y="115"/>
                  <a:pt x="193" y="115"/>
                  <a:pt x="193" y="115"/>
                </a:cubicBezTo>
                <a:cubicBezTo>
                  <a:pt x="193" y="118"/>
                  <a:pt x="193" y="118"/>
                  <a:pt x="193" y="118"/>
                </a:cubicBezTo>
                <a:cubicBezTo>
                  <a:pt x="188" y="116"/>
                  <a:pt x="188" y="116"/>
                  <a:pt x="188" y="116"/>
                </a:cubicBezTo>
                <a:cubicBezTo>
                  <a:pt x="179" y="119"/>
                  <a:pt x="179" y="119"/>
                  <a:pt x="179" y="119"/>
                </a:cubicBezTo>
                <a:cubicBezTo>
                  <a:pt x="178" y="116"/>
                  <a:pt x="178" y="116"/>
                  <a:pt x="178" y="116"/>
                </a:cubicBezTo>
                <a:cubicBezTo>
                  <a:pt x="170" y="116"/>
                  <a:pt x="170" y="116"/>
                  <a:pt x="170" y="116"/>
                </a:cubicBezTo>
                <a:cubicBezTo>
                  <a:pt x="168" y="119"/>
                  <a:pt x="168" y="119"/>
                  <a:pt x="168" y="119"/>
                </a:cubicBezTo>
                <a:cubicBezTo>
                  <a:pt x="166" y="118"/>
                  <a:pt x="166" y="118"/>
                  <a:pt x="166" y="118"/>
                </a:cubicBezTo>
                <a:cubicBezTo>
                  <a:pt x="165" y="120"/>
                  <a:pt x="165" y="120"/>
                  <a:pt x="165" y="120"/>
                </a:cubicBezTo>
                <a:cubicBezTo>
                  <a:pt x="169" y="123"/>
                  <a:pt x="169" y="123"/>
                  <a:pt x="169" y="123"/>
                </a:cubicBezTo>
                <a:cubicBezTo>
                  <a:pt x="178" y="121"/>
                  <a:pt x="178" y="121"/>
                  <a:pt x="178" y="121"/>
                </a:cubicBezTo>
                <a:cubicBezTo>
                  <a:pt x="178" y="121"/>
                  <a:pt x="178" y="121"/>
                  <a:pt x="178" y="121"/>
                </a:cubicBezTo>
                <a:cubicBezTo>
                  <a:pt x="179" y="122"/>
                  <a:pt x="179" y="122"/>
                  <a:pt x="179" y="122"/>
                </a:cubicBezTo>
                <a:cubicBezTo>
                  <a:pt x="179" y="123"/>
                  <a:pt x="179" y="123"/>
                  <a:pt x="179" y="123"/>
                </a:cubicBezTo>
                <a:cubicBezTo>
                  <a:pt x="171" y="123"/>
                  <a:pt x="171" y="123"/>
                  <a:pt x="171" y="123"/>
                </a:cubicBezTo>
                <a:cubicBezTo>
                  <a:pt x="169" y="124"/>
                  <a:pt x="174" y="119"/>
                  <a:pt x="170" y="125"/>
                </a:cubicBezTo>
                <a:cubicBezTo>
                  <a:pt x="165" y="123"/>
                  <a:pt x="165" y="123"/>
                  <a:pt x="165" y="123"/>
                </a:cubicBezTo>
                <a:cubicBezTo>
                  <a:pt x="162" y="123"/>
                  <a:pt x="162" y="123"/>
                  <a:pt x="162" y="123"/>
                </a:cubicBezTo>
                <a:cubicBezTo>
                  <a:pt x="165" y="120"/>
                  <a:pt x="165" y="120"/>
                  <a:pt x="165" y="120"/>
                </a:cubicBezTo>
                <a:cubicBezTo>
                  <a:pt x="160" y="119"/>
                  <a:pt x="170" y="115"/>
                  <a:pt x="160" y="120"/>
                </a:cubicBezTo>
                <a:cubicBezTo>
                  <a:pt x="161" y="118"/>
                  <a:pt x="164" y="118"/>
                  <a:pt x="165" y="117"/>
                </a:cubicBezTo>
                <a:cubicBezTo>
                  <a:pt x="164" y="115"/>
                  <a:pt x="164" y="115"/>
                  <a:pt x="164" y="115"/>
                </a:cubicBezTo>
                <a:cubicBezTo>
                  <a:pt x="164" y="113"/>
                  <a:pt x="164" y="113"/>
                  <a:pt x="164" y="113"/>
                </a:cubicBezTo>
                <a:cubicBezTo>
                  <a:pt x="166" y="113"/>
                  <a:pt x="167" y="111"/>
                  <a:pt x="168" y="110"/>
                </a:cubicBezTo>
                <a:cubicBezTo>
                  <a:pt x="158" y="111"/>
                  <a:pt x="158" y="111"/>
                  <a:pt x="158" y="111"/>
                </a:cubicBezTo>
                <a:cubicBezTo>
                  <a:pt x="157" y="112"/>
                  <a:pt x="157" y="112"/>
                  <a:pt x="157" y="112"/>
                </a:cubicBezTo>
                <a:cubicBezTo>
                  <a:pt x="152" y="111"/>
                  <a:pt x="152" y="111"/>
                  <a:pt x="152" y="111"/>
                </a:cubicBezTo>
                <a:cubicBezTo>
                  <a:pt x="151" y="112"/>
                  <a:pt x="151" y="112"/>
                  <a:pt x="151" y="112"/>
                </a:cubicBezTo>
                <a:cubicBezTo>
                  <a:pt x="151" y="113"/>
                  <a:pt x="151" y="113"/>
                  <a:pt x="151" y="113"/>
                </a:cubicBezTo>
                <a:cubicBezTo>
                  <a:pt x="147" y="114"/>
                  <a:pt x="147" y="114"/>
                  <a:pt x="147" y="114"/>
                </a:cubicBezTo>
                <a:cubicBezTo>
                  <a:pt x="146" y="115"/>
                  <a:pt x="153" y="115"/>
                  <a:pt x="145" y="114"/>
                </a:cubicBezTo>
                <a:cubicBezTo>
                  <a:pt x="144" y="111"/>
                  <a:pt x="147" y="115"/>
                  <a:pt x="146" y="112"/>
                </a:cubicBezTo>
                <a:cubicBezTo>
                  <a:pt x="142" y="115"/>
                  <a:pt x="142" y="115"/>
                  <a:pt x="142" y="115"/>
                </a:cubicBezTo>
                <a:cubicBezTo>
                  <a:pt x="142" y="115"/>
                  <a:pt x="142" y="115"/>
                  <a:pt x="142" y="115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40" y="115"/>
                  <a:pt x="140" y="115"/>
                  <a:pt x="140" y="115"/>
                </a:cubicBezTo>
                <a:cubicBezTo>
                  <a:pt x="135" y="117"/>
                  <a:pt x="135" y="117"/>
                  <a:pt x="135" y="117"/>
                </a:cubicBezTo>
                <a:cubicBezTo>
                  <a:pt x="129" y="115"/>
                  <a:pt x="129" y="115"/>
                  <a:pt x="129" y="115"/>
                </a:cubicBezTo>
                <a:cubicBezTo>
                  <a:pt x="128" y="115"/>
                  <a:pt x="134" y="114"/>
                  <a:pt x="126" y="116"/>
                </a:cubicBezTo>
                <a:cubicBezTo>
                  <a:pt x="126" y="118"/>
                  <a:pt x="126" y="118"/>
                  <a:pt x="126" y="118"/>
                </a:cubicBezTo>
                <a:cubicBezTo>
                  <a:pt x="124" y="118"/>
                  <a:pt x="124" y="118"/>
                  <a:pt x="124" y="118"/>
                </a:cubicBezTo>
                <a:cubicBezTo>
                  <a:pt x="124" y="117"/>
                  <a:pt x="124" y="117"/>
                  <a:pt x="124" y="117"/>
                </a:cubicBezTo>
                <a:cubicBezTo>
                  <a:pt x="116" y="114"/>
                  <a:pt x="116" y="114"/>
                  <a:pt x="116" y="114"/>
                </a:cubicBezTo>
                <a:cubicBezTo>
                  <a:pt x="107" y="113"/>
                  <a:pt x="107" y="113"/>
                  <a:pt x="107" y="113"/>
                </a:cubicBezTo>
                <a:cubicBezTo>
                  <a:pt x="109" y="111"/>
                  <a:pt x="104" y="117"/>
                  <a:pt x="112" y="111"/>
                </a:cubicBezTo>
                <a:cubicBezTo>
                  <a:pt x="109" y="108"/>
                  <a:pt x="109" y="108"/>
                  <a:pt x="109" y="108"/>
                </a:cubicBezTo>
                <a:cubicBezTo>
                  <a:pt x="114" y="108"/>
                  <a:pt x="114" y="108"/>
                  <a:pt x="114" y="108"/>
                </a:cubicBezTo>
                <a:cubicBezTo>
                  <a:pt x="115" y="110"/>
                  <a:pt x="106" y="105"/>
                  <a:pt x="117" y="110"/>
                </a:cubicBezTo>
                <a:cubicBezTo>
                  <a:pt x="120" y="108"/>
                  <a:pt x="120" y="108"/>
                  <a:pt x="120" y="108"/>
                </a:cubicBezTo>
                <a:cubicBezTo>
                  <a:pt x="121" y="107"/>
                  <a:pt x="121" y="107"/>
                  <a:pt x="121" y="107"/>
                </a:cubicBezTo>
                <a:cubicBezTo>
                  <a:pt x="117" y="103"/>
                  <a:pt x="117" y="103"/>
                  <a:pt x="117" y="103"/>
                </a:cubicBezTo>
                <a:cubicBezTo>
                  <a:pt x="117" y="100"/>
                  <a:pt x="117" y="100"/>
                  <a:pt x="117" y="100"/>
                </a:cubicBezTo>
                <a:cubicBezTo>
                  <a:pt x="115" y="98"/>
                  <a:pt x="115" y="98"/>
                  <a:pt x="115" y="98"/>
                </a:cubicBezTo>
                <a:cubicBezTo>
                  <a:pt x="118" y="95"/>
                  <a:pt x="117" y="99"/>
                  <a:pt x="124" y="96"/>
                </a:cubicBezTo>
                <a:cubicBezTo>
                  <a:pt x="125" y="98"/>
                  <a:pt x="125" y="98"/>
                  <a:pt x="125" y="98"/>
                </a:cubicBezTo>
                <a:cubicBezTo>
                  <a:pt x="126" y="99"/>
                  <a:pt x="124" y="95"/>
                  <a:pt x="126" y="99"/>
                </a:cubicBezTo>
                <a:cubicBezTo>
                  <a:pt x="129" y="98"/>
                  <a:pt x="129" y="98"/>
                  <a:pt x="129" y="98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35" y="103"/>
                  <a:pt x="135" y="103"/>
                  <a:pt x="135" y="103"/>
                </a:cubicBezTo>
                <a:cubicBezTo>
                  <a:pt x="143" y="105"/>
                  <a:pt x="143" y="105"/>
                  <a:pt x="143" y="105"/>
                </a:cubicBezTo>
                <a:cubicBezTo>
                  <a:pt x="149" y="103"/>
                  <a:pt x="149" y="103"/>
                  <a:pt x="149" y="103"/>
                </a:cubicBezTo>
                <a:cubicBezTo>
                  <a:pt x="158" y="101"/>
                  <a:pt x="158" y="101"/>
                  <a:pt x="158" y="101"/>
                </a:cubicBezTo>
                <a:cubicBezTo>
                  <a:pt x="159" y="98"/>
                  <a:pt x="159" y="98"/>
                  <a:pt x="159" y="98"/>
                </a:cubicBezTo>
                <a:cubicBezTo>
                  <a:pt x="158" y="95"/>
                  <a:pt x="158" y="95"/>
                  <a:pt x="158" y="95"/>
                </a:cubicBezTo>
                <a:cubicBezTo>
                  <a:pt x="145" y="93"/>
                  <a:pt x="145" y="93"/>
                  <a:pt x="145" y="93"/>
                </a:cubicBezTo>
                <a:cubicBezTo>
                  <a:pt x="149" y="92"/>
                  <a:pt x="149" y="92"/>
                  <a:pt x="149" y="92"/>
                </a:cubicBezTo>
                <a:cubicBezTo>
                  <a:pt x="151" y="93"/>
                  <a:pt x="151" y="93"/>
                  <a:pt x="151" y="93"/>
                </a:cubicBezTo>
                <a:cubicBezTo>
                  <a:pt x="151" y="91"/>
                  <a:pt x="157" y="91"/>
                  <a:pt x="158" y="93"/>
                </a:cubicBezTo>
                <a:cubicBezTo>
                  <a:pt x="162" y="93"/>
                  <a:pt x="162" y="93"/>
                  <a:pt x="162" y="93"/>
                </a:cubicBezTo>
                <a:cubicBezTo>
                  <a:pt x="162" y="95"/>
                  <a:pt x="162" y="95"/>
                  <a:pt x="162" y="95"/>
                </a:cubicBezTo>
                <a:cubicBezTo>
                  <a:pt x="164" y="96"/>
                  <a:pt x="164" y="96"/>
                  <a:pt x="164" y="96"/>
                </a:cubicBezTo>
                <a:cubicBezTo>
                  <a:pt x="165" y="96"/>
                  <a:pt x="165" y="96"/>
                  <a:pt x="165" y="96"/>
                </a:cubicBezTo>
                <a:cubicBezTo>
                  <a:pt x="164" y="93"/>
                  <a:pt x="164" y="93"/>
                  <a:pt x="164" y="93"/>
                </a:cubicBezTo>
                <a:cubicBezTo>
                  <a:pt x="168" y="91"/>
                  <a:pt x="168" y="91"/>
                  <a:pt x="168" y="91"/>
                </a:cubicBezTo>
                <a:cubicBezTo>
                  <a:pt x="179" y="90"/>
                  <a:pt x="179" y="90"/>
                  <a:pt x="179" y="90"/>
                </a:cubicBezTo>
                <a:cubicBezTo>
                  <a:pt x="188" y="89"/>
                  <a:pt x="188" y="89"/>
                  <a:pt x="188" y="89"/>
                </a:cubicBezTo>
                <a:cubicBezTo>
                  <a:pt x="186" y="93"/>
                  <a:pt x="186" y="81"/>
                  <a:pt x="190" y="93"/>
                </a:cubicBezTo>
                <a:cubicBezTo>
                  <a:pt x="199" y="91"/>
                  <a:pt x="199" y="91"/>
                  <a:pt x="199" y="91"/>
                </a:cubicBezTo>
                <a:cubicBezTo>
                  <a:pt x="200" y="92"/>
                  <a:pt x="200" y="92"/>
                  <a:pt x="200" y="92"/>
                </a:cubicBezTo>
                <a:cubicBezTo>
                  <a:pt x="201" y="92"/>
                  <a:pt x="202" y="90"/>
                  <a:pt x="203" y="91"/>
                </a:cubicBezTo>
                <a:cubicBezTo>
                  <a:pt x="197" y="88"/>
                  <a:pt x="197" y="88"/>
                  <a:pt x="197" y="88"/>
                </a:cubicBezTo>
                <a:cubicBezTo>
                  <a:pt x="192" y="90"/>
                  <a:pt x="192" y="90"/>
                  <a:pt x="192" y="90"/>
                </a:cubicBezTo>
                <a:cubicBezTo>
                  <a:pt x="192" y="90"/>
                  <a:pt x="195" y="90"/>
                  <a:pt x="191" y="90"/>
                </a:cubicBezTo>
                <a:cubicBezTo>
                  <a:pt x="208" y="86"/>
                  <a:pt x="208" y="86"/>
                  <a:pt x="208" y="86"/>
                </a:cubicBezTo>
                <a:cubicBezTo>
                  <a:pt x="209" y="86"/>
                  <a:pt x="210" y="89"/>
                  <a:pt x="211" y="85"/>
                </a:cubicBezTo>
                <a:cubicBezTo>
                  <a:pt x="210" y="88"/>
                  <a:pt x="210" y="88"/>
                  <a:pt x="210" y="88"/>
                </a:cubicBezTo>
                <a:cubicBezTo>
                  <a:pt x="213" y="90"/>
                  <a:pt x="213" y="90"/>
                  <a:pt x="213" y="90"/>
                </a:cubicBezTo>
                <a:cubicBezTo>
                  <a:pt x="210" y="90"/>
                  <a:pt x="210" y="90"/>
                  <a:pt x="210" y="90"/>
                </a:cubicBezTo>
                <a:cubicBezTo>
                  <a:pt x="211" y="91"/>
                  <a:pt x="211" y="91"/>
                  <a:pt x="211" y="91"/>
                </a:cubicBezTo>
                <a:cubicBezTo>
                  <a:pt x="217" y="90"/>
                  <a:pt x="217" y="90"/>
                  <a:pt x="217" y="90"/>
                </a:cubicBezTo>
                <a:cubicBezTo>
                  <a:pt x="216" y="86"/>
                  <a:pt x="216" y="86"/>
                  <a:pt x="216" y="86"/>
                </a:cubicBezTo>
                <a:cubicBezTo>
                  <a:pt x="214" y="87"/>
                  <a:pt x="214" y="87"/>
                  <a:pt x="214" y="87"/>
                </a:cubicBezTo>
                <a:cubicBezTo>
                  <a:pt x="214" y="85"/>
                  <a:pt x="214" y="85"/>
                  <a:pt x="214" y="85"/>
                </a:cubicBezTo>
                <a:cubicBezTo>
                  <a:pt x="221" y="86"/>
                  <a:pt x="206" y="91"/>
                  <a:pt x="220" y="88"/>
                </a:cubicBezTo>
                <a:cubicBezTo>
                  <a:pt x="221" y="90"/>
                  <a:pt x="221" y="90"/>
                  <a:pt x="221" y="90"/>
                </a:cubicBezTo>
                <a:cubicBezTo>
                  <a:pt x="224" y="88"/>
                  <a:pt x="224" y="88"/>
                  <a:pt x="224" y="88"/>
                </a:cubicBezTo>
                <a:cubicBezTo>
                  <a:pt x="226" y="88"/>
                  <a:pt x="226" y="88"/>
                  <a:pt x="226" y="88"/>
                </a:cubicBezTo>
                <a:cubicBezTo>
                  <a:pt x="228" y="85"/>
                  <a:pt x="228" y="85"/>
                  <a:pt x="228" y="85"/>
                </a:cubicBezTo>
                <a:cubicBezTo>
                  <a:pt x="226" y="84"/>
                  <a:pt x="226" y="84"/>
                  <a:pt x="226" y="84"/>
                </a:cubicBezTo>
                <a:cubicBezTo>
                  <a:pt x="228" y="83"/>
                  <a:pt x="228" y="83"/>
                  <a:pt x="228" y="83"/>
                </a:cubicBezTo>
                <a:cubicBezTo>
                  <a:pt x="228" y="88"/>
                  <a:pt x="232" y="79"/>
                  <a:pt x="232" y="86"/>
                </a:cubicBezTo>
                <a:cubicBezTo>
                  <a:pt x="235" y="85"/>
                  <a:pt x="235" y="85"/>
                  <a:pt x="235" y="85"/>
                </a:cubicBezTo>
                <a:cubicBezTo>
                  <a:pt x="236" y="86"/>
                  <a:pt x="236" y="86"/>
                  <a:pt x="236" y="86"/>
                </a:cubicBezTo>
                <a:cubicBezTo>
                  <a:pt x="236" y="85"/>
                  <a:pt x="236" y="85"/>
                  <a:pt x="236" y="85"/>
                </a:cubicBezTo>
                <a:cubicBezTo>
                  <a:pt x="237" y="84"/>
                  <a:pt x="237" y="84"/>
                  <a:pt x="237" y="84"/>
                </a:cubicBezTo>
                <a:cubicBezTo>
                  <a:pt x="239" y="84"/>
                  <a:pt x="239" y="84"/>
                  <a:pt x="239" y="84"/>
                </a:cubicBezTo>
                <a:cubicBezTo>
                  <a:pt x="240" y="87"/>
                  <a:pt x="240" y="87"/>
                  <a:pt x="240" y="87"/>
                </a:cubicBezTo>
                <a:cubicBezTo>
                  <a:pt x="242" y="87"/>
                  <a:pt x="232" y="87"/>
                  <a:pt x="244" y="88"/>
                </a:cubicBezTo>
                <a:cubicBezTo>
                  <a:pt x="244" y="87"/>
                  <a:pt x="244" y="87"/>
                  <a:pt x="244" y="87"/>
                </a:cubicBezTo>
                <a:cubicBezTo>
                  <a:pt x="241" y="85"/>
                  <a:pt x="241" y="85"/>
                  <a:pt x="241" y="85"/>
                </a:cubicBezTo>
                <a:cubicBezTo>
                  <a:pt x="242" y="84"/>
                  <a:pt x="242" y="84"/>
                  <a:pt x="242" y="84"/>
                </a:cubicBezTo>
                <a:cubicBezTo>
                  <a:pt x="259" y="81"/>
                  <a:pt x="259" y="81"/>
                  <a:pt x="259" y="81"/>
                </a:cubicBezTo>
                <a:cubicBezTo>
                  <a:pt x="260" y="82"/>
                  <a:pt x="260" y="82"/>
                  <a:pt x="260" y="82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269" y="78"/>
                  <a:pt x="269" y="78"/>
                  <a:pt x="269" y="78"/>
                </a:cubicBezTo>
                <a:cubicBezTo>
                  <a:pt x="268" y="81"/>
                  <a:pt x="268" y="81"/>
                  <a:pt x="268" y="81"/>
                </a:cubicBezTo>
                <a:cubicBezTo>
                  <a:pt x="259" y="83"/>
                  <a:pt x="259" y="83"/>
                  <a:pt x="259" y="83"/>
                </a:cubicBezTo>
                <a:cubicBezTo>
                  <a:pt x="259" y="84"/>
                  <a:pt x="257" y="84"/>
                  <a:pt x="258" y="85"/>
                </a:cubicBezTo>
                <a:cubicBezTo>
                  <a:pt x="254" y="84"/>
                  <a:pt x="254" y="84"/>
                  <a:pt x="254" y="84"/>
                </a:cubicBezTo>
                <a:cubicBezTo>
                  <a:pt x="253" y="85"/>
                  <a:pt x="253" y="85"/>
                  <a:pt x="253" y="85"/>
                </a:cubicBezTo>
                <a:cubicBezTo>
                  <a:pt x="257" y="87"/>
                  <a:pt x="257" y="87"/>
                  <a:pt x="257" y="87"/>
                </a:cubicBezTo>
                <a:cubicBezTo>
                  <a:pt x="259" y="87"/>
                  <a:pt x="251" y="90"/>
                  <a:pt x="259" y="85"/>
                </a:cubicBezTo>
                <a:cubicBezTo>
                  <a:pt x="263" y="86"/>
                  <a:pt x="263" y="86"/>
                  <a:pt x="263" y="86"/>
                </a:cubicBezTo>
                <a:cubicBezTo>
                  <a:pt x="271" y="85"/>
                  <a:pt x="271" y="85"/>
                  <a:pt x="271" y="85"/>
                </a:cubicBezTo>
                <a:cubicBezTo>
                  <a:pt x="271" y="79"/>
                  <a:pt x="271" y="79"/>
                  <a:pt x="271" y="79"/>
                </a:cubicBezTo>
                <a:cubicBezTo>
                  <a:pt x="272" y="78"/>
                  <a:pt x="272" y="78"/>
                  <a:pt x="272" y="78"/>
                </a:cubicBezTo>
                <a:cubicBezTo>
                  <a:pt x="268" y="76"/>
                  <a:pt x="268" y="76"/>
                  <a:pt x="268" y="76"/>
                </a:cubicBezTo>
                <a:cubicBezTo>
                  <a:pt x="269" y="74"/>
                  <a:pt x="269" y="74"/>
                  <a:pt x="269" y="74"/>
                </a:cubicBezTo>
                <a:cubicBezTo>
                  <a:pt x="269" y="73"/>
                  <a:pt x="269" y="73"/>
                  <a:pt x="269" y="73"/>
                </a:cubicBezTo>
                <a:cubicBezTo>
                  <a:pt x="268" y="72"/>
                  <a:pt x="268" y="72"/>
                  <a:pt x="268" y="72"/>
                </a:cubicBezTo>
                <a:cubicBezTo>
                  <a:pt x="267" y="73"/>
                  <a:pt x="264" y="75"/>
                  <a:pt x="265" y="73"/>
                </a:cubicBezTo>
                <a:cubicBezTo>
                  <a:pt x="266" y="75"/>
                  <a:pt x="257" y="73"/>
                  <a:pt x="266" y="77"/>
                </a:cubicBezTo>
                <a:cubicBezTo>
                  <a:pt x="262" y="75"/>
                  <a:pt x="262" y="75"/>
                  <a:pt x="262" y="75"/>
                </a:cubicBezTo>
                <a:cubicBezTo>
                  <a:pt x="262" y="76"/>
                  <a:pt x="262" y="76"/>
                  <a:pt x="262" y="76"/>
                </a:cubicBezTo>
                <a:cubicBezTo>
                  <a:pt x="255" y="76"/>
                  <a:pt x="255" y="76"/>
                  <a:pt x="255" y="76"/>
                </a:cubicBezTo>
                <a:cubicBezTo>
                  <a:pt x="251" y="75"/>
                  <a:pt x="251" y="75"/>
                  <a:pt x="251" y="75"/>
                </a:cubicBezTo>
                <a:cubicBezTo>
                  <a:pt x="248" y="76"/>
                  <a:pt x="248" y="76"/>
                  <a:pt x="248" y="76"/>
                </a:cubicBezTo>
                <a:cubicBezTo>
                  <a:pt x="249" y="78"/>
                  <a:pt x="249" y="78"/>
                  <a:pt x="249" y="78"/>
                </a:cubicBezTo>
                <a:cubicBezTo>
                  <a:pt x="249" y="79"/>
                  <a:pt x="249" y="79"/>
                  <a:pt x="249" y="79"/>
                </a:cubicBezTo>
                <a:cubicBezTo>
                  <a:pt x="246" y="78"/>
                  <a:pt x="246" y="78"/>
                  <a:pt x="246" y="78"/>
                </a:cubicBezTo>
                <a:cubicBezTo>
                  <a:pt x="244" y="80"/>
                  <a:pt x="244" y="80"/>
                  <a:pt x="244" y="80"/>
                </a:cubicBezTo>
                <a:cubicBezTo>
                  <a:pt x="243" y="78"/>
                  <a:pt x="243" y="78"/>
                  <a:pt x="243" y="78"/>
                </a:cubicBezTo>
                <a:cubicBezTo>
                  <a:pt x="236" y="78"/>
                  <a:pt x="236" y="78"/>
                  <a:pt x="236" y="78"/>
                </a:cubicBezTo>
                <a:cubicBezTo>
                  <a:pt x="235" y="75"/>
                  <a:pt x="235" y="75"/>
                  <a:pt x="235" y="75"/>
                </a:cubicBezTo>
                <a:cubicBezTo>
                  <a:pt x="232" y="77"/>
                  <a:pt x="232" y="77"/>
                  <a:pt x="232" y="77"/>
                </a:cubicBezTo>
                <a:cubicBezTo>
                  <a:pt x="232" y="78"/>
                  <a:pt x="238" y="75"/>
                  <a:pt x="231" y="80"/>
                </a:cubicBezTo>
                <a:cubicBezTo>
                  <a:pt x="226" y="79"/>
                  <a:pt x="226" y="79"/>
                  <a:pt x="226" y="79"/>
                </a:cubicBezTo>
                <a:cubicBezTo>
                  <a:pt x="215" y="82"/>
                  <a:pt x="215" y="82"/>
                  <a:pt x="215" y="82"/>
                </a:cubicBezTo>
                <a:cubicBezTo>
                  <a:pt x="215" y="81"/>
                  <a:pt x="215" y="81"/>
                  <a:pt x="215" y="81"/>
                </a:cubicBezTo>
                <a:cubicBezTo>
                  <a:pt x="209" y="83"/>
                  <a:pt x="209" y="83"/>
                  <a:pt x="209" y="83"/>
                </a:cubicBezTo>
                <a:cubicBezTo>
                  <a:pt x="207" y="82"/>
                  <a:pt x="207" y="82"/>
                  <a:pt x="207" y="82"/>
                </a:cubicBezTo>
                <a:cubicBezTo>
                  <a:pt x="203" y="80"/>
                  <a:pt x="206" y="87"/>
                  <a:pt x="208" y="78"/>
                </a:cubicBezTo>
                <a:cubicBezTo>
                  <a:pt x="215" y="80"/>
                  <a:pt x="215" y="80"/>
                  <a:pt x="215" y="80"/>
                </a:cubicBezTo>
                <a:cubicBezTo>
                  <a:pt x="217" y="80"/>
                  <a:pt x="217" y="80"/>
                  <a:pt x="217" y="80"/>
                </a:cubicBezTo>
                <a:cubicBezTo>
                  <a:pt x="217" y="74"/>
                  <a:pt x="217" y="74"/>
                  <a:pt x="217" y="74"/>
                </a:cubicBezTo>
                <a:cubicBezTo>
                  <a:pt x="221" y="75"/>
                  <a:pt x="221" y="75"/>
                  <a:pt x="221" y="75"/>
                </a:cubicBezTo>
                <a:cubicBezTo>
                  <a:pt x="221" y="76"/>
                  <a:pt x="221" y="76"/>
                  <a:pt x="221" y="76"/>
                </a:cubicBezTo>
                <a:cubicBezTo>
                  <a:pt x="222" y="78"/>
                  <a:pt x="222" y="78"/>
                  <a:pt x="222" y="78"/>
                </a:cubicBezTo>
                <a:cubicBezTo>
                  <a:pt x="223" y="75"/>
                  <a:pt x="229" y="77"/>
                  <a:pt x="227" y="73"/>
                </a:cubicBezTo>
                <a:cubicBezTo>
                  <a:pt x="229" y="74"/>
                  <a:pt x="229" y="74"/>
                  <a:pt x="229" y="74"/>
                </a:cubicBezTo>
                <a:cubicBezTo>
                  <a:pt x="229" y="74"/>
                  <a:pt x="233" y="74"/>
                  <a:pt x="231" y="72"/>
                </a:cubicBezTo>
                <a:cubicBezTo>
                  <a:pt x="235" y="72"/>
                  <a:pt x="235" y="72"/>
                  <a:pt x="235" y="72"/>
                </a:cubicBezTo>
                <a:cubicBezTo>
                  <a:pt x="236" y="71"/>
                  <a:pt x="236" y="71"/>
                  <a:pt x="236" y="71"/>
                </a:cubicBezTo>
                <a:cubicBezTo>
                  <a:pt x="236" y="73"/>
                  <a:pt x="236" y="73"/>
                  <a:pt x="236" y="73"/>
                </a:cubicBezTo>
                <a:cubicBezTo>
                  <a:pt x="240" y="74"/>
                  <a:pt x="240" y="74"/>
                  <a:pt x="240" y="74"/>
                </a:cubicBezTo>
                <a:cubicBezTo>
                  <a:pt x="241" y="73"/>
                  <a:pt x="241" y="73"/>
                  <a:pt x="241" y="73"/>
                </a:cubicBezTo>
                <a:cubicBezTo>
                  <a:pt x="244" y="73"/>
                  <a:pt x="244" y="73"/>
                  <a:pt x="244" y="73"/>
                </a:cubicBezTo>
                <a:cubicBezTo>
                  <a:pt x="244" y="71"/>
                  <a:pt x="244" y="71"/>
                  <a:pt x="244" y="71"/>
                </a:cubicBezTo>
                <a:cubicBezTo>
                  <a:pt x="247" y="74"/>
                  <a:pt x="244" y="64"/>
                  <a:pt x="249" y="73"/>
                </a:cubicBezTo>
                <a:cubicBezTo>
                  <a:pt x="252" y="71"/>
                  <a:pt x="252" y="71"/>
                  <a:pt x="252" y="71"/>
                </a:cubicBezTo>
                <a:cubicBezTo>
                  <a:pt x="255" y="70"/>
                  <a:pt x="255" y="70"/>
                  <a:pt x="255" y="70"/>
                </a:cubicBezTo>
                <a:cubicBezTo>
                  <a:pt x="257" y="67"/>
                  <a:pt x="257" y="67"/>
                  <a:pt x="257" y="67"/>
                </a:cubicBezTo>
                <a:cubicBezTo>
                  <a:pt x="260" y="68"/>
                  <a:pt x="260" y="68"/>
                  <a:pt x="260" y="68"/>
                </a:cubicBezTo>
                <a:cubicBezTo>
                  <a:pt x="264" y="66"/>
                  <a:pt x="264" y="66"/>
                  <a:pt x="264" y="66"/>
                </a:cubicBezTo>
                <a:cubicBezTo>
                  <a:pt x="269" y="68"/>
                  <a:pt x="269" y="68"/>
                  <a:pt x="269" y="68"/>
                </a:cubicBezTo>
                <a:cubicBezTo>
                  <a:pt x="273" y="67"/>
                  <a:pt x="273" y="67"/>
                  <a:pt x="273" y="67"/>
                </a:cubicBezTo>
                <a:cubicBezTo>
                  <a:pt x="274" y="67"/>
                  <a:pt x="271" y="65"/>
                  <a:pt x="275" y="67"/>
                </a:cubicBezTo>
                <a:cubicBezTo>
                  <a:pt x="272" y="70"/>
                  <a:pt x="272" y="70"/>
                  <a:pt x="272" y="70"/>
                </a:cubicBezTo>
                <a:cubicBezTo>
                  <a:pt x="270" y="74"/>
                  <a:pt x="270" y="74"/>
                  <a:pt x="270" y="74"/>
                </a:cubicBezTo>
                <a:cubicBezTo>
                  <a:pt x="272" y="76"/>
                  <a:pt x="272" y="76"/>
                  <a:pt x="272" y="76"/>
                </a:cubicBezTo>
                <a:cubicBezTo>
                  <a:pt x="275" y="76"/>
                  <a:pt x="275" y="76"/>
                  <a:pt x="275" y="76"/>
                </a:cubicBezTo>
                <a:cubicBezTo>
                  <a:pt x="276" y="69"/>
                  <a:pt x="276" y="69"/>
                  <a:pt x="276" y="69"/>
                </a:cubicBezTo>
                <a:cubicBezTo>
                  <a:pt x="284" y="70"/>
                  <a:pt x="270" y="65"/>
                  <a:pt x="282" y="64"/>
                </a:cubicBezTo>
                <a:cubicBezTo>
                  <a:pt x="285" y="59"/>
                  <a:pt x="285" y="59"/>
                  <a:pt x="285" y="59"/>
                </a:cubicBezTo>
                <a:cubicBezTo>
                  <a:pt x="281" y="60"/>
                  <a:pt x="281" y="60"/>
                  <a:pt x="281" y="60"/>
                </a:cubicBezTo>
                <a:cubicBezTo>
                  <a:pt x="278" y="59"/>
                  <a:pt x="278" y="59"/>
                  <a:pt x="278" y="59"/>
                </a:cubicBezTo>
                <a:cubicBezTo>
                  <a:pt x="275" y="61"/>
                  <a:pt x="275" y="61"/>
                  <a:pt x="275" y="61"/>
                </a:cubicBezTo>
                <a:cubicBezTo>
                  <a:pt x="273" y="61"/>
                  <a:pt x="273" y="61"/>
                  <a:pt x="273" y="61"/>
                </a:cubicBezTo>
                <a:cubicBezTo>
                  <a:pt x="271" y="61"/>
                  <a:pt x="286" y="52"/>
                  <a:pt x="267" y="61"/>
                </a:cubicBezTo>
                <a:cubicBezTo>
                  <a:pt x="266" y="62"/>
                  <a:pt x="266" y="62"/>
                  <a:pt x="266" y="62"/>
                </a:cubicBezTo>
                <a:cubicBezTo>
                  <a:pt x="264" y="61"/>
                  <a:pt x="264" y="61"/>
                  <a:pt x="264" y="61"/>
                </a:cubicBezTo>
                <a:cubicBezTo>
                  <a:pt x="258" y="64"/>
                  <a:pt x="258" y="64"/>
                  <a:pt x="258" y="64"/>
                </a:cubicBezTo>
                <a:cubicBezTo>
                  <a:pt x="246" y="65"/>
                  <a:pt x="246" y="65"/>
                  <a:pt x="246" y="65"/>
                </a:cubicBezTo>
                <a:cubicBezTo>
                  <a:pt x="247" y="61"/>
                  <a:pt x="247" y="61"/>
                  <a:pt x="247" y="61"/>
                </a:cubicBezTo>
                <a:cubicBezTo>
                  <a:pt x="256" y="60"/>
                  <a:pt x="256" y="60"/>
                  <a:pt x="256" y="60"/>
                </a:cubicBezTo>
                <a:cubicBezTo>
                  <a:pt x="258" y="59"/>
                  <a:pt x="258" y="59"/>
                  <a:pt x="258" y="59"/>
                </a:cubicBezTo>
                <a:cubicBezTo>
                  <a:pt x="281" y="55"/>
                  <a:pt x="281" y="55"/>
                  <a:pt x="281" y="55"/>
                </a:cubicBezTo>
                <a:cubicBezTo>
                  <a:pt x="282" y="54"/>
                  <a:pt x="282" y="54"/>
                  <a:pt x="282" y="54"/>
                </a:cubicBezTo>
                <a:cubicBezTo>
                  <a:pt x="283" y="52"/>
                  <a:pt x="264" y="62"/>
                  <a:pt x="290" y="54"/>
                </a:cubicBezTo>
                <a:cubicBezTo>
                  <a:pt x="295" y="53"/>
                  <a:pt x="295" y="53"/>
                  <a:pt x="295" y="53"/>
                </a:cubicBezTo>
                <a:cubicBezTo>
                  <a:pt x="296" y="50"/>
                  <a:pt x="298" y="58"/>
                  <a:pt x="295" y="50"/>
                </a:cubicBezTo>
                <a:cubicBezTo>
                  <a:pt x="296" y="50"/>
                  <a:pt x="296" y="50"/>
                  <a:pt x="296" y="50"/>
                </a:cubicBezTo>
                <a:cubicBezTo>
                  <a:pt x="297" y="51"/>
                  <a:pt x="297" y="51"/>
                  <a:pt x="297" y="51"/>
                </a:cubicBezTo>
                <a:cubicBezTo>
                  <a:pt x="296" y="55"/>
                  <a:pt x="296" y="55"/>
                  <a:pt x="296" y="55"/>
                </a:cubicBezTo>
                <a:cubicBezTo>
                  <a:pt x="298" y="56"/>
                  <a:pt x="298" y="56"/>
                  <a:pt x="298" y="56"/>
                </a:cubicBezTo>
                <a:cubicBezTo>
                  <a:pt x="309" y="53"/>
                  <a:pt x="309" y="53"/>
                  <a:pt x="309" y="53"/>
                </a:cubicBezTo>
                <a:cubicBezTo>
                  <a:pt x="309" y="50"/>
                  <a:pt x="309" y="50"/>
                  <a:pt x="309" y="50"/>
                </a:cubicBezTo>
                <a:cubicBezTo>
                  <a:pt x="309" y="54"/>
                  <a:pt x="308" y="50"/>
                  <a:pt x="315" y="52"/>
                </a:cubicBezTo>
                <a:cubicBezTo>
                  <a:pt x="315" y="51"/>
                  <a:pt x="312" y="55"/>
                  <a:pt x="315" y="50"/>
                </a:cubicBezTo>
                <a:cubicBezTo>
                  <a:pt x="317" y="53"/>
                  <a:pt x="317" y="53"/>
                  <a:pt x="317" y="53"/>
                </a:cubicBezTo>
                <a:cubicBezTo>
                  <a:pt x="321" y="53"/>
                  <a:pt x="321" y="53"/>
                  <a:pt x="321" y="53"/>
                </a:cubicBezTo>
                <a:cubicBezTo>
                  <a:pt x="322" y="50"/>
                  <a:pt x="322" y="50"/>
                  <a:pt x="322" y="50"/>
                </a:cubicBezTo>
                <a:cubicBezTo>
                  <a:pt x="323" y="49"/>
                  <a:pt x="325" y="49"/>
                  <a:pt x="325" y="50"/>
                </a:cubicBezTo>
                <a:cubicBezTo>
                  <a:pt x="321" y="48"/>
                  <a:pt x="321" y="48"/>
                  <a:pt x="321" y="48"/>
                </a:cubicBezTo>
                <a:cubicBezTo>
                  <a:pt x="322" y="48"/>
                  <a:pt x="322" y="47"/>
                  <a:pt x="323" y="47"/>
                </a:cubicBezTo>
                <a:cubicBezTo>
                  <a:pt x="323" y="46"/>
                  <a:pt x="323" y="46"/>
                  <a:pt x="323" y="46"/>
                </a:cubicBezTo>
                <a:cubicBezTo>
                  <a:pt x="320" y="46"/>
                  <a:pt x="320" y="46"/>
                  <a:pt x="320" y="46"/>
                </a:cubicBezTo>
                <a:cubicBezTo>
                  <a:pt x="325" y="46"/>
                  <a:pt x="325" y="46"/>
                  <a:pt x="325" y="46"/>
                </a:cubicBezTo>
                <a:cubicBezTo>
                  <a:pt x="325" y="48"/>
                  <a:pt x="325" y="48"/>
                  <a:pt x="325" y="48"/>
                </a:cubicBezTo>
                <a:cubicBezTo>
                  <a:pt x="322" y="48"/>
                  <a:pt x="315" y="53"/>
                  <a:pt x="336" y="48"/>
                </a:cubicBezTo>
                <a:cubicBezTo>
                  <a:pt x="336" y="48"/>
                  <a:pt x="337" y="47"/>
                  <a:pt x="338" y="50"/>
                </a:cubicBezTo>
                <a:cubicBezTo>
                  <a:pt x="339" y="48"/>
                  <a:pt x="339" y="48"/>
                  <a:pt x="339" y="48"/>
                </a:cubicBezTo>
                <a:cubicBezTo>
                  <a:pt x="337" y="48"/>
                  <a:pt x="337" y="48"/>
                  <a:pt x="337" y="48"/>
                </a:cubicBezTo>
                <a:cubicBezTo>
                  <a:pt x="339" y="47"/>
                  <a:pt x="342" y="47"/>
                  <a:pt x="341" y="45"/>
                </a:cubicBezTo>
                <a:cubicBezTo>
                  <a:pt x="344" y="44"/>
                  <a:pt x="344" y="44"/>
                  <a:pt x="344" y="44"/>
                </a:cubicBezTo>
                <a:cubicBezTo>
                  <a:pt x="347" y="45"/>
                  <a:pt x="347" y="45"/>
                  <a:pt x="347" y="45"/>
                </a:cubicBezTo>
                <a:cubicBezTo>
                  <a:pt x="348" y="44"/>
                  <a:pt x="348" y="44"/>
                  <a:pt x="348" y="44"/>
                </a:cubicBezTo>
                <a:cubicBezTo>
                  <a:pt x="346" y="43"/>
                  <a:pt x="346" y="43"/>
                  <a:pt x="346" y="43"/>
                </a:cubicBezTo>
                <a:cubicBezTo>
                  <a:pt x="353" y="42"/>
                  <a:pt x="353" y="42"/>
                  <a:pt x="353" y="42"/>
                </a:cubicBezTo>
                <a:cubicBezTo>
                  <a:pt x="356" y="43"/>
                  <a:pt x="356" y="43"/>
                  <a:pt x="356" y="43"/>
                </a:cubicBezTo>
                <a:cubicBezTo>
                  <a:pt x="357" y="39"/>
                  <a:pt x="357" y="39"/>
                  <a:pt x="357" y="39"/>
                </a:cubicBezTo>
                <a:cubicBezTo>
                  <a:pt x="364" y="36"/>
                  <a:pt x="364" y="36"/>
                  <a:pt x="364" y="36"/>
                </a:cubicBezTo>
                <a:cubicBezTo>
                  <a:pt x="363" y="38"/>
                  <a:pt x="363" y="38"/>
                  <a:pt x="363" y="38"/>
                </a:cubicBezTo>
                <a:cubicBezTo>
                  <a:pt x="357" y="42"/>
                  <a:pt x="357" y="42"/>
                  <a:pt x="357" y="42"/>
                </a:cubicBezTo>
                <a:cubicBezTo>
                  <a:pt x="357" y="43"/>
                  <a:pt x="353" y="47"/>
                  <a:pt x="361" y="46"/>
                </a:cubicBezTo>
                <a:cubicBezTo>
                  <a:pt x="361" y="47"/>
                  <a:pt x="361" y="47"/>
                  <a:pt x="361" y="47"/>
                </a:cubicBezTo>
                <a:cubicBezTo>
                  <a:pt x="364" y="47"/>
                  <a:pt x="364" y="47"/>
                  <a:pt x="364" y="47"/>
                </a:cubicBezTo>
                <a:cubicBezTo>
                  <a:pt x="363" y="49"/>
                  <a:pt x="363" y="49"/>
                  <a:pt x="363" y="49"/>
                </a:cubicBezTo>
                <a:cubicBezTo>
                  <a:pt x="359" y="48"/>
                  <a:pt x="359" y="48"/>
                  <a:pt x="359" y="48"/>
                </a:cubicBezTo>
                <a:cubicBezTo>
                  <a:pt x="357" y="52"/>
                  <a:pt x="357" y="52"/>
                  <a:pt x="357" y="52"/>
                </a:cubicBezTo>
                <a:cubicBezTo>
                  <a:pt x="363" y="53"/>
                  <a:pt x="363" y="53"/>
                  <a:pt x="363" y="53"/>
                </a:cubicBezTo>
                <a:cubicBezTo>
                  <a:pt x="367" y="52"/>
                  <a:pt x="367" y="52"/>
                  <a:pt x="367" y="52"/>
                </a:cubicBezTo>
                <a:cubicBezTo>
                  <a:pt x="367" y="52"/>
                  <a:pt x="367" y="52"/>
                  <a:pt x="367" y="52"/>
                </a:cubicBezTo>
                <a:cubicBezTo>
                  <a:pt x="370" y="50"/>
                  <a:pt x="370" y="50"/>
                  <a:pt x="370" y="50"/>
                </a:cubicBezTo>
                <a:cubicBezTo>
                  <a:pt x="372" y="50"/>
                  <a:pt x="372" y="50"/>
                  <a:pt x="372" y="50"/>
                </a:cubicBezTo>
                <a:cubicBezTo>
                  <a:pt x="371" y="52"/>
                  <a:pt x="369" y="46"/>
                  <a:pt x="373" y="53"/>
                </a:cubicBezTo>
                <a:cubicBezTo>
                  <a:pt x="374" y="51"/>
                  <a:pt x="374" y="51"/>
                  <a:pt x="374" y="51"/>
                </a:cubicBezTo>
                <a:cubicBezTo>
                  <a:pt x="377" y="53"/>
                  <a:pt x="366" y="52"/>
                  <a:pt x="379" y="50"/>
                </a:cubicBezTo>
                <a:cubicBezTo>
                  <a:pt x="379" y="49"/>
                  <a:pt x="379" y="49"/>
                  <a:pt x="379" y="49"/>
                </a:cubicBezTo>
                <a:cubicBezTo>
                  <a:pt x="381" y="52"/>
                  <a:pt x="381" y="52"/>
                  <a:pt x="381" y="52"/>
                </a:cubicBezTo>
                <a:cubicBezTo>
                  <a:pt x="374" y="53"/>
                  <a:pt x="374" y="53"/>
                  <a:pt x="374" y="53"/>
                </a:cubicBezTo>
                <a:cubicBezTo>
                  <a:pt x="380" y="58"/>
                  <a:pt x="380" y="58"/>
                  <a:pt x="380" y="58"/>
                </a:cubicBezTo>
                <a:cubicBezTo>
                  <a:pt x="379" y="58"/>
                  <a:pt x="375" y="56"/>
                  <a:pt x="377" y="61"/>
                </a:cubicBezTo>
                <a:cubicBezTo>
                  <a:pt x="375" y="63"/>
                  <a:pt x="373" y="61"/>
                  <a:pt x="371" y="63"/>
                </a:cubicBezTo>
                <a:cubicBezTo>
                  <a:pt x="372" y="65"/>
                  <a:pt x="372" y="65"/>
                  <a:pt x="372" y="65"/>
                </a:cubicBezTo>
                <a:cubicBezTo>
                  <a:pt x="371" y="66"/>
                  <a:pt x="371" y="66"/>
                  <a:pt x="371" y="66"/>
                </a:cubicBezTo>
                <a:cubicBezTo>
                  <a:pt x="375" y="70"/>
                  <a:pt x="375" y="70"/>
                  <a:pt x="375" y="70"/>
                </a:cubicBezTo>
                <a:cubicBezTo>
                  <a:pt x="378" y="70"/>
                  <a:pt x="378" y="70"/>
                  <a:pt x="378" y="70"/>
                </a:cubicBezTo>
                <a:cubicBezTo>
                  <a:pt x="372" y="75"/>
                  <a:pt x="372" y="75"/>
                  <a:pt x="372" y="75"/>
                </a:cubicBezTo>
                <a:cubicBezTo>
                  <a:pt x="370" y="73"/>
                  <a:pt x="370" y="73"/>
                  <a:pt x="370" y="73"/>
                </a:cubicBezTo>
                <a:cubicBezTo>
                  <a:pt x="364" y="76"/>
                  <a:pt x="364" y="76"/>
                  <a:pt x="364" y="76"/>
                </a:cubicBezTo>
                <a:cubicBezTo>
                  <a:pt x="363" y="77"/>
                  <a:pt x="363" y="77"/>
                  <a:pt x="363" y="77"/>
                </a:cubicBezTo>
                <a:cubicBezTo>
                  <a:pt x="366" y="78"/>
                  <a:pt x="366" y="78"/>
                  <a:pt x="366" y="78"/>
                </a:cubicBezTo>
                <a:cubicBezTo>
                  <a:pt x="363" y="79"/>
                  <a:pt x="363" y="79"/>
                  <a:pt x="363" y="79"/>
                </a:cubicBezTo>
                <a:cubicBezTo>
                  <a:pt x="363" y="80"/>
                  <a:pt x="358" y="84"/>
                  <a:pt x="359" y="81"/>
                </a:cubicBezTo>
                <a:cubicBezTo>
                  <a:pt x="360" y="79"/>
                  <a:pt x="360" y="79"/>
                  <a:pt x="360" y="79"/>
                </a:cubicBezTo>
                <a:cubicBezTo>
                  <a:pt x="355" y="79"/>
                  <a:pt x="355" y="79"/>
                  <a:pt x="355" y="79"/>
                </a:cubicBezTo>
                <a:cubicBezTo>
                  <a:pt x="351" y="83"/>
                  <a:pt x="351" y="83"/>
                  <a:pt x="351" y="83"/>
                </a:cubicBezTo>
                <a:cubicBezTo>
                  <a:pt x="355" y="85"/>
                  <a:pt x="355" y="85"/>
                  <a:pt x="355" y="85"/>
                </a:cubicBezTo>
                <a:cubicBezTo>
                  <a:pt x="354" y="85"/>
                  <a:pt x="353" y="85"/>
                  <a:pt x="354" y="86"/>
                </a:cubicBezTo>
                <a:cubicBezTo>
                  <a:pt x="358" y="86"/>
                  <a:pt x="358" y="86"/>
                  <a:pt x="358" y="86"/>
                </a:cubicBezTo>
                <a:cubicBezTo>
                  <a:pt x="360" y="88"/>
                  <a:pt x="355" y="90"/>
                  <a:pt x="355" y="90"/>
                </a:cubicBezTo>
                <a:cubicBezTo>
                  <a:pt x="355" y="90"/>
                  <a:pt x="358" y="88"/>
                  <a:pt x="355" y="91"/>
                </a:cubicBezTo>
                <a:cubicBezTo>
                  <a:pt x="362" y="89"/>
                  <a:pt x="362" y="89"/>
                  <a:pt x="362" y="89"/>
                </a:cubicBezTo>
                <a:cubicBezTo>
                  <a:pt x="366" y="85"/>
                  <a:pt x="366" y="85"/>
                  <a:pt x="366" y="85"/>
                </a:cubicBezTo>
                <a:cubicBezTo>
                  <a:pt x="378" y="84"/>
                  <a:pt x="378" y="84"/>
                  <a:pt x="378" y="84"/>
                </a:cubicBezTo>
                <a:cubicBezTo>
                  <a:pt x="385" y="80"/>
                  <a:pt x="385" y="80"/>
                  <a:pt x="385" y="80"/>
                </a:cubicBezTo>
                <a:cubicBezTo>
                  <a:pt x="386" y="80"/>
                  <a:pt x="386" y="80"/>
                  <a:pt x="386" y="80"/>
                </a:cubicBezTo>
                <a:cubicBezTo>
                  <a:pt x="381" y="83"/>
                  <a:pt x="381" y="83"/>
                  <a:pt x="381" y="83"/>
                </a:cubicBezTo>
                <a:cubicBezTo>
                  <a:pt x="380" y="86"/>
                  <a:pt x="380" y="86"/>
                  <a:pt x="380" y="86"/>
                </a:cubicBezTo>
                <a:cubicBezTo>
                  <a:pt x="381" y="87"/>
                  <a:pt x="381" y="87"/>
                  <a:pt x="381" y="87"/>
                </a:cubicBezTo>
                <a:cubicBezTo>
                  <a:pt x="384" y="87"/>
                  <a:pt x="386" y="84"/>
                  <a:pt x="388" y="87"/>
                </a:cubicBezTo>
                <a:cubicBezTo>
                  <a:pt x="389" y="88"/>
                  <a:pt x="387" y="86"/>
                  <a:pt x="388" y="88"/>
                </a:cubicBezTo>
                <a:cubicBezTo>
                  <a:pt x="398" y="87"/>
                  <a:pt x="398" y="87"/>
                  <a:pt x="398" y="87"/>
                </a:cubicBezTo>
                <a:cubicBezTo>
                  <a:pt x="404" y="89"/>
                  <a:pt x="404" y="89"/>
                  <a:pt x="404" y="89"/>
                </a:cubicBezTo>
                <a:cubicBezTo>
                  <a:pt x="404" y="89"/>
                  <a:pt x="404" y="89"/>
                  <a:pt x="404" y="89"/>
                </a:cubicBezTo>
                <a:cubicBezTo>
                  <a:pt x="401" y="92"/>
                  <a:pt x="401" y="92"/>
                  <a:pt x="401" y="92"/>
                </a:cubicBezTo>
                <a:cubicBezTo>
                  <a:pt x="406" y="96"/>
                  <a:pt x="406" y="96"/>
                  <a:pt x="406" y="96"/>
                </a:cubicBezTo>
                <a:cubicBezTo>
                  <a:pt x="399" y="93"/>
                  <a:pt x="399" y="93"/>
                  <a:pt x="399" y="93"/>
                </a:cubicBezTo>
                <a:cubicBezTo>
                  <a:pt x="398" y="92"/>
                  <a:pt x="403" y="92"/>
                  <a:pt x="397" y="92"/>
                </a:cubicBezTo>
                <a:cubicBezTo>
                  <a:pt x="397" y="93"/>
                  <a:pt x="397" y="93"/>
                  <a:pt x="397" y="93"/>
                </a:cubicBezTo>
                <a:cubicBezTo>
                  <a:pt x="398" y="94"/>
                  <a:pt x="402" y="86"/>
                  <a:pt x="398" y="96"/>
                </a:cubicBezTo>
                <a:cubicBezTo>
                  <a:pt x="397" y="98"/>
                  <a:pt x="397" y="98"/>
                  <a:pt x="397" y="98"/>
                </a:cubicBezTo>
                <a:cubicBezTo>
                  <a:pt x="400" y="99"/>
                  <a:pt x="400" y="99"/>
                  <a:pt x="400" y="99"/>
                </a:cubicBezTo>
                <a:cubicBezTo>
                  <a:pt x="400" y="104"/>
                  <a:pt x="400" y="104"/>
                  <a:pt x="400" y="104"/>
                </a:cubicBezTo>
                <a:cubicBezTo>
                  <a:pt x="392" y="106"/>
                  <a:pt x="392" y="106"/>
                  <a:pt x="392" y="106"/>
                </a:cubicBezTo>
                <a:cubicBezTo>
                  <a:pt x="390" y="105"/>
                  <a:pt x="400" y="103"/>
                  <a:pt x="388" y="110"/>
                </a:cubicBezTo>
                <a:cubicBezTo>
                  <a:pt x="384" y="108"/>
                  <a:pt x="384" y="108"/>
                  <a:pt x="384" y="108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80" y="113"/>
                  <a:pt x="382" y="110"/>
                  <a:pt x="384" y="111"/>
                </a:cubicBezTo>
                <a:cubicBezTo>
                  <a:pt x="382" y="114"/>
                  <a:pt x="382" y="114"/>
                  <a:pt x="382" y="114"/>
                </a:cubicBezTo>
                <a:cubicBezTo>
                  <a:pt x="385" y="114"/>
                  <a:pt x="385" y="114"/>
                  <a:pt x="385" y="114"/>
                </a:cubicBezTo>
                <a:cubicBezTo>
                  <a:pt x="386" y="111"/>
                  <a:pt x="386" y="111"/>
                  <a:pt x="386" y="111"/>
                </a:cubicBezTo>
                <a:cubicBezTo>
                  <a:pt x="391" y="112"/>
                  <a:pt x="391" y="112"/>
                  <a:pt x="391" y="112"/>
                </a:cubicBezTo>
                <a:cubicBezTo>
                  <a:pt x="391" y="114"/>
                  <a:pt x="391" y="114"/>
                  <a:pt x="391" y="114"/>
                </a:cubicBezTo>
                <a:cubicBezTo>
                  <a:pt x="397" y="117"/>
                  <a:pt x="397" y="117"/>
                  <a:pt x="397" y="117"/>
                </a:cubicBezTo>
                <a:cubicBezTo>
                  <a:pt x="397" y="118"/>
                  <a:pt x="397" y="118"/>
                  <a:pt x="397" y="118"/>
                </a:cubicBezTo>
                <a:cubicBezTo>
                  <a:pt x="400" y="118"/>
                  <a:pt x="400" y="118"/>
                  <a:pt x="400" y="118"/>
                </a:cubicBezTo>
                <a:cubicBezTo>
                  <a:pt x="400" y="122"/>
                  <a:pt x="400" y="122"/>
                  <a:pt x="400" y="122"/>
                </a:cubicBezTo>
                <a:cubicBezTo>
                  <a:pt x="405" y="119"/>
                  <a:pt x="405" y="119"/>
                  <a:pt x="405" y="119"/>
                </a:cubicBezTo>
                <a:cubicBezTo>
                  <a:pt x="408" y="119"/>
                  <a:pt x="408" y="119"/>
                  <a:pt x="408" y="119"/>
                </a:cubicBezTo>
                <a:cubicBezTo>
                  <a:pt x="412" y="121"/>
                  <a:pt x="412" y="116"/>
                  <a:pt x="416" y="117"/>
                </a:cubicBezTo>
                <a:cubicBezTo>
                  <a:pt x="418" y="116"/>
                  <a:pt x="424" y="116"/>
                  <a:pt x="418" y="112"/>
                </a:cubicBezTo>
                <a:cubicBezTo>
                  <a:pt x="425" y="112"/>
                  <a:pt x="425" y="112"/>
                  <a:pt x="425" y="112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28" y="104"/>
                  <a:pt x="428" y="104"/>
                  <a:pt x="428" y="104"/>
                </a:cubicBezTo>
                <a:cubicBezTo>
                  <a:pt x="428" y="105"/>
                  <a:pt x="428" y="105"/>
                  <a:pt x="428" y="105"/>
                </a:cubicBezTo>
                <a:cubicBezTo>
                  <a:pt x="434" y="107"/>
                  <a:pt x="434" y="107"/>
                  <a:pt x="434" y="107"/>
                </a:cubicBezTo>
                <a:cubicBezTo>
                  <a:pt x="435" y="107"/>
                  <a:pt x="428" y="110"/>
                  <a:pt x="437" y="107"/>
                </a:cubicBezTo>
                <a:cubicBezTo>
                  <a:pt x="434" y="105"/>
                  <a:pt x="434" y="105"/>
                  <a:pt x="434" y="105"/>
                </a:cubicBezTo>
                <a:cubicBezTo>
                  <a:pt x="438" y="102"/>
                  <a:pt x="438" y="102"/>
                  <a:pt x="438" y="102"/>
                </a:cubicBezTo>
                <a:cubicBezTo>
                  <a:pt x="443" y="105"/>
                  <a:pt x="443" y="105"/>
                  <a:pt x="443" y="105"/>
                </a:cubicBezTo>
                <a:cubicBezTo>
                  <a:pt x="449" y="104"/>
                  <a:pt x="449" y="104"/>
                  <a:pt x="449" y="104"/>
                </a:cubicBezTo>
                <a:cubicBezTo>
                  <a:pt x="450" y="104"/>
                  <a:pt x="450" y="104"/>
                  <a:pt x="450" y="104"/>
                </a:cubicBezTo>
                <a:cubicBezTo>
                  <a:pt x="453" y="103"/>
                  <a:pt x="432" y="110"/>
                  <a:pt x="456" y="101"/>
                </a:cubicBezTo>
                <a:cubicBezTo>
                  <a:pt x="471" y="92"/>
                  <a:pt x="471" y="92"/>
                  <a:pt x="471" y="92"/>
                </a:cubicBezTo>
                <a:cubicBezTo>
                  <a:pt x="469" y="91"/>
                  <a:pt x="468" y="91"/>
                  <a:pt x="469" y="88"/>
                </a:cubicBezTo>
                <a:cubicBezTo>
                  <a:pt x="471" y="88"/>
                  <a:pt x="471" y="88"/>
                  <a:pt x="471" y="88"/>
                </a:cubicBezTo>
                <a:cubicBezTo>
                  <a:pt x="478" y="87"/>
                  <a:pt x="478" y="87"/>
                  <a:pt x="478" y="87"/>
                </a:cubicBezTo>
                <a:cubicBezTo>
                  <a:pt x="477" y="88"/>
                  <a:pt x="476" y="86"/>
                  <a:pt x="475" y="89"/>
                </a:cubicBezTo>
                <a:cubicBezTo>
                  <a:pt x="475" y="91"/>
                  <a:pt x="475" y="91"/>
                  <a:pt x="475" y="91"/>
                </a:cubicBezTo>
                <a:cubicBezTo>
                  <a:pt x="475" y="93"/>
                  <a:pt x="475" y="93"/>
                  <a:pt x="475" y="93"/>
                </a:cubicBezTo>
                <a:cubicBezTo>
                  <a:pt x="478" y="94"/>
                  <a:pt x="478" y="94"/>
                  <a:pt x="478" y="94"/>
                </a:cubicBezTo>
                <a:cubicBezTo>
                  <a:pt x="481" y="86"/>
                  <a:pt x="481" y="86"/>
                  <a:pt x="481" y="86"/>
                </a:cubicBezTo>
                <a:cubicBezTo>
                  <a:pt x="482" y="85"/>
                  <a:pt x="482" y="85"/>
                  <a:pt x="482" y="85"/>
                </a:cubicBezTo>
                <a:cubicBezTo>
                  <a:pt x="484" y="89"/>
                  <a:pt x="484" y="89"/>
                  <a:pt x="484" y="89"/>
                </a:cubicBezTo>
                <a:cubicBezTo>
                  <a:pt x="489" y="86"/>
                  <a:pt x="489" y="86"/>
                  <a:pt x="489" y="86"/>
                </a:cubicBezTo>
                <a:cubicBezTo>
                  <a:pt x="492" y="88"/>
                  <a:pt x="492" y="88"/>
                  <a:pt x="492" y="88"/>
                </a:cubicBezTo>
                <a:cubicBezTo>
                  <a:pt x="496" y="85"/>
                  <a:pt x="496" y="85"/>
                  <a:pt x="496" y="85"/>
                </a:cubicBezTo>
                <a:cubicBezTo>
                  <a:pt x="497" y="87"/>
                  <a:pt x="488" y="83"/>
                  <a:pt x="498" y="87"/>
                </a:cubicBezTo>
                <a:cubicBezTo>
                  <a:pt x="502" y="83"/>
                  <a:pt x="502" y="83"/>
                  <a:pt x="502" y="83"/>
                </a:cubicBezTo>
                <a:cubicBezTo>
                  <a:pt x="508" y="82"/>
                  <a:pt x="508" y="82"/>
                  <a:pt x="508" y="82"/>
                </a:cubicBezTo>
                <a:cubicBezTo>
                  <a:pt x="513" y="78"/>
                  <a:pt x="513" y="78"/>
                  <a:pt x="513" y="78"/>
                </a:cubicBezTo>
                <a:cubicBezTo>
                  <a:pt x="513" y="75"/>
                  <a:pt x="513" y="75"/>
                  <a:pt x="513" y="75"/>
                </a:cubicBezTo>
                <a:cubicBezTo>
                  <a:pt x="515" y="74"/>
                  <a:pt x="515" y="74"/>
                  <a:pt x="515" y="74"/>
                </a:cubicBezTo>
                <a:cubicBezTo>
                  <a:pt x="518" y="76"/>
                  <a:pt x="518" y="76"/>
                  <a:pt x="518" y="76"/>
                </a:cubicBezTo>
                <a:cubicBezTo>
                  <a:pt x="521" y="73"/>
                  <a:pt x="521" y="73"/>
                  <a:pt x="521" y="73"/>
                </a:cubicBezTo>
                <a:cubicBezTo>
                  <a:pt x="522" y="75"/>
                  <a:pt x="522" y="75"/>
                  <a:pt x="522" y="75"/>
                </a:cubicBezTo>
                <a:cubicBezTo>
                  <a:pt x="527" y="72"/>
                  <a:pt x="527" y="72"/>
                  <a:pt x="527" y="72"/>
                </a:cubicBezTo>
                <a:cubicBezTo>
                  <a:pt x="532" y="71"/>
                  <a:pt x="532" y="71"/>
                  <a:pt x="532" y="71"/>
                </a:cubicBezTo>
                <a:cubicBezTo>
                  <a:pt x="533" y="71"/>
                  <a:pt x="527" y="75"/>
                  <a:pt x="534" y="69"/>
                </a:cubicBezTo>
                <a:cubicBezTo>
                  <a:pt x="535" y="70"/>
                  <a:pt x="535" y="70"/>
                  <a:pt x="535" y="70"/>
                </a:cubicBezTo>
                <a:cubicBezTo>
                  <a:pt x="538" y="65"/>
                  <a:pt x="538" y="65"/>
                  <a:pt x="538" y="65"/>
                </a:cubicBezTo>
                <a:cubicBezTo>
                  <a:pt x="545" y="65"/>
                  <a:pt x="545" y="65"/>
                  <a:pt x="545" y="65"/>
                </a:cubicBezTo>
                <a:cubicBezTo>
                  <a:pt x="546" y="64"/>
                  <a:pt x="546" y="64"/>
                  <a:pt x="546" y="64"/>
                </a:cubicBezTo>
                <a:cubicBezTo>
                  <a:pt x="541" y="67"/>
                  <a:pt x="548" y="61"/>
                  <a:pt x="540" y="62"/>
                </a:cubicBezTo>
                <a:cubicBezTo>
                  <a:pt x="544" y="61"/>
                  <a:pt x="544" y="61"/>
                  <a:pt x="544" y="61"/>
                </a:cubicBezTo>
                <a:cubicBezTo>
                  <a:pt x="545" y="62"/>
                  <a:pt x="545" y="62"/>
                  <a:pt x="545" y="62"/>
                </a:cubicBezTo>
                <a:cubicBezTo>
                  <a:pt x="548" y="60"/>
                  <a:pt x="548" y="60"/>
                  <a:pt x="548" y="60"/>
                </a:cubicBezTo>
                <a:cubicBezTo>
                  <a:pt x="551" y="62"/>
                  <a:pt x="551" y="62"/>
                  <a:pt x="551" y="62"/>
                </a:cubicBezTo>
                <a:cubicBezTo>
                  <a:pt x="555" y="60"/>
                  <a:pt x="555" y="60"/>
                  <a:pt x="555" y="60"/>
                </a:cubicBezTo>
                <a:cubicBezTo>
                  <a:pt x="561" y="59"/>
                  <a:pt x="561" y="59"/>
                  <a:pt x="561" y="59"/>
                </a:cubicBezTo>
                <a:cubicBezTo>
                  <a:pt x="562" y="60"/>
                  <a:pt x="562" y="60"/>
                  <a:pt x="562" y="60"/>
                </a:cubicBezTo>
                <a:cubicBezTo>
                  <a:pt x="568" y="57"/>
                  <a:pt x="568" y="57"/>
                  <a:pt x="568" y="57"/>
                </a:cubicBezTo>
                <a:cubicBezTo>
                  <a:pt x="568" y="56"/>
                  <a:pt x="562" y="58"/>
                  <a:pt x="570" y="57"/>
                </a:cubicBezTo>
                <a:cubicBezTo>
                  <a:pt x="571" y="53"/>
                  <a:pt x="571" y="53"/>
                  <a:pt x="571" y="53"/>
                </a:cubicBezTo>
                <a:cubicBezTo>
                  <a:pt x="580" y="52"/>
                  <a:pt x="580" y="52"/>
                  <a:pt x="580" y="52"/>
                </a:cubicBezTo>
                <a:cubicBezTo>
                  <a:pt x="582" y="50"/>
                  <a:pt x="582" y="50"/>
                  <a:pt x="582" y="50"/>
                </a:cubicBezTo>
                <a:cubicBezTo>
                  <a:pt x="586" y="50"/>
                  <a:pt x="586" y="50"/>
                  <a:pt x="586" y="50"/>
                </a:cubicBezTo>
                <a:cubicBezTo>
                  <a:pt x="589" y="46"/>
                  <a:pt x="589" y="46"/>
                  <a:pt x="589" y="46"/>
                </a:cubicBezTo>
                <a:cubicBezTo>
                  <a:pt x="595" y="44"/>
                  <a:pt x="595" y="44"/>
                  <a:pt x="595" y="44"/>
                </a:cubicBezTo>
                <a:cubicBezTo>
                  <a:pt x="598" y="40"/>
                  <a:pt x="598" y="40"/>
                  <a:pt x="598" y="40"/>
                </a:cubicBezTo>
                <a:cubicBezTo>
                  <a:pt x="605" y="36"/>
                  <a:pt x="605" y="36"/>
                  <a:pt x="605" y="36"/>
                </a:cubicBezTo>
                <a:cubicBezTo>
                  <a:pt x="607" y="38"/>
                  <a:pt x="607" y="38"/>
                  <a:pt x="607" y="38"/>
                </a:cubicBezTo>
                <a:cubicBezTo>
                  <a:pt x="610" y="38"/>
                  <a:pt x="610" y="38"/>
                  <a:pt x="610" y="38"/>
                </a:cubicBezTo>
                <a:cubicBezTo>
                  <a:pt x="613" y="35"/>
                  <a:pt x="613" y="35"/>
                  <a:pt x="613" y="35"/>
                </a:cubicBezTo>
                <a:cubicBezTo>
                  <a:pt x="621" y="34"/>
                  <a:pt x="621" y="34"/>
                  <a:pt x="621" y="34"/>
                </a:cubicBezTo>
                <a:cubicBezTo>
                  <a:pt x="619" y="32"/>
                  <a:pt x="620" y="33"/>
                  <a:pt x="626" y="31"/>
                </a:cubicBezTo>
                <a:cubicBezTo>
                  <a:pt x="622" y="28"/>
                  <a:pt x="622" y="28"/>
                  <a:pt x="622" y="28"/>
                </a:cubicBezTo>
                <a:cubicBezTo>
                  <a:pt x="618" y="28"/>
                  <a:pt x="618" y="28"/>
                  <a:pt x="618" y="28"/>
                </a:cubicBezTo>
                <a:cubicBezTo>
                  <a:pt x="622" y="27"/>
                  <a:pt x="622" y="27"/>
                  <a:pt x="622" y="27"/>
                </a:cubicBezTo>
                <a:cubicBezTo>
                  <a:pt x="627" y="29"/>
                  <a:pt x="627" y="29"/>
                  <a:pt x="627" y="29"/>
                </a:cubicBezTo>
                <a:cubicBezTo>
                  <a:pt x="628" y="30"/>
                  <a:pt x="620" y="26"/>
                  <a:pt x="628" y="32"/>
                </a:cubicBezTo>
                <a:cubicBezTo>
                  <a:pt x="633" y="30"/>
                  <a:pt x="633" y="30"/>
                  <a:pt x="633" y="30"/>
                </a:cubicBezTo>
                <a:cubicBezTo>
                  <a:pt x="633" y="27"/>
                  <a:pt x="633" y="27"/>
                  <a:pt x="633" y="27"/>
                </a:cubicBezTo>
                <a:cubicBezTo>
                  <a:pt x="638" y="27"/>
                  <a:pt x="638" y="27"/>
                  <a:pt x="638" y="27"/>
                </a:cubicBezTo>
                <a:cubicBezTo>
                  <a:pt x="639" y="23"/>
                  <a:pt x="639" y="23"/>
                  <a:pt x="639" y="23"/>
                </a:cubicBezTo>
                <a:cubicBezTo>
                  <a:pt x="640" y="25"/>
                  <a:pt x="640" y="25"/>
                  <a:pt x="640" y="25"/>
                </a:cubicBezTo>
                <a:cubicBezTo>
                  <a:pt x="640" y="24"/>
                  <a:pt x="645" y="25"/>
                  <a:pt x="646" y="20"/>
                </a:cubicBezTo>
                <a:cubicBezTo>
                  <a:pt x="644" y="19"/>
                  <a:pt x="644" y="19"/>
                  <a:pt x="644" y="19"/>
                </a:cubicBezTo>
                <a:cubicBezTo>
                  <a:pt x="649" y="17"/>
                  <a:pt x="649" y="17"/>
                  <a:pt x="649" y="17"/>
                </a:cubicBezTo>
                <a:cubicBezTo>
                  <a:pt x="654" y="19"/>
                  <a:pt x="654" y="19"/>
                  <a:pt x="654" y="19"/>
                </a:cubicBezTo>
                <a:cubicBezTo>
                  <a:pt x="657" y="15"/>
                  <a:pt x="657" y="15"/>
                  <a:pt x="657" y="15"/>
                </a:cubicBezTo>
                <a:cubicBezTo>
                  <a:pt x="656" y="14"/>
                  <a:pt x="656" y="14"/>
                  <a:pt x="656" y="14"/>
                </a:cubicBezTo>
                <a:cubicBezTo>
                  <a:pt x="649" y="11"/>
                  <a:pt x="649" y="11"/>
                  <a:pt x="649" y="11"/>
                </a:cubicBezTo>
                <a:cubicBezTo>
                  <a:pt x="644" y="11"/>
                  <a:pt x="644" y="11"/>
                  <a:pt x="644" y="11"/>
                </a:cubicBezTo>
                <a:cubicBezTo>
                  <a:pt x="641" y="10"/>
                  <a:pt x="644" y="16"/>
                  <a:pt x="640" y="11"/>
                </a:cubicBezTo>
                <a:cubicBezTo>
                  <a:pt x="644" y="8"/>
                  <a:pt x="644" y="8"/>
                  <a:pt x="644" y="8"/>
                </a:cubicBezTo>
                <a:cubicBezTo>
                  <a:pt x="663" y="5"/>
                  <a:pt x="663" y="5"/>
                  <a:pt x="663" y="5"/>
                </a:cubicBezTo>
                <a:cubicBezTo>
                  <a:pt x="664" y="3"/>
                  <a:pt x="664" y="3"/>
                  <a:pt x="664" y="3"/>
                </a:cubicBezTo>
                <a:cubicBezTo>
                  <a:pt x="663" y="2"/>
                  <a:pt x="663" y="2"/>
                  <a:pt x="663" y="2"/>
                </a:cubicBezTo>
                <a:cubicBezTo>
                  <a:pt x="667" y="4"/>
                  <a:pt x="667" y="4"/>
                  <a:pt x="667" y="4"/>
                </a:cubicBezTo>
                <a:cubicBezTo>
                  <a:pt x="667" y="5"/>
                  <a:pt x="667" y="5"/>
                  <a:pt x="667" y="5"/>
                </a:cubicBezTo>
                <a:cubicBezTo>
                  <a:pt x="668" y="6"/>
                  <a:pt x="668" y="6"/>
                  <a:pt x="668" y="6"/>
                </a:cubicBezTo>
                <a:cubicBezTo>
                  <a:pt x="671" y="5"/>
                  <a:pt x="674" y="6"/>
                  <a:pt x="676" y="5"/>
                </a:cubicBezTo>
                <a:cubicBezTo>
                  <a:pt x="677" y="8"/>
                  <a:pt x="677" y="8"/>
                  <a:pt x="677" y="8"/>
                </a:cubicBezTo>
                <a:cubicBezTo>
                  <a:pt x="676" y="10"/>
                  <a:pt x="676" y="10"/>
                  <a:pt x="676" y="10"/>
                </a:cubicBezTo>
                <a:cubicBezTo>
                  <a:pt x="678" y="13"/>
                  <a:pt x="678" y="13"/>
                  <a:pt x="678" y="13"/>
                </a:cubicBezTo>
                <a:cubicBezTo>
                  <a:pt x="679" y="12"/>
                  <a:pt x="679" y="12"/>
                  <a:pt x="679" y="12"/>
                </a:cubicBezTo>
                <a:cubicBezTo>
                  <a:pt x="678" y="14"/>
                  <a:pt x="678" y="14"/>
                  <a:pt x="678" y="14"/>
                </a:cubicBezTo>
                <a:cubicBezTo>
                  <a:pt x="671" y="15"/>
                  <a:pt x="671" y="15"/>
                  <a:pt x="671" y="15"/>
                </a:cubicBezTo>
                <a:cubicBezTo>
                  <a:pt x="668" y="19"/>
                  <a:pt x="668" y="19"/>
                  <a:pt x="668" y="19"/>
                </a:cubicBezTo>
                <a:cubicBezTo>
                  <a:pt x="674" y="20"/>
                  <a:pt x="674" y="20"/>
                  <a:pt x="674" y="20"/>
                </a:cubicBezTo>
                <a:cubicBezTo>
                  <a:pt x="677" y="17"/>
                  <a:pt x="677" y="17"/>
                  <a:pt x="677" y="17"/>
                </a:cubicBezTo>
                <a:cubicBezTo>
                  <a:pt x="702" y="19"/>
                  <a:pt x="702" y="19"/>
                  <a:pt x="702" y="19"/>
                </a:cubicBezTo>
                <a:cubicBezTo>
                  <a:pt x="704" y="16"/>
                  <a:pt x="706" y="17"/>
                  <a:pt x="708" y="18"/>
                </a:cubicBezTo>
                <a:cubicBezTo>
                  <a:pt x="708" y="20"/>
                  <a:pt x="708" y="20"/>
                  <a:pt x="708" y="20"/>
                </a:cubicBezTo>
                <a:cubicBezTo>
                  <a:pt x="706" y="19"/>
                  <a:pt x="706" y="19"/>
                  <a:pt x="706" y="19"/>
                </a:cubicBezTo>
                <a:cubicBezTo>
                  <a:pt x="705" y="20"/>
                  <a:pt x="705" y="20"/>
                  <a:pt x="705" y="20"/>
                </a:cubicBezTo>
                <a:cubicBezTo>
                  <a:pt x="702" y="20"/>
                  <a:pt x="706" y="14"/>
                  <a:pt x="705" y="23"/>
                </a:cubicBezTo>
                <a:cubicBezTo>
                  <a:pt x="702" y="23"/>
                  <a:pt x="702" y="23"/>
                  <a:pt x="702" y="23"/>
                </a:cubicBezTo>
                <a:cubicBezTo>
                  <a:pt x="702" y="27"/>
                  <a:pt x="695" y="28"/>
                  <a:pt x="690" y="27"/>
                </a:cubicBezTo>
                <a:cubicBezTo>
                  <a:pt x="688" y="27"/>
                  <a:pt x="703" y="28"/>
                  <a:pt x="685" y="28"/>
                </a:cubicBezTo>
                <a:cubicBezTo>
                  <a:pt x="684" y="28"/>
                  <a:pt x="689" y="25"/>
                  <a:pt x="683" y="29"/>
                </a:cubicBezTo>
                <a:cubicBezTo>
                  <a:pt x="683" y="30"/>
                  <a:pt x="683" y="30"/>
                  <a:pt x="683" y="30"/>
                </a:cubicBezTo>
                <a:cubicBezTo>
                  <a:pt x="685" y="28"/>
                  <a:pt x="683" y="27"/>
                  <a:pt x="687" y="32"/>
                </a:cubicBezTo>
                <a:cubicBezTo>
                  <a:pt x="687" y="32"/>
                  <a:pt x="687" y="32"/>
                  <a:pt x="687" y="32"/>
                </a:cubicBezTo>
                <a:cubicBezTo>
                  <a:pt x="688" y="33"/>
                  <a:pt x="688" y="33"/>
                  <a:pt x="688" y="33"/>
                </a:cubicBezTo>
                <a:cubicBezTo>
                  <a:pt x="690" y="32"/>
                  <a:pt x="690" y="32"/>
                  <a:pt x="690" y="32"/>
                </a:cubicBezTo>
                <a:cubicBezTo>
                  <a:pt x="692" y="29"/>
                  <a:pt x="694" y="37"/>
                  <a:pt x="694" y="29"/>
                </a:cubicBezTo>
                <a:cubicBezTo>
                  <a:pt x="702" y="29"/>
                  <a:pt x="702" y="29"/>
                  <a:pt x="702" y="29"/>
                </a:cubicBezTo>
                <a:cubicBezTo>
                  <a:pt x="707" y="27"/>
                  <a:pt x="707" y="27"/>
                  <a:pt x="707" y="27"/>
                </a:cubicBezTo>
                <a:cubicBezTo>
                  <a:pt x="705" y="32"/>
                  <a:pt x="705" y="32"/>
                  <a:pt x="705" y="32"/>
                </a:cubicBezTo>
                <a:cubicBezTo>
                  <a:pt x="699" y="32"/>
                  <a:pt x="699" y="32"/>
                  <a:pt x="699" y="32"/>
                </a:cubicBezTo>
                <a:cubicBezTo>
                  <a:pt x="698" y="33"/>
                  <a:pt x="698" y="33"/>
                  <a:pt x="698" y="33"/>
                </a:cubicBezTo>
                <a:cubicBezTo>
                  <a:pt x="697" y="32"/>
                  <a:pt x="697" y="32"/>
                  <a:pt x="697" y="32"/>
                </a:cubicBezTo>
                <a:cubicBezTo>
                  <a:pt x="694" y="37"/>
                  <a:pt x="694" y="37"/>
                  <a:pt x="694" y="37"/>
                </a:cubicBezTo>
                <a:cubicBezTo>
                  <a:pt x="682" y="43"/>
                  <a:pt x="682" y="43"/>
                  <a:pt x="682" y="43"/>
                </a:cubicBezTo>
                <a:cubicBezTo>
                  <a:pt x="682" y="44"/>
                  <a:pt x="682" y="44"/>
                  <a:pt x="682" y="44"/>
                </a:cubicBezTo>
                <a:cubicBezTo>
                  <a:pt x="685" y="41"/>
                  <a:pt x="688" y="47"/>
                  <a:pt x="690" y="42"/>
                </a:cubicBezTo>
                <a:cubicBezTo>
                  <a:pt x="696" y="40"/>
                  <a:pt x="693" y="41"/>
                  <a:pt x="699" y="43"/>
                </a:cubicBezTo>
                <a:cubicBezTo>
                  <a:pt x="700" y="40"/>
                  <a:pt x="700" y="40"/>
                  <a:pt x="700" y="40"/>
                </a:cubicBezTo>
                <a:cubicBezTo>
                  <a:pt x="702" y="41"/>
                  <a:pt x="705" y="42"/>
                  <a:pt x="706" y="38"/>
                </a:cubicBezTo>
                <a:cubicBezTo>
                  <a:pt x="708" y="38"/>
                  <a:pt x="710" y="38"/>
                  <a:pt x="711" y="37"/>
                </a:cubicBezTo>
                <a:cubicBezTo>
                  <a:pt x="712" y="41"/>
                  <a:pt x="712" y="41"/>
                  <a:pt x="712" y="41"/>
                </a:cubicBezTo>
                <a:cubicBezTo>
                  <a:pt x="718" y="39"/>
                  <a:pt x="718" y="39"/>
                  <a:pt x="718" y="39"/>
                </a:cubicBezTo>
                <a:cubicBezTo>
                  <a:pt x="722" y="41"/>
                  <a:pt x="722" y="41"/>
                  <a:pt x="722" y="41"/>
                </a:cubicBezTo>
                <a:cubicBezTo>
                  <a:pt x="724" y="41"/>
                  <a:pt x="724" y="41"/>
                  <a:pt x="724" y="41"/>
                </a:cubicBezTo>
                <a:cubicBezTo>
                  <a:pt x="727" y="36"/>
                  <a:pt x="727" y="36"/>
                  <a:pt x="727" y="36"/>
                </a:cubicBezTo>
                <a:cubicBezTo>
                  <a:pt x="728" y="38"/>
                  <a:pt x="729" y="35"/>
                  <a:pt x="730" y="37"/>
                </a:cubicBezTo>
                <a:cubicBezTo>
                  <a:pt x="729" y="34"/>
                  <a:pt x="729" y="34"/>
                  <a:pt x="729" y="34"/>
                </a:cubicBezTo>
                <a:cubicBezTo>
                  <a:pt x="730" y="35"/>
                  <a:pt x="730" y="35"/>
                  <a:pt x="730" y="35"/>
                </a:cubicBezTo>
                <a:cubicBezTo>
                  <a:pt x="734" y="33"/>
                  <a:pt x="728" y="40"/>
                  <a:pt x="733" y="33"/>
                </a:cubicBezTo>
                <a:cubicBezTo>
                  <a:pt x="728" y="30"/>
                  <a:pt x="728" y="30"/>
                  <a:pt x="728" y="30"/>
                </a:cubicBezTo>
                <a:cubicBezTo>
                  <a:pt x="724" y="31"/>
                  <a:pt x="724" y="31"/>
                  <a:pt x="724" y="31"/>
                </a:cubicBezTo>
                <a:cubicBezTo>
                  <a:pt x="724" y="29"/>
                  <a:pt x="724" y="29"/>
                  <a:pt x="724" y="29"/>
                </a:cubicBezTo>
                <a:cubicBezTo>
                  <a:pt x="724" y="27"/>
                  <a:pt x="724" y="27"/>
                  <a:pt x="724" y="27"/>
                </a:cubicBezTo>
                <a:cubicBezTo>
                  <a:pt x="722" y="26"/>
                  <a:pt x="722" y="26"/>
                  <a:pt x="722" y="26"/>
                </a:cubicBezTo>
                <a:cubicBezTo>
                  <a:pt x="721" y="25"/>
                  <a:pt x="718" y="29"/>
                  <a:pt x="718" y="24"/>
                </a:cubicBezTo>
                <a:cubicBezTo>
                  <a:pt x="718" y="24"/>
                  <a:pt x="716" y="26"/>
                  <a:pt x="719" y="23"/>
                </a:cubicBezTo>
                <a:cubicBezTo>
                  <a:pt x="724" y="26"/>
                  <a:pt x="724" y="26"/>
                  <a:pt x="724" y="26"/>
                </a:cubicBezTo>
                <a:cubicBezTo>
                  <a:pt x="726" y="26"/>
                  <a:pt x="726" y="26"/>
                  <a:pt x="726" y="26"/>
                </a:cubicBezTo>
                <a:cubicBezTo>
                  <a:pt x="726" y="24"/>
                  <a:pt x="726" y="24"/>
                  <a:pt x="726" y="24"/>
                </a:cubicBezTo>
                <a:cubicBezTo>
                  <a:pt x="724" y="22"/>
                  <a:pt x="724" y="22"/>
                  <a:pt x="724" y="22"/>
                </a:cubicBezTo>
                <a:cubicBezTo>
                  <a:pt x="718" y="22"/>
                  <a:pt x="718" y="22"/>
                  <a:pt x="718" y="22"/>
                </a:cubicBezTo>
                <a:cubicBezTo>
                  <a:pt x="715" y="25"/>
                  <a:pt x="715" y="25"/>
                  <a:pt x="715" y="25"/>
                </a:cubicBezTo>
                <a:cubicBezTo>
                  <a:pt x="712" y="25"/>
                  <a:pt x="712" y="25"/>
                  <a:pt x="712" y="25"/>
                </a:cubicBezTo>
                <a:cubicBezTo>
                  <a:pt x="709" y="26"/>
                  <a:pt x="709" y="26"/>
                  <a:pt x="709" y="26"/>
                </a:cubicBezTo>
                <a:cubicBezTo>
                  <a:pt x="706" y="24"/>
                  <a:pt x="706" y="24"/>
                  <a:pt x="706" y="24"/>
                </a:cubicBezTo>
                <a:cubicBezTo>
                  <a:pt x="709" y="23"/>
                  <a:pt x="709" y="23"/>
                  <a:pt x="709" y="23"/>
                </a:cubicBezTo>
                <a:cubicBezTo>
                  <a:pt x="708" y="22"/>
                  <a:pt x="710" y="28"/>
                  <a:pt x="715" y="21"/>
                </a:cubicBezTo>
                <a:cubicBezTo>
                  <a:pt x="715" y="20"/>
                  <a:pt x="715" y="20"/>
                  <a:pt x="715" y="20"/>
                </a:cubicBezTo>
                <a:cubicBezTo>
                  <a:pt x="711" y="20"/>
                  <a:pt x="711" y="20"/>
                  <a:pt x="711" y="20"/>
                </a:cubicBezTo>
                <a:cubicBezTo>
                  <a:pt x="710" y="19"/>
                  <a:pt x="710" y="19"/>
                  <a:pt x="710" y="19"/>
                </a:cubicBezTo>
                <a:cubicBezTo>
                  <a:pt x="711" y="18"/>
                  <a:pt x="711" y="18"/>
                  <a:pt x="711" y="18"/>
                </a:cubicBezTo>
                <a:cubicBezTo>
                  <a:pt x="720" y="19"/>
                  <a:pt x="720" y="19"/>
                  <a:pt x="720" y="19"/>
                </a:cubicBezTo>
                <a:cubicBezTo>
                  <a:pt x="723" y="21"/>
                  <a:pt x="721" y="16"/>
                  <a:pt x="725" y="16"/>
                </a:cubicBezTo>
                <a:cubicBezTo>
                  <a:pt x="725" y="20"/>
                  <a:pt x="725" y="20"/>
                  <a:pt x="725" y="20"/>
                </a:cubicBezTo>
                <a:cubicBezTo>
                  <a:pt x="732" y="17"/>
                  <a:pt x="732" y="17"/>
                  <a:pt x="732" y="17"/>
                </a:cubicBezTo>
                <a:cubicBezTo>
                  <a:pt x="739" y="18"/>
                  <a:pt x="739" y="18"/>
                  <a:pt x="739" y="18"/>
                </a:cubicBezTo>
                <a:cubicBezTo>
                  <a:pt x="740" y="20"/>
                  <a:pt x="740" y="20"/>
                  <a:pt x="740" y="20"/>
                </a:cubicBezTo>
                <a:cubicBezTo>
                  <a:pt x="744" y="18"/>
                  <a:pt x="744" y="18"/>
                  <a:pt x="744" y="18"/>
                </a:cubicBezTo>
                <a:cubicBezTo>
                  <a:pt x="747" y="16"/>
                  <a:pt x="747" y="16"/>
                  <a:pt x="747" y="16"/>
                </a:cubicBezTo>
                <a:cubicBezTo>
                  <a:pt x="744" y="20"/>
                  <a:pt x="744" y="20"/>
                  <a:pt x="744" y="20"/>
                </a:cubicBezTo>
                <a:cubicBezTo>
                  <a:pt x="743" y="23"/>
                  <a:pt x="743" y="23"/>
                  <a:pt x="743" y="23"/>
                </a:cubicBezTo>
                <a:cubicBezTo>
                  <a:pt x="744" y="24"/>
                  <a:pt x="744" y="24"/>
                  <a:pt x="744" y="24"/>
                </a:cubicBezTo>
                <a:cubicBezTo>
                  <a:pt x="738" y="26"/>
                  <a:pt x="738" y="26"/>
                  <a:pt x="738" y="26"/>
                </a:cubicBezTo>
                <a:cubicBezTo>
                  <a:pt x="740" y="27"/>
                  <a:pt x="740" y="27"/>
                  <a:pt x="740" y="27"/>
                </a:cubicBezTo>
                <a:cubicBezTo>
                  <a:pt x="738" y="28"/>
                  <a:pt x="738" y="28"/>
                  <a:pt x="738" y="28"/>
                </a:cubicBezTo>
                <a:cubicBezTo>
                  <a:pt x="737" y="29"/>
                  <a:pt x="749" y="24"/>
                  <a:pt x="733" y="28"/>
                </a:cubicBezTo>
                <a:cubicBezTo>
                  <a:pt x="734" y="33"/>
                  <a:pt x="734" y="33"/>
                  <a:pt x="734" y="33"/>
                </a:cubicBezTo>
                <a:cubicBezTo>
                  <a:pt x="736" y="34"/>
                  <a:pt x="736" y="34"/>
                  <a:pt x="736" y="34"/>
                </a:cubicBezTo>
                <a:cubicBezTo>
                  <a:pt x="736" y="33"/>
                  <a:pt x="737" y="35"/>
                  <a:pt x="737" y="33"/>
                </a:cubicBezTo>
                <a:cubicBezTo>
                  <a:pt x="737" y="35"/>
                  <a:pt x="737" y="35"/>
                  <a:pt x="737" y="35"/>
                </a:cubicBezTo>
                <a:cubicBezTo>
                  <a:pt x="737" y="35"/>
                  <a:pt x="737" y="35"/>
                  <a:pt x="737" y="35"/>
                </a:cubicBezTo>
                <a:cubicBezTo>
                  <a:pt x="732" y="33"/>
                  <a:pt x="735" y="38"/>
                  <a:pt x="732" y="38"/>
                </a:cubicBezTo>
                <a:cubicBezTo>
                  <a:pt x="731" y="38"/>
                  <a:pt x="731" y="38"/>
                  <a:pt x="731" y="38"/>
                </a:cubicBezTo>
                <a:cubicBezTo>
                  <a:pt x="729" y="39"/>
                  <a:pt x="729" y="39"/>
                  <a:pt x="729" y="39"/>
                </a:cubicBezTo>
                <a:cubicBezTo>
                  <a:pt x="730" y="40"/>
                  <a:pt x="730" y="40"/>
                  <a:pt x="730" y="40"/>
                </a:cubicBezTo>
                <a:cubicBezTo>
                  <a:pt x="726" y="43"/>
                  <a:pt x="726" y="43"/>
                  <a:pt x="726" y="43"/>
                </a:cubicBezTo>
                <a:cubicBezTo>
                  <a:pt x="726" y="44"/>
                  <a:pt x="726" y="44"/>
                  <a:pt x="726" y="44"/>
                </a:cubicBezTo>
                <a:cubicBezTo>
                  <a:pt x="722" y="43"/>
                  <a:pt x="722" y="43"/>
                  <a:pt x="722" y="43"/>
                </a:cubicBezTo>
                <a:cubicBezTo>
                  <a:pt x="720" y="47"/>
                  <a:pt x="720" y="47"/>
                  <a:pt x="720" y="47"/>
                </a:cubicBezTo>
                <a:cubicBezTo>
                  <a:pt x="716" y="47"/>
                  <a:pt x="716" y="47"/>
                  <a:pt x="716" y="47"/>
                </a:cubicBezTo>
                <a:cubicBezTo>
                  <a:pt x="723" y="48"/>
                  <a:pt x="723" y="48"/>
                  <a:pt x="723" y="48"/>
                </a:cubicBezTo>
                <a:cubicBezTo>
                  <a:pt x="723" y="51"/>
                  <a:pt x="723" y="51"/>
                  <a:pt x="723" y="51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7" y="52"/>
                  <a:pt x="734" y="49"/>
                  <a:pt x="714" y="53"/>
                </a:cubicBezTo>
                <a:cubicBezTo>
                  <a:pt x="718" y="54"/>
                  <a:pt x="718" y="54"/>
                  <a:pt x="718" y="54"/>
                </a:cubicBezTo>
                <a:cubicBezTo>
                  <a:pt x="714" y="55"/>
                  <a:pt x="714" y="55"/>
                  <a:pt x="714" y="55"/>
                </a:cubicBezTo>
                <a:cubicBezTo>
                  <a:pt x="713" y="58"/>
                  <a:pt x="721" y="52"/>
                  <a:pt x="711" y="58"/>
                </a:cubicBezTo>
                <a:cubicBezTo>
                  <a:pt x="711" y="59"/>
                  <a:pt x="717" y="58"/>
                  <a:pt x="709" y="57"/>
                </a:cubicBezTo>
                <a:cubicBezTo>
                  <a:pt x="709" y="58"/>
                  <a:pt x="713" y="55"/>
                  <a:pt x="708" y="59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1" y="63"/>
                  <a:pt x="711" y="63"/>
                  <a:pt x="711" y="63"/>
                </a:cubicBezTo>
                <a:cubicBezTo>
                  <a:pt x="711" y="65"/>
                  <a:pt x="711" y="65"/>
                  <a:pt x="711" y="65"/>
                </a:cubicBezTo>
                <a:cubicBezTo>
                  <a:pt x="723" y="64"/>
                  <a:pt x="723" y="64"/>
                  <a:pt x="723" y="64"/>
                </a:cubicBezTo>
                <a:cubicBezTo>
                  <a:pt x="728" y="66"/>
                  <a:pt x="728" y="66"/>
                  <a:pt x="728" y="66"/>
                </a:cubicBezTo>
                <a:cubicBezTo>
                  <a:pt x="724" y="67"/>
                  <a:pt x="724" y="67"/>
                  <a:pt x="724" y="67"/>
                </a:cubicBezTo>
                <a:cubicBezTo>
                  <a:pt x="724" y="68"/>
                  <a:pt x="725" y="69"/>
                  <a:pt x="726" y="68"/>
                </a:cubicBezTo>
                <a:cubicBezTo>
                  <a:pt x="718" y="68"/>
                  <a:pt x="718" y="68"/>
                  <a:pt x="718" y="68"/>
                </a:cubicBezTo>
                <a:cubicBezTo>
                  <a:pt x="720" y="70"/>
                  <a:pt x="720" y="70"/>
                  <a:pt x="720" y="70"/>
                </a:cubicBezTo>
                <a:cubicBezTo>
                  <a:pt x="719" y="71"/>
                  <a:pt x="719" y="71"/>
                  <a:pt x="719" y="71"/>
                </a:cubicBezTo>
                <a:cubicBezTo>
                  <a:pt x="716" y="67"/>
                  <a:pt x="716" y="67"/>
                  <a:pt x="716" y="67"/>
                </a:cubicBezTo>
                <a:cubicBezTo>
                  <a:pt x="708" y="68"/>
                  <a:pt x="708" y="68"/>
                  <a:pt x="708" y="68"/>
                </a:cubicBezTo>
                <a:cubicBezTo>
                  <a:pt x="708" y="71"/>
                  <a:pt x="708" y="71"/>
                  <a:pt x="708" y="71"/>
                </a:cubicBezTo>
                <a:cubicBezTo>
                  <a:pt x="705" y="71"/>
                  <a:pt x="705" y="71"/>
                  <a:pt x="705" y="71"/>
                </a:cubicBezTo>
                <a:cubicBezTo>
                  <a:pt x="705" y="71"/>
                  <a:pt x="703" y="70"/>
                  <a:pt x="705" y="69"/>
                </a:cubicBezTo>
                <a:cubicBezTo>
                  <a:pt x="697" y="72"/>
                  <a:pt x="697" y="72"/>
                  <a:pt x="697" y="72"/>
                </a:cubicBezTo>
                <a:cubicBezTo>
                  <a:pt x="697" y="73"/>
                  <a:pt x="697" y="73"/>
                  <a:pt x="697" y="73"/>
                </a:cubicBezTo>
                <a:cubicBezTo>
                  <a:pt x="706" y="72"/>
                  <a:pt x="691" y="78"/>
                  <a:pt x="705" y="75"/>
                </a:cubicBezTo>
                <a:cubicBezTo>
                  <a:pt x="697" y="76"/>
                  <a:pt x="697" y="76"/>
                  <a:pt x="697" y="76"/>
                </a:cubicBezTo>
                <a:cubicBezTo>
                  <a:pt x="699" y="79"/>
                  <a:pt x="699" y="79"/>
                  <a:pt x="699" y="79"/>
                </a:cubicBezTo>
                <a:cubicBezTo>
                  <a:pt x="699" y="77"/>
                  <a:pt x="698" y="78"/>
                  <a:pt x="701" y="79"/>
                </a:cubicBezTo>
                <a:cubicBezTo>
                  <a:pt x="698" y="79"/>
                  <a:pt x="698" y="79"/>
                  <a:pt x="698" y="79"/>
                </a:cubicBezTo>
                <a:cubicBezTo>
                  <a:pt x="696" y="79"/>
                  <a:pt x="696" y="79"/>
                  <a:pt x="696" y="79"/>
                </a:cubicBezTo>
                <a:cubicBezTo>
                  <a:pt x="694" y="76"/>
                  <a:pt x="706" y="81"/>
                  <a:pt x="692" y="76"/>
                </a:cubicBezTo>
                <a:cubicBezTo>
                  <a:pt x="692" y="81"/>
                  <a:pt x="692" y="81"/>
                  <a:pt x="692" y="81"/>
                </a:cubicBezTo>
                <a:cubicBezTo>
                  <a:pt x="690" y="80"/>
                  <a:pt x="690" y="80"/>
                  <a:pt x="690" y="80"/>
                </a:cubicBezTo>
                <a:cubicBezTo>
                  <a:pt x="688" y="76"/>
                  <a:pt x="688" y="76"/>
                  <a:pt x="688" y="76"/>
                </a:cubicBezTo>
                <a:cubicBezTo>
                  <a:pt x="685" y="79"/>
                  <a:pt x="707" y="79"/>
                  <a:pt x="678" y="79"/>
                </a:cubicBezTo>
                <a:cubicBezTo>
                  <a:pt x="676" y="80"/>
                  <a:pt x="679" y="82"/>
                  <a:pt x="679" y="83"/>
                </a:cubicBezTo>
                <a:cubicBezTo>
                  <a:pt x="680" y="82"/>
                  <a:pt x="681" y="84"/>
                  <a:pt x="676" y="84"/>
                </a:cubicBezTo>
                <a:cubicBezTo>
                  <a:pt x="676" y="85"/>
                  <a:pt x="676" y="85"/>
                  <a:pt x="676" y="85"/>
                </a:cubicBezTo>
                <a:cubicBezTo>
                  <a:pt x="678" y="88"/>
                  <a:pt x="681" y="87"/>
                  <a:pt x="687" y="81"/>
                </a:cubicBezTo>
                <a:cubicBezTo>
                  <a:pt x="688" y="81"/>
                  <a:pt x="688" y="81"/>
                  <a:pt x="688" y="81"/>
                </a:cubicBezTo>
                <a:cubicBezTo>
                  <a:pt x="687" y="83"/>
                  <a:pt x="687" y="83"/>
                  <a:pt x="687" y="83"/>
                </a:cubicBezTo>
                <a:cubicBezTo>
                  <a:pt x="690" y="85"/>
                  <a:pt x="690" y="85"/>
                  <a:pt x="690" y="85"/>
                </a:cubicBezTo>
                <a:cubicBezTo>
                  <a:pt x="693" y="84"/>
                  <a:pt x="693" y="84"/>
                  <a:pt x="693" y="84"/>
                </a:cubicBezTo>
                <a:cubicBezTo>
                  <a:pt x="695" y="82"/>
                  <a:pt x="695" y="82"/>
                  <a:pt x="695" y="82"/>
                </a:cubicBezTo>
                <a:cubicBezTo>
                  <a:pt x="697" y="84"/>
                  <a:pt x="697" y="84"/>
                  <a:pt x="697" y="84"/>
                </a:cubicBezTo>
                <a:cubicBezTo>
                  <a:pt x="702" y="83"/>
                  <a:pt x="702" y="83"/>
                  <a:pt x="702" y="83"/>
                </a:cubicBezTo>
                <a:cubicBezTo>
                  <a:pt x="701" y="82"/>
                  <a:pt x="701" y="87"/>
                  <a:pt x="702" y="81"/>
                </a:cubicBezTo>
                <a:cubicBezTo>
                  <a:pt x="708" y="81"/>
                  <a:pt x="708" y="81"/>
                  <a:pt x="708" y="81"/>
                </a:cubicBezTo>
                <a:cubicBezTo>
                  <a:pt x="719" y="76"/>
                  <a:pt x="719" y="76"/>
                  <a:pt x="719" y="76"/>
                </a:cubicBezTo>
                <a:cubicBezTo>
                  <a:pt x="718" y="75"/>
                  <a:pt x="716" y="83"/>
                  <a:pt x="719" y="73"/>
                </a:cubicBezTo>
                <a:cubicBezTo>
                  <a:pt x="725" y="75"/>
                  <a:pt x="725" y="75"/>
                  <a:pt x="725" y="75"/>
                </a:cubicBezTo>
                <a:cubicBezTo>
                  <a:pt x="729" y="72"/>
                  <a:pt x="729" y="72"/>
                  <a:pt x="729" y="72"/>
                </a:cubicBezTo>
                <a:cubicBezTo>
                  <a:pt x="729" y="73"/>
                  <a:pt x="729" y="73"/>
                  <a:pt x="729" y="73"/>
                </a:cubicBezTo>
                <a:cubicBezTo>
                  <a:pt x="730" y="72"/>
                  <a:pt x="730" y="72"/>
                  <a:pt x="730" y="72"/>
                </a:cubicBezTo>
                <a:cubicBezTo>
                  <a:pt x="729" y="68"/>
                  <a:pt x="729" y="68"/>
                  <a:pt x="729" y="68"/>
                </a:cubicBezTo>
                <a:cubicBezTo>
                  <a:pt x="732" y="68"/>
                  <a:pt x="732" y="68"/>
                  <a:pt x="732" y="68"/>
                </a:cubicBezTo>
                <a:cubicBezTo>
                  <a:pt x="733" y="68"/>
                  <a:pt x="733" y="68"/>
                  <a:pt x="733" y="68"/>
                </a:cubicBezTo>
                <a:cubicBezTo>
                  <a:pt x="732" y="70"/>
                  <a:pt x="732" y="70"/>
                  <a:pt x="732" y="70"/>
                </a:cubicBezTo>
                <a:cubicBezTo>
                  <a:pt x="737" y="70"/>
                  <a:pt x="725" y="72"/>
                  <a:pt x="738" y="72"/>
                </a:cubicBezTo>
                <a:cubicBezTo>
                  <a:pt x="739" y="73"/>
                  <a:pt x="739" y="73"/>
                  <a:pt x="739" y="73"/>
                </a:cubicBezTo>
                <a:cubicBezTo>
                  <a:pt x="743" y="72"/>
                  <a:pt x="743" y="72"/>
                  <a:pt x="743" y="72"/>
                </a:cubicBezTo>
                <a:cubicBezTo>
                  <a:pt x="748" y="68"/>
                  <a:pt x="748" y="68"/>
                  <a:pt x="748" y="68"/>
                </a:cubicBezTo>
                <a:cubicBezTo>
                  <a:pt x="750" y="68"/>
                  <a:pt x="750" y="68"/>
                  <a:pt x="750" y="68"/>
                </a:cubicBezTo>
                <a:cubicBezTo>
                  <a:pt x="752" y="66"/>
                  <a:pt x="752" y="66"/>
                  <a:pt x="752" y="66"/>
                </a:cubicBezTo>
                <a:cubicBezTo>
                  <a:pt x="757" y="68"/>
                  <a:pt x="757" y="68"/>
                  <a:pt x="757" y="68"/>
                </a:cubicBezTo>
                <a:cubicBezTo>
                  <a:pt x="760" y="68"/>
                  <a:pt x="760" y="68"/>
                  <a:pt x="760" y="68"/>
                </a:cubicBezTo>
                <a:cubicBezTo>
                  <a:pt x="764" y="64"/>
                  <a:pt x="764" y="64"/>
                  <a:pt x="764" y="64"/>
                </a:cubicBezTo>
                <a:cubicBezTo>
                  <a:pt x="764" y="63"/>
                  <a:pt x="764" y="63"/>
                  <a:pt x="764" y="63"/>
                </a:cubicBezTo>
                <a:cubicBezTo>
                  <a:pt x="767" y="62"/>
                  <a:pt x="767" y="62"/>
                  <a:pt x="767" y="62"/>
                </a:cubicBezTo>
                <a:cubicBezTo>
                  <a:pt x="767" y="61"/>
                  <a:pt x="770" y="67"/>
                  <a:pt x="766" y="60"/>
                </a:cubicBezTo>
                <a:cubicBezTo>
                  <a:pt x="769" y="59"/>
                  <a:pt x="769" y="59"/>
                  <a:pt x="769" y="59"/>
                </a:cubicBezTo>
                <a:cubicBezTo>
                  <a:pt x="774" y="55"/>
                  <a:pt x="774" y="55"/>
                  <a:pt x="774" y="55"/>
                </a:cubicBezTo>
                <a:cubicBezTo>
                  <a:pt x="779" y="54"/>
                  <a:pt x="779" y="54"/>
                  <a:pt x="779" y="54"/>
                </a:cubicBezTo>
                <a:cubicBezTo>
                  <a:pt x="781" y="50"/>
                  <a:pt x="781" y="50"/>
                  <a:pt x="781" y="50"/>
                </a:cubicBezTo>
                <a:cubicBezTo>
                  <a:pt x="783" y="48"/>
                  <a:pt x="782" y="51"/>
                  <a:pt x="784" y="49"/>
                </a:cubicBezTo>
                <a:cubicBezTo>
                  <a:pt x="784" y="53"/>
                  <a:pt x="784" y="53"/>
                  <a:pt x="784" y="53"/>
                </a:cubicBezTo>
                <a:cubicBezTo>
                  <a:pt x="783" y="53"/>
                  <a:pt x="786" y="49"/>
                  <a:pt x="781" y="54"/>
                </a:cubicBezTo>
                <a:cubicBezTo>
                  <a:pt x="785" y="56"/>
                  <a:pt x="785" y="56"/>
                  <a:pt x="785" y="56"/>
                </a:cubicBezTo>
                <a:cubicBezTo>
                  <a:pt x="790" y="54"/>
                  <a:pt x="790" y="54"/>
                  <a:pt x="790" y="54"/>
                </a:cubicBezTo>
                <a:cubicBezTo>
                  <a:pt x="789" y="55"/>
                  <a:pt x="789" y="55"/>
                  <a:pt x="789" y="55"/>
                </a:cubicBezTo>
                <a:cubicBezTo>
                  <a:pt x="793" y="60"/>
                  <a:pt x="793" y="60"/>
                  <a:pt x="793" y="60"/>
                </a:cubicBezTo>
                <a:cubicBezTo>
                  <a:pt x="794" y="62"/>
                  <a:pt x="798" y="56"/>
                  <a:pt x="797" y="62"/>
                </a:cubicBezTo>
                <a:cubicBezTo>
                  <a:pt x="798" y="61"/>
                  <a:pt x="798" y="61"/>
                  <a:pt x="798" y="61"/>
                </a:cubicBezTo>
                <a:cubicBezTo>
                  <a:pt x="800" y="63"/>
                  <a:pt x="800" y="63"/>
                  <a:pt x="800" y="63"/>
                </a:cubicBezTo>
                <a:cubicBezTo>
                  <a:pt x="803" y="60"/>
                  <a:pt x="803" y="60"/>
                  <a:pt x="803" y="60"/>
                </a:cubicBezTo>
                <a:cubicBezTo>
                  <a:pt x="803" y="56"/>
                  <a:pt x="803" y="56"/>
                  <a:pt x="803" y="56"/>
                </a:cubicBezTo>
                <a:cubicBezTo>
                  <a:pt x="799" y="56"/>
                  <a:pt x="799" y="56"/>
                  <a:pt x="799" y="56"/>
                </a:cubicBezTo>
                <a:cubicBezTo>
                  <a:pt x="801" y="54"/>
                  <a:pt x="801" y="54"/>
                  <a:pt x="801" y="54"/>
                </a:cubicBezTo>
                <a:cubicBezTo>
                  <a:pt x="794" y="53"/>
                  <a:pt x="794" y="53"/>
                  <a:pt x="794" y="53"/>
                </a:cubicBezTo>
                <a:cubicBezTo>
                  <a:pt x="793" y="52"/>
                  <a:pt x="793" y="52"/>
                  <a:pt x="793" y="52"/>
                </a:cubicBezTo>
                <a:cubicBezTo>
                  <a:pt x="793" y="50"/>
                  <a:pt x="793" y="50"/>
                  <a:pt x="793" y="50"/>
                </a:cubicBezTo>
                <a:cubicBezTo>
                  <a:pt x="798" y="48"/>
                  <a:pt x="798" y="48"/>
                  <a:pt x="798" y="48"/>
                </a:cubicBezTo>
                <a:cubicBezTo>
                  <a:pt x="800" y="44"/>
                  <a:pt x="800" y="44"/>
                  <a:pt x="800" y="44"/>
                </a:cubicBezTo>
                <a:cubicBezTo>
                  <a:pt x="802" y="44"/>
                  <a:pt x="802" y="44"/>
                  <a:pt x="802" y="44"/>
                </a:cubicBezTo>
                <a:cubicBezTo>
                  <a:pt x="801" y="47"/>
                  <a:pt x="801" y="47"/>
                  <a:pt x="801" y="47"/>
                </a:cubicBezTo>
                <a:cubicBezTo>
                  <a:pt x="802" y="47"/>
                  <a:pt x="802" y="47"/>
                  <a:pt x="802" y="47"/>
                </a:cubicBezTo>
                <a:cubicBezTo>
                  <a:pt x="805" y="43"/>
                  <a:pt x="805" y="43"/>
                  <a:pt x="805" y="43"/>
                </a:cubicBezTo>
                <a:cubicBezTo>
                  <a:pt x="808" y="43"/>
                  <a:pt x="808" y="43"/>
                  <a:pt x="808" y="43"/>
                </a:cubicBezTo>
                <a:cubicBezTo>
                  <a:pt x="810" y="38"/>
                  <a:pt x="780" y="61"/>
                  <a:pt x="817" y="32"/>
                </a:cubicBezTo>
                <a:cubicBezTo>
                  <a:pt x="827" y="25"/>
                  <a:pt x="827" y="25"/>
                  <a:pt x="827" y="25"/>
                </a:cubicBezTo>
                <a:cubicBezTo>
                  <a:pt x="828" y="26"/>
                  <a:pt x="828" y="26"/>
                  <a:pt x="828" y="26"/>
                </a:cubicBezTo>
                <a:cubicBezTo>
                  <a:pt x="825" y="29"/>
                  <a:pt x="825" y="29"/>
                  <a:pt x="825" y="29"/>
                </a:cubicBezTo>
                <a:cubicBezTo>
                  <a:pt x="823" y="30"/>
                  <a:pt x="823" y="30"/>
                  <a:pt x="823" y="30"/>
                </a:cubicBezTo>
                <a:cubicBezTo>
                  <a:pt x="828" y="28"/>
                  <a:pt x="820" y="34"/>
                  <a:pt x="828" y="30"/>
                </a:cubicBezTo>
                <a:cubicBezTo>
                  <a:pt x="829" y="30"/>
                  <a:pt x="830" y="29"/>
                  <a:pt x="830" y="30"/>
                </a:cubicBezTo>
                <a:cubicBezTo>
                  <a:pt x="830" y="28"/>
                  <a:pt x="830" y="28"/>
                  <a:pt x="830" y="28"/>
                </a:cubicBezTo>
                <a:cubicBezTo>
                  <a:pt x="836" y="28"/>
                  <a:pt x="836" y="28"/>
                  <a:pt x="836" y="28"/>
                </a:cubicBezTo>
                <a:cubicBezTo>
                  <a:pt x="835" y="27"/>
                  <a:pt x="835" y="27"/>
                  <a:pt x="835" y="27"/>
                </a:cubicBezTo>
                <a:cubicBezTo>
                  <a:pt x="834" y="25"/>
                  <a:pt x="834" y="25"/>
                  <a:pt x="834" y="25"/>
                </a:cubicBezTo>
                <a:cubicBezTo>
                  <a:pt x="838" y="25"/>
                  <a:pt x="831" y="22"/>
                  <a:pt x="843" y="20"/>
                </a:cubicBezTo>
                <a:cubicBezTo>
                  <a:pt x="843" y="17"/>
                  <a:pt x="843" y="17"/>
                  <a:pt x="843" y="17"/>
                </a:cubicBezTo>
                <a:cubicBezTo>
                  <a:pt x="848" y="15"/>
                  <a:pt x="848" y="15"/>
                  <a:pt x="848" y="15"/>
                </a:cubicBezTo>
                <a:cubicBezTo>
                  <a:pt x="849" y="13"/>
                  <a:pt x="849" y="13"/>
                  <a:pt x="849" y="13"/>
                </a:cubicBezTo>
                <a:cubicBezTo>
                  <a:pt x="863" y="5"/>
                  <a:pt x="863" y="5"/>
                  <a:pt x="863" y="5"/>
                </a:cubicBezTo>
                <a:cubicBezTo>
                  <a:pt x="864" y="5"/>
                  <a:pt x="864" y="5"/>
                  <a:pt x="864" y="5"/>
                </a:cubicBezTo>
                <a:cubicBezTo>
                  <a:pt x="873" y="0"/>
                  <a:pt x="873" y="0"/>
                  <a:pt x="873" y="0"/>
                </a:cubicBezTo>
                <a:cubicBezTo>
                  <a:pt x="873" y="5"/>
                  <a:pt x="873" y="5"/>
                  <a:pt x="873" y="5"/>
                </a:cubicBezTo>
                <a:lnTo>
                  <a:pt x="876" y="9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7087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6906944" y="2745435"/>
            <a:ext cx="1840320" cy="683565"/>
            <a:chOff x="5904472" y="1374507"/>
            <a:chExt cx="2047232" cy="753088"/>
          </a:xfrm>
          <a:solidFill>
            <a:srgbClr val="22201F"/>
          </a:solidFill>
        </p:grpSpPr>
        <p:sp>
          <p:nvSpPr>
            <p:cNvPr id="3" name="出自【趣你的PPT】(微信:qunideppt)：最优质的PPT资源库"/>
            <p:cNvSpPr>
              <a:spLocks noEditPoints="1"/>
            </p:cNvSpPr>
            <p:nvPr/>
          </p:nvSpPr>
          <p:spPr bwMode="auto">
            <a:xfrm rot="10800000">
              <a:off x="5904472" y="1639843"/>
              <a:ext cx="1911350" cy="222250"/>
            </a:xfrm>
            <a:custGeom>
              <a:avLst/>
              <a:gdLst>
                <a:gd name="T0" fmla="*/ 437 w 509"/>
                <a:gd name="T1" fmla="*/ 29 h 59"/>
                <a:gd name="T2" fmla="*/ 471 w 509"/>
                <a:gd name="T3" fmla="*/ 27 h 59"/>
                <a:gd name="T4" fmla="*/ 476 w 509"/>
                <a:gd name="T5" fmla="*/ 27 h 59"/>
                <a:gd name="T6" fmla="*/ 479 w 509"/>
                <a:gd name="T7" fmla="*/ 29 h 59"/>
                <a:gd name="T8" fmla="*/ 481 w 509"/>
                <a:gd name="T9" fmla="*/ 27 h 59"/>
                <a:gd name="T10" fmla="*/ 482 w 509"/>
                <a:gd name="T11" fmla="*/ 28 h 59"/>
                <a:gd name="T12" fmla="*/ 483 w 509"/>
                <a:gd name="T13" fmla="*/ 27 h 59"/>
                <a:gd name="T14" fmla="*/ 491 w 509"/>
                <a:gd name="T15" fmla="*/ 29 h 59"/>
                <a:gd name="T16" fmla="*/ 504 w 509"/>
                <a:gd name="T17" fmla="*/ 26 h 59"/>
                <a:gd name="T18" fmla="*/ 449 w 509"/>
                <a:gd name="T19" fmla="*/ 22 h 59"/>
                <a:gd name="T20" fmla="*/ 449 w 509"/>
                <a:gd name="T21" fmla="*/ 21 h 59"/>
                <a:gd name="T22" fmla="*/ 472 w 509"/>
                <a:gd name="T23" fmla="*/ 19 h 59"/>
                <a:gd name="T24" fmla="*/ 445 w 509"/>
                <a:gd name="T25" fmla="*/ 16 h 59"/>
                <a:gd name="T26" fmla="*/ 447 w 509"/>
                <a:gd name="T27" fmla="*/ 15 h 59"/>
                <a:gd name="T28" fmla="*/ 438 w 509"/>
                <a:gd name="T29" fmla="*/ 13 h 59"/>
                <a:gd name="T30" fmla="*/ 242 w 509"/>
                <a:gd name="T31" fmla="*/ 3 h 59"/>
                <a:gd name="T32" fmla="*/ 32 w 509"/>
                <a:gd name="T33" fmla="*/ 15 h 59"/>
                <a:gd name="T34" fmla="*/ 0 w 509"/>
                <a:gd name="T35" fmla="*/ 31 h 59"/>
                <a:gd name="T36" fmla="*/ 3 w 509"/>
                <a:gd name="T37" fmla="*/ 38 h 59"/>
                <a:gd name="T38" fmla="*/ 30 w 509"/>
                <a:gd name="T39" fmla="*/ 49 h 59"/>
                <a:gd name="T40" fmla="*/ 133 w 509"/>
                <a:gd name="T41" fmla="*/ 53 h 59"/>
                <a:gd name="T42" fmla="*/ 304 w 509"/>
                <a:gd name="T43" fmla="*/ 52 h 59"/>
                <a:gd name="T44" fmla="*/ 384 w 509"/>
                <a:gd name="T45" fmla="*/ 49 h 59"/>
                <a:gd name="T46" fmla="*/ 388 w 509"/>
                <a:gd name="T47" fmla="*/ 49 h 59"/>
                <a:gd name="T48" fmla="*/ 399 w 509"/>
                <a:gd name="T49" fmla="*/ 48 h 59"/>
                <a:gd name="T50" fmla="*/ 431 w 509"/>
                <a:gd name="T51" fmla="*/ 44 h 59"/>
                <a:gd name="T52" fmla="*/ 433 w 509"/>
                <a:gd name="T53" fmla="*/ 42 h 59"/>
                <a:gd name="T54" fmla="*/ 429 w 509"/>
                <a:gd name="T55" fmla="*/ 41 h 59"/>
                <a:gd name="T56" fmla="*/ 509 w 509"/>
                <a:gd name="T57" fmla="*/ 34 h 59"/>
                <a:gd name="T58" fmla="*/ 437 w 509"/>
                <a:gd name="T59" fmla="*/ 29 h 59"/>
                <a:gd name="T60" fmla="*/ 433 w 509"/>
                <a:gd name="T61" fmla="*/ 20 h 59"/>
                <a:gd name="T62" fmla="*/ 435 w 509"/>
                <a:gd name="T63" fmla="*/ 21 h 59"/>
                <a:gd name="T64" fmla="*/ 433 w 509"/>
                <a:gd name="T65" fmla="*/ 22 h 59"/>
                <a:gd name="T66" fmla="*/ 433 w 509"/>
                <a:gd name="T67" fmla="*/ 2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9" h="59">
                  <a:moveTo>
                    <a:pt x="437" y="29"/>
                  </a:moveTo>
                  <a:cubicBezTo>
                    <a:pt x="449" y="27"/>
                    <a:pt x="461" y="29"/>
                    <a:pt x="471" y="27"/>
                  </a:cubicBezTo>
                  <a:cubicBezTo>
                    <a:pt x="472" y="30"/>
                    <a:pt x="475" y="29"/>
                    <a:pt x="476" y="27"/>
                  </a:cubicBezTo>
                  <a:cubicBezTo>
                    <a:pt x="479" y="29"/>
                    <a:pt x="479" y="29"/>
                    <a:pt x="479" y="29"/>
                  </a:cubicBezTo>
                  <a:cubicBezTo>
                    <a:pt x="481" y="27"/>
                    <a:pt x="481" y="27"/>
                    <a:pt x="481" y="27"/>
                  </a:cubicBezTo>
                  <a:cubicBezTo>
                    <a:pt x="482" y="28"/>
                    <a:pt x="482" y="28"/>
                    <a:pt x="482" y="28"/>
                  </a:cubicBezTo>
                  <a:cubicBezTo>
                    <a:pt x="483" y="27"/>
                    <a:pt x="483" y="27"/>
                    <a:pt x="483" y="27"/>
                  </a:cubicBezTo>
                  <a:cubicBezTo>
                    <a:pt x="486" y="25"/>
                    <a:pt x="489" y="28"/>
                    <a:pt x="491" y="29"/>
                  </a:cubicBezTo>
                  <a:cubicBezTo>
                    <a:pt x="494" y="23"/>
                    <a:pt x="500" y="30"/>
                    <a:pt x="504" y="26"/>
                  </a:cubicBezTo>
                  <a:cubicBezTo>
                    <a:pt x="486" y="25"/>
                    <a:pt x="467" y="23"/>
                    <a:pt x="449" y="22"/>
                  </a:cubicBezTo>
                  <a:cubicBezTo>
                    <a:pt x="449" y="21"/>
                    <a:pt x="449" y="21"/>
                    <a:pt x="449" y="21"/>
                  </a:cubicBezTo>
                  <a:cubicBezTo>
                    <a:pt x="455" y="20"/>
                    <a:pt x="467" y="20"/>
                    <a:pt x="472" y="19"/>
                  </a:cubicBezTo>
                  <a:cubicBezTo>
                    <a:pt x="464" y="17"/>
                    <a:pt x="454" y="17"/>
                    <a:pt x="445" y="16"/>
                  </a:cubicBezTo>
                  <a:cubicBezTo>
                    <a:pt x="445" y="16"/>
                    <a:pt x="446" y="15"/>
                    <a:pt x="447" y="15"/>
                  </a:cubicBezTo>
                  <a:cubicBezTo>
                    <a:pt x="438" y="13"/>
                    <a:pt x="438" y="13"/>
                    <a:pt x="438" y="13"/>
                  </a:cubicBezTo>
                  <a:cubicBezTo>
                    <a:pt x="242" y="3"/>
                    <a:pt x="242" y="3"/>
                    <a:pt x="242" y="3"/>
                  </a:cubicBezTo>
                  <a:cubicBezTo>
                    <a:pt x="170" y="0"/>
                    <a:pt x="103" y="5"/>
                    <a:pt x="32" y="15"/>
                  </a:cubicBezTo>
                  <a:cubicBezTo>
                    <a:pt x="20" y="18"/>
                    <a:pt x="9" y="23"/>
                    <a:pt x="0" y="3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9" y="47"/>
                    <a:pt x="20" y="49"/>
                    <a:pt x="30" y="49"/>
                  </a:cubicBezTo>
                  <a:cubicBezTo>
                    <a:pt x="61" y="59"/>
                    <a:pt x="99" y="53"/>
                    <a:pt x="133" y="53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34" y="51"/>
                    <a:pt x="356" y="50"/>
                    <a:pt x="384" y="49"/>
                  </a:cubicBezTo>
                  <a:cubicBezTo>
                    <a:pt x="386" y="50"/>
                    <a:pt x="386" y="46"/>
                    <a:pt x="388" y="49"/>
                  </a:cubicBezTo>
                  <a:cubicBezTo>
                    <a:pt x="391" y="47"/>
                    <a:pt x="394" y="48"/>
                    <a:pt x="399" y="48"/>
                  </a:cubicBezTo>
                  <a:cubicBezTo>
                    <a:pt x="408" y="44"/>
                    <a:pt x="420" y="43"/>
                    <a:pt x="431" y="44"/>
                  </a:cubicBezTo>
                  <a:cubicBezTo>
                    <a:pt x="433" y="42"/>
                    <a:pt x="433" y="42"/>
                    <a:pt x="433" y="42"/>
                  </a:cubicBezTo>
                  <a:cubicBezTo>
                    <a:pt x="431" y="42"/>
                    <a:pt x="430" y="43"/>
                    <a:pt x="429" y="41"/>
                  </a:cubicBezTo>
                  <a:cubicBezTo>
                    <a:pt x="454" y="36"/>
                    <a:pt x="484" y="41"/>
                    <a:pt x="509" y="34"/>
                  </a:cubicBezTo>
                  <a:cubicBezTo>
                    <a:pt x="485" y="32"/>
                    <a:pt x="461" y="32"/>
                    <a:pt x="437" y="29"/>
                  </a:cubicBezTo>
                  <a:close/>
                  <a:moveTo>
                    <a:pt x="433" y="20"/>
                  </a:moveTo>
                  <a:cubicBezTo>
                    <a:pt x="433" y="21"/>
                    <a:pt x="434" y="21"/>
                    <a:pt x="435" y="21"/>
                  </a:cubicBezTo>
                  <a:cubicBezTo>
                    <a:pt x="435" y="22"/>
                    <a:pt x="434" y="22"/>
                    <a:pt x="433" y="22"/>
                  </a:cubicBezTo>
                  <a:lnTo>
                    <a:pt x="433" y="2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6916254" y="1374507"/>
              <a:ext cx="1035450" cy="753088"/>
              <a:chOff x="6916254" y="1289635"/>
              <a:chExt cx="1152144" cy="837960"/>
            </a:xfrm>
            <a:grpFill/>
          </p:grpSpPr>
          <p:sp>
            <p:nvSpPr>
              <p:cNvPr id="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8376342">
                <a:off x="6916254" y="1977043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13106376">
                <a:off x="6916254" y="1289635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758578" y="2052318"/>
            <a:ext cx="1926976" cy="1731645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2201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03714" y="4755336"/>
            <a:ext cx="2864349" cy="1040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9" name="出自【趣你的PPT】(微信:qunideppt)：最优质的PPT资源库"/>
          <p:cNvSpPr txBox="1">
            <a:spLocks/>
          </p:cNvSpPr>
          <p:nvPr/>
        </p:nvSpPr>
        <p:spPr>
          <a:xfrm>
            <a:off x="1565971" y="432458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47781" y="4755336"/>
            <a:ext cx="2864349" cy="1040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11" name="出自【趣你的PPT】(微信:qunideppt)：最优质的PPT资源库"/>
          <p:cNvSpPr txBox="1">
            <a:spLocks/>
          </p:cNvSpPr>
          <p:nvPr/>
        </p:nvSpPr>
        <p:spPr>
          <a:xfrm>
            <a:off x="4910038" y="432458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51704" y="4755336"/>
            <a:ext cx="2864349" cy="1040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13" name="出自【趣你的PPT】(微信:qunideppt)：最优质的PPT资源库"/>
          <p:cNvSpPr txBox="1">
            <a:spLocks/>
          </p:cNvSpPr>
          <p:nvPr/>
        </p:nvSpPr>
        <p:spPr>
          <a:xfrm>
            <a:off x="8213961" y="4324583"/>
            <a:ext cx="2339837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32512" y="2052319"/>
            <a:ext cx="1926976" cy="1731645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2201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52479" y="2052319"/>
            <a:ext cx="1926976" cy="1731645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2201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3515856" y="2745435"/>
            <a:ext cx="1840320" cy="683565"/>
            <a:chOff x="5904472" y="1374507"/>
            <a:chExt cx="2047232" cy="753088"/>
          </a:xfrm>
          <a:solidFill>
            <a:srgbClr val="22201F"/>
          </a:solidFill>
        </p:grpSpPr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 rot="10800000">
              <a:off x="5904472" y="1639843"/>
              <a:ext cx="1911350" cy="222250"/>
            </a:xfrm>
            <a:custGeom>
              <a:avLst/>
              <a:gdLst>
                <a:gd name="T0" fmla="*/ 437 w 509"/>
                <a:gd name="T1" fmla="*/ 29 h 59"/>
                <a:gd name="T2" fmla="*/ 471 w 509"/>
                <a:gd name="T3" fmla="*/ 27 h 59"/>
                <a:gd name="T4" fmla="*/ 476 w 509"/>
                <a:gd name="T5" fmla="*/ 27 h 59"/>
                <a:gd name="T6" fmla="*/ 479 w 509"/>
                <a:gd name="T7" fmla="*/ 29 h 59"/>
                <a:gd name="T8" fmla="*/ 481 w 509"/>
                <a:gd name="T9" fmla="*/ 27 h 59"/>
                <a:gd name="T10" fmla="*/ 482 w 509"/>
                <a:gd name="T11" fmla="*/ 28 h 59"/>
                <a:gd name="T12" fmla="*/ 483 w 509"/>
                <a:gd name="T13" fmla="*/ 27 h 59"/>
                <a:gd name="T14" fmla="*/ 491 w 509"/>
                <a:gd name="T15" fmla="*/ 29 h 59"/>
                <a:gd name="T16" fmla="*/ 504 w 509"/>
                <a:gd name="T17" fmla="*/ 26 h 59"/>
                <a:gd name="T18" fmla="*/ 449 w 509"/>
                <a:gd name="T19" fmla="*/ 22 h 59"/>
                <a:gd name="T20" fmla="*/ 449 w 509"/>
                <a:gd name="T21" fmla="*/ 21 h 59"/>
                <a:gd name="T22" fmla="*/ 472 w 509"/>
                <a:gd name="T23" fmla="*/ 19 h 59"/>
                <a:gd name="T24" fmla="*/ 445 w 509"/>
                <a:gd name="T25" fmla="*/ 16 h 59"/>
                <a:gd name="T26" fmla="*/ 447 w 509"/>
                <a:gd name="T27" fmla="*/ 15 h 59"/>
                <a:gd name="T28" fmla="*/ 438 w 509"/>
                <a:gd name="T29" fmla="*/ 13 h 59"/>
                <a:gd name="T30" fmla="*/ 242 w 509"/>
                <a:gd name="T31" fmla="*/ 3 h 59"/>
                <a:gd name="T32" fmla="*/ 32 w 509"/>
                <a:gd name="T33" fmla="*/ 15 h 59"/>
                <a:gd name="T34" fmla="*/ 0 w 509"/>
                <a:gd name="T35" fmla="*/ 31 h 59"/>
                <a:gd name="T36" fmla="*/ 3 w 509"/>
                <a:gd name="T37" fmla="*/ 38 h 59"/>
                <a:gd name="T38" fmla="*/ 30 w 509"/>
                <a:gd name="T39" fmla="*/ 49 h 59"/>
                <a:gd name="T40" fmla="*/ 133 w 509"/>
                <a:gd name="T41" fmla="*/ 53 h 59"/>
                <a:gd name="T42" fmla="*/ 304 w 509"/>
                <a:gd name="T43" fmla="*/ 52 h 59"/>
                <a:gd name="T44" fmla="*/ 384 w 509"/>
                <a:gd name="T45" fmla="*/ 49 h 59"/>
                <a:gd name="T46" fmla="*/ 388 w 509"/>
                <a:gd name="T47" fmla="*/ 49 h 59"/>
                <a:gd name="T48" fmla="*/ 399 w 509"/>
                <a:gd name="T49" fmla="*/ 48 h 59"/>
                <a:gd name="T50" fmla="*/ 431 w 509"/>
                <a:gd name="T51" fmla="*/ 44 h 59"/>
                <a:gd name="T52" fmla="*/ 433 w 509"/>
                <a:gd name="T53" fmla="*/ 42 h 59"/>
                <a:gd name="T54" fmla="*/ 429 w 509"/>
                <a:gd name="T55" fmla="*/ 41 h 59"/>
                <a:gd name="T56" fmla="*/ 509 w 509"/>
                <a:gd name="T57" fmla="*/ 34 h 59"/>
                <a:gd name="T58" fmla="*/ 437 w 509"/>
                <a:gd name="T59" fmla="*/ 29 h 59"/>
                <a:gd name="T60" fmla="*/ 433 w 509"/>
                <a:gd name="T61" fmla="*/ 20 h 59"/>
                <a:gd name="T62" fmla="*/ 435 w 509"/>
                <a:gd name="T63" fmla="*/ 21 h 59"/>
                <a:gd name="T64" fmla="*/ 433 w 509"/>
                <a:gd name="T65" fmla="*/ 22 h 59"/>
                <a:gd name="T66" fmla="*/ 433 w 509"/>
                <a:gd name="T67" fmla="*/ 2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9" h="59">
                  <a:moveTo>
                    <a:pt x="437" y="29"/>
                  </a:moveTo>
                  <a:cubicBezTo>
                    <a:pt x="449" y="27"/>
                    <a:pt x="461" y="29"/>
                    <a:pt x="471" y="27"/>
                  </a:cubicBezTo>
                  <a:cubicBezTo>
                    <a:pt x="472" y="30"/>
                    <a:pt x="475" y="29"/>
                    <a:pt x="476" y="27"/>
                  </a:cubicBezTo>
                  <a:cubicBezTo>
                    <a:pt x="479" y="29"/>
                    <a:pt x="479" y="29"/>
                    <a:pt x="479" y="29"/>
                  </a:cubicBezTo>
                  <a:cubicBezTo>
                    <a:pt x="481" y="27"/>
                    <a:pt x="481" y="27"/>
                    <a:pt x="481" y="27"/>
                  </a:cubicBezTo>
                  <a:cubicBezTo>
                    <a:pt x="482" y="28"/>
                    <a:pt x="482" y="28"/>
                    <a:pt x="482" y="28"/>
                  </a:cubicBezTo>
                  <a:cubicBezTo>
                    <a:pt x="483" y="27"/>
                    <a:pt x="483" y="27"/>
                    <a:pt x="483" y="27"/>
                  </a:cubicBezTo>
                  <a:cubicBezTo>
                    <a:pt x="486" y="25"/>
                    <a:pt x="489" y="28"/>
                    <a:pt x="491" y="29"/>
                  </a:cubicBezTo>
                  <a:cubicBezTo>
                    <a:pt x="494" y="23"/>
                    <a:pt x="500" y="30"/>
                    <a:pt x="504" y="26"/>
                  </a:cubicBezTo>
                  <a:cubicBezTo>
                    <a:pt x="486" y="25"/>
                    <a:pt x="467" y="23"/>
                    <a:pt x="449" y="22"/>
                  </a:cubicBezTo>
                  <a:cubicBezTo>
                    <a:pt x="449" y="21"/>
                    <a:pt x="449" y="21"/>
                    <a:pt x="449" y="21"/>
                  </a:cubicBezTo>
                  <a:cubicBezTo>
                    <a:pt x="455" y="20"/>
                    <a:pt x="467" y="20"/>
                    <a:pt x="472" y="19"/>
                  </a:cubicBezTo>
                  <a:cubicBezTo>
                    <a:pt x="464" y="17"/>
                    <a:pt x="454" y="17"/>
                    <a:pt x="445" y="16"/>
                  </a:cubicBezTo>
                  <a:cubicBezTo>
                    <a:pt x="445" y="16"/>
                    <a:pt x="446" y="15"/>
                    <a:pt x="447" y="15"/>
                  </a:cubicBezTo>
                  <a:cubicBezTo>
                    <a:pt x="438" y="13"/>
                    <a:pt x="438" y="13"/>
                    <a:pt x="438" y="13"/>
                  </a:cubicBezTo>
                  <a:cubicBezTo>
                    <a:pt x="242" y="3"/>
                    <a:pt x="242" y="3"/>
                    <a:pt x="242" y="3"/>
                  </a:cubicBezTo>
                  <a:cubicBezTo>
                    <a:pt x="170" y="0"/>
                    <a:pt x="103" y="5"/>
                    <a:pt x="32" y="15"/>
                  </a:cubicBezTo>
                  <a:cubicBezTo>
                    <a:pt x="20" y="18"/>
                    <a:pt x="9" y="23"/>
                    <a:pt x="0" y="3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9" y="47"/>
                    <a:pt x="20" y="49"/>
                    <a:pt x="30" y="49"/>
                  </a:cubicBezTo>
                  <a:cubicBezTo>
                    <a:pt x="61" y="59"/>
                    <a:pt x="99" y="53"/>
                    <a:pt x="133" y="53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34" y="51"/>
                    <a:pt x="356" y="50"/>
                    <a:pt x="384" y="49"/>
                  </a:cubicBezTo>
                  <a:cubicBezTo>
                    <a:pt x="386" y="50"/>
                    <a:pt x="386" y="46"/>
                    <a:pt x="388" y="49"/>
                  </a:cubicBezTo>
                  <a:cubicBezTo>
                    <a:pt x="391" y="47"/>
                    <a:pt x="394" y="48"/>
                    <a:pt x="399" y="48"/>
                  </a:cubicBezTo>
                  <a:cubicBezTo>
                    <a:pt x="408" y="44"/>
                    <a:pt x="420" y="43"/>
                    <a:pt x="431" y="44"/>
                  </a:cubicBezTo>
                  <a:cubicBezTo>
                    <a:pt x="433" y="42"/>
                    <a:pt x="433" y="42"/>
                    <a:pt x="433" y="42"/>
                  </a:cubicBezTo>
                  <a:cubicBezTo>
                    <a:pt x="431" y="42"/>
                    <a:pt x="430" y="43"/>
                    <a:pt x="429" y="41"/>
                  </a:cubicBezTo>
                  <a:cubicBezTo>
                    <a:pt x="454" y="36"/>
                    <a:pt x="484" y="41"/>
                    <a:pt x="509" y="34"/>
                  </a:cubicBezTo>
                  <a:cubicBezTo>
                    <a:pt x="485" y="32"/>
                    <a:pt x="461" y="32"/>
                    <a:pt x="437" y="29"/>
                  </a:cubicBezTo>
                  <a:close/>
                  <a:moveTo>
                    <a:pt x="433" y="20"/>
                  </a:moveTo>
                  <a:cubicBezTo>
                    <a:pt x="433" y="21"/>
                    <a:pt x="434" y="21"/>
                    <a:pt x="435" y="21"/>
                  </a:cubicBezTo>
                  <a:cubicBezTo>
                    <a:pt x="435" y="22"/>
                    <a:pt x="434" y="22"/>
                    <a:pt x="433" y="22"/>
                  </a:cubicBezTo>
                  <a:lnTo>
                    <a:pt x="433" y="2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6916254" y="1374507"/>
              <a:ext cx="1035450" cy="753088"/>
              <a:chOff x="6916254" y="1289635"/>
              <a:chExt cx="1152144" cy="837960"/>
            </a:xfrm>
            <a:grpFill/>
          </p:grpSpPr>
          <p:sp>
            <p:nvSpPr>
              <p:cNvPr id="1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8376342">
                <a:off x="6916254" y="1977043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 rot="13106376">
                <a:off x="6916254" y="1289635"/>
                <a:ext cx="1152144" cy="150552"/>
              </a:xfrm>
              <a:custGeom>
                <a:avLst/>
                <a:gdLst>
                  <a:gd name="T0" fmla="*/ 321 w 458"/>
                  <a:gd name="T1" fmla="*/ 42 h 75"/>
                  <a:gd name="T2" fmla="*/ 324 w 458"/>
                  <a:gd name="T3" fmla="*/ 32 h 75"/>
                  <a:gd name="T4" fmla="*/ 329 w 458"/>
                  <a:gd name="T5" fmla="*/ 34 h 75"/>
                  <a:gd name="T6" fmla="*/ 330 w 458"/>
                  <a:gd name="T7" fmla="*/ 31 h 75"/>
                  <a:gd name="T8" fmla="*/ 335 w 458"/>
                  <a:gd name="T9" fmla="*/ 27 h 75"/>
                  <a:gd name="T10" fmla="*/ 341 w 458"/>
                  <a:gd name="T11" fmla="*/ 30 h 75"/>
                  <a:gd name="T12" fmla="*/ 343 w 458"/>
                  <a:gd name="T13" fmla="*/ 28 h 75"/>
                  <a:gd name="T14" fmla="*/ 354 w 458"/>
                  <a:gd name="T15" fmla="*/ 27 h 75"/>
                  <a:gd name="T16" fmla="*/ 349 w 458"/>
                  <a:gd name="T17" fmla="*/ 28 h 75"/>
                  <a:gd name="T18" fmla="*/ 326 w 458"/>
                  <a:gd name="T19" fmla="*/ 22 h 75"/>
                  <a:gd name="T20" fmla="*/ 333 w 458"/>
                  <a:gd name="T21" fmla="*/ 19 h 75"/>
                  <a:gd name="T22" fmla="*/ 341 w 458"/>
                  <a:gd name="T23" fmla="*/ 20 h 75"/>
                  <a:gd name="T24" fmla="*/ 347 w 458"/>
                  <a:gd name="T25" fmla="*/ 18 h 75"/>
                  <a:gd name="T26" fmla="*/ 351 w 458"/>
                  <a:gd name="T27" fmla="*/ 20 h 75"/>
                  <a:gd name="T28" fmla="*/ 351 w 458"/>
                  <a:gd name="T29" fmla="*/ 15 h 75"/>
                  <a:gd name="T30" fmla="*/ 361 w 458"/>
                  <a:gd name="T31" fmla="*/ 16 h 75"/>
                  <a:gd name="T32" fmla="*/ 385 w 458"/>
                  <a:gd name="T33" fmla="*/ 15 h 75"/>
                  <a:gd name="T34" fmla="*/ 320 w 458"/>
                  <a:gd name="T35" fmla="*/ 7 h 75"/>
                  <a:gd name="T36" fmla="*/ 210 w 458"/>
                  <a:gd name="T37" fmla="*/ 0 h 75"/>
                  <a:gd name="T38" fmla="*/ 1 w 458"/>
                  <a:gd name="T39" fmla="*/ 28 h 75"/>
                  <a:gd name="T40" fmla="*/ 104 w 458"/>
                  <a:gd name="T41" fmla="*/ 72 h 75"/>
                  <a:gd name="T42" fmla="*/ 199 w 458"/>
                  <a:gd name="T43" fmla="*/ 71 h 75"/>
                  <a:gd name="T44" fmla="*/ 303 w 458"/>
                  <a:gd name="T45" fmla="*/ 66 h 75"/>
                  <a:gd name="T46" fmla="*/ 309 w 458"/>
                  <a:gd name="T47" fmla="*/ 64 h 75"/>
                  <a:gd name="T48" fmla="*/ 316 w 458"/>
                  <a:gd name="T49" fmla="*/ 62 h 75"/>
                  <a:gd name="T50" fmla="*/ 326 w 458"/>
                  <a:gd name="T51" fmla="*/ 59 h 75"/>
                  <a:gd name="T52" fmla="*/ 332 w 458"/>
                  <a:gd name="T53" fmla="*/ 58 h 75"/>
                  <a:gd name="T54" fmla="*/ 339 w 458"/>
                  <a:gd name="T55" fmla="*/ 59 h 75"/>
                  <a:gd name="T56" fmla="*/ 373 w 458"/>
                  <a:gd name="T57" fmla="*/ 53 h 75"/>
                  <a:gd name="T58" fmla="*/ 403 w 458"/>
                  <a:gd name="T59" fmla="*/ 51 h 75"/>
                  <a:gd name="T60" fmla="*/ 458 w 458"/>
                  <a:gd name="T61" fmla="*/ 46 h 75"/>
                  <a:gd name="T62" fmla="*/ 215 w 458"/>
                  <a:gd name="T63" fmla="*/ 18 h 75"/>
                  <a:gd name="T64" fmla="*/ 216 w 458"/>
                  <a:gd name="T65" fmla="*/ 16 h 75"/>
                  <a:gd name="T66" fmla="*/ 262 w 458"/>
                  <a:gd name="T67" fmla="*/ 19 h 75"/>
                  <a:gd name="T68" fmla="*/ 273 w 458"/>
                  <a:gd name="T69" fmla="*/ 19 h 75"/>
                  <a:gd name="T70" fmla="*/ 279 w 458"/>
                  <a:gd name="T71" fmla="*/ 20 h 75"/>
                  <a:gd name="T72" fmla="*/ 279 w 458"/>
                  <a:gd name="T73" fmla="*/ 20 h 75"/>
                  <a:gd name="T74" fmla="*/ 290 w 458"/>
                  <a:gd name="T75" fmla="*/ 19 h 75"/>
                  <a:gd name="T76" fmla="*/ 290 w 458"/>
                  <a:gd name="T77" fmla="*/ 21 h 75"/>
                  <a:gd name="T78" fmla="*/ 294 w 458"/>
                  <a:gd name="T79" fmla="*/ 38 h 75"/>
                  <a:gd name="T80" fmla="*/ 296 w 458"/>
                  <a:gd name="T81" fmla="*/ 39 h 75"/>
                  <a:gd name="T82" fmla="*/ 302 w 458"/>
                  <a:gd name="T83" fmla="*/ 22 h 75"/>
                  <a:gd name="T84" fmla="*/ 325 w 458"/>
                  <a:gd name="T85" fmla="*/ 22 h 75"/>
                  <a:gd name="T86" fmla="*/ 325 w 458"/>
                  <a:gd name="T87" fmla="*/ 22 h 75"/>
                  <a:gd name="T88" fmla="*/ 309 w 458"/>
                  <a:gd name="T89" fmla="*/ 21 h 75"/>
                  <a:gd name="T90" fmla="*/ 319 w 458"/>
                  <a:gd name="T91" fmla="*/ 39 h 75"/>
                  <a:gd name="T92" fmla="*/ 315 w 458"/>
                  <a:gd name="T93" fmla="*/ 35 h 75"/>
                  <a:gd name="T94" fmla="*/ 319 w 458"/>
                  <a:gd name="T95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8" h="75">
                    <a:moveTo>
                      <a:pt x="331" y="40"/>
                    </a:moveTo>
                    <a:cubicBezTo>
                      <a:pt x="328" y="43"/>
                      <a:pt x="324" y="34"/>
                      <a:pt x="321" y="42"/>
                    </a:cubicBezTo>
                    <a:cubicBezTo>
                      <a:pt x="320" y="39"/>
                      <a:pt x="320" y="39"/>
                      <a:pt x="320" y="39"/>
                    </a:cubicBezTo>
                    <a:cubicBezTo>
                      <a:pt x="321" y="37"/>
                      <a:pt x="322" y="32"/>
                      <a:pt x="324" y="32"/>
                    </a:cubicBezTo>
                    <a:cubicBezTo>
                      <a:pt x="325" y="37"/>
                      <a:pt x="325" y="37"/>
                      <a:pt x="325" y="37"/>
                    </a:cubicBezTo>
                    <a:cubicBezTo>
                      <a:pt x="329" y="34"/>
                      <a:pt x="329" y="34"/>
                      <a:pt x="329" y="34"/>
                    </a:cubicBezTo>
                    <a:cubicBezTo>
                      <a:pt x="328" y="33"/>
                      <a:pt x="328" y="33"/>
                      <a:pt x="328" y="33"/>
                    </a:cubicBezTo>
                    <a:cubicBezTo>
                      <a:pt x="330" y="31"/>
                      <a:pt x="330" y="31"/>
                      <a:pt x="330" y="31"/>
                    </a:cubicBezTo>
                    <a:cubicBezTo>
                      <a:pt x="331" y="34"/>
                      <a:pt x="331" y="34"/>
                      <a:pt x="331" y="34"/>
                    </a:cubicBezTo>
                    <a:cubicBezTo>
                      <a:pt x="333" y="33"/>
                      <a:pt x="333" y="29"/>
                      <a:pt x="335" y="27"/>
                    </a:cubicBezTo>
                    <a:cubicBezTo>
                      <a:pt x="336" y="29"/>
                      <a:pt x="334" y="32"/>
                      <a:pt x="335" y="34"/>
                    </a:cubicBezTo>
                    <a:cubicBezTo>
                      <a:pt x="336" y="28"/>
                      <a:pt x="339" y="33"/>
                      <a:pt x="341" y="30"/>
                    </a:cubicBezTo>
                    <a:cubicBezTo>
                      <a:pt x="342" y="30"/>
                      <a:pt x="342" y="31"/>
                      <a:pt x="342" y="32"/>
                    </a:cubicBezTo>
                    <a:cubicBezTo>
                      <a:pt x="342" y="30"/>
                      <a:pt x="342" y="28"/>
                      <a:pt x="343" y="28"/>
                    </a:cubicBezTo>
                    <a:cubicBezTo>
                      <a:pt x="346" y="37"/>
                      <a:pt x="350" y="25"/>
                      <a:pt x="354" y="31"/>
                    </a:cubicBezTo>
                    <a:cubicBezTo>
                      <a:pt x="355" y="29"/>
                      <a:pt x="355" y="28"/>
                      <a:pt x="354" y="27"/>
                    </a:cubicBezTo>
                    <a:cubicBezTo>
                      <a:pt x="356" y="25"/>
                      <a:pt x="356" y="25"/>
                      <a:pt x="356" y="25"/>
                    </a:cubicBezTo>
                    <a:cubicBezTo>
                      <a:pt x="353" y="26"/>
                      <a:pt x="350" y="22"/>
                      <a:pt x="349" y="28"/>
                    </a:cubicBezTo>
                    <a:cubicBezTo>
                      <a:pt x="347" y="27"/>
                      <a:pt x="347" y="21"/>
                      <a:pt x="345" y="25"/>
                    </a:cubicBezTo>
                    <a:cubicBezTo>
                      <a:pt x="338" y="25"/>
                      <a:pt x="333" y="23"/>
                      <a:pt x="326" y="22"/>
                    </a:cubicBezTo>
                    <a:cubicBezTo>
                      <a:pt x="326" y="21"/>
                      <a:pt x="326" y="21"/>
                      <a:pt x="326" y="21"/>
                    </a:cubicBezTo>
                    <a:cubicBezTo>
                      <a:pt x="328" y="19"/>
                      <a:pt x="331" y="18"/>
                      <a:pt x="333" y="19"/>
                    </a:cubicBezTo>
                    <a:cubicBezTo>
                      <a:pt x="334" y="12"/>
                      <a:pt x="339" y="14"/>
                      <a:pt x="341" y="15"/>
                    </a:cubicBezTo>
                    <a:cubicBezTo>
                      <a:pt x="341" y="20"/>
                      <a:pt x="341" y="20"/>
                      <a:pt x="341" y="20"/>
                    </a:cubicBezTo>
                    <a:cubicBezTo>
                      <a:pt x="343" y="20"/>
                      <a:pt x="345" y="19"/>
                      <a:pt x="345" y="15"/>
                    </a:cubicBezTo>
                    <a:cubicBezTo>
                      <a:pt x="347" y="18"/>
                      <a:pt x="347" y="18"/>
                      <a:pt x="347" y="18"/>
                    </a:cubicBezTo>
                    <a:cubicBezTo>
                      <a:pt x="347" y="17"/>
                      <a:pt x="346" y="14"/>
                      <a:pt x="348" y="14"/>
                    </a:cubicBezTo>
                    <a:cubicBezTo>
                      <a:pt x="351" y="20"/>
                      <a:pt x="351" y="20"/>
                      <a:pt x="351" y="20"/>
                    </a:cubicBezTo>
                    <a:cubicBezTo>
                      <a:pt x="351" y="19"/>
                      <a:pt x="351" y="19"/>
                      <a:pt x="351" y="19"/>
                    </a:cubicBezTo>
                    <a:cubicBezTo>
                      <a:pt x="351" y="18"/>
                      <a:pt x="351" y="17"/>
                      <a:pt x="351" y="15"/>
                    </a:cubicBezTo>
                    <a:cubicBezTo>
                      <a:pt x="354" y="13"/>
                      <a:pt x="358" y="12"/>
                      <a:pt x="362" y="15"/>
                    </a:cubicBezTo>
                    <a:cubicBezTo>
                      <a:pt x="361" y="16"/>
                      <a:pt x="361" y="16"/>
                      <a:pt x="361" y="16"/>
                    </a:cubicBezTo>
                    <a:cubicBezTo>
                      <a:pt x="364" y="13"/>
                      <a:pt x="364" y="13"/>
                      <a:pt x="364" y="13"/>
                    </a:cubicBezTo>
                    <a:cubicBezTo>
                      <a:pt x="370" y="20"/>
                      <a:pt x="378" y="10"/>
                      <a:pt x="385" y="15"/>
                    </a:cubicBezTo>
                    <a:cubicBezTo>
                      <a:pt x="387" y="10"/>
                      <a:pt x="394" y="15"/>
                      <a:pt x="397" y="13"/>
                    </a:cubicBezTo>
                    <a:cubicBezTo>
                      <a:pt x="372" y="11"/>
                      <a:pt x="346" y="9"/>
                      <a:pt x="320" y="7"/>
                    </a:cubicBezTo>
                    <a:cubicBezTo>
                      <a:pt x="221" y="1"/>
                      <a:pt x="221" y="1"/>
                      <a:pt x="221" y="1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48" y="10"/>
                      <a:pt x="22" y="4"/>
                      <a:pt x="1" y="28"/>
                    </a:cubicBezTo>
                    <a:cubicBezTo>
                      <a:pt x="0" y="43"/>
                      <a:pt x="10" y="50"/>
                      <a:pt x="16" y="59"/>
                    </a:cubicBezTo>
                    <a:cubicBezTo>
                      <a:pt x="43" y="73"/>
                      <a:pt x="75" y="73"/>
                      <a:pt x="104" y="72"/>
                    </a:cubicBezTo>
                    <a:cubicBezTo>
                      <a:pt x="111" y="75"/>
                      <a:pt x="118" y="71"/>
                      <a:pt x="125" y="71"/>
                    </a:cubicBezTo>
                    <a:cubicBezTo>
                      <a:pt x="149" y="73"/>
                      <a:pt x="176" y="67"/>
                      <a:pt x="199" y="71"/>
                    </a:cubicBezTo>
                    <a:cubicBezTo>
                      <a:pt x="221" y="71"/>
                      <a:pt x="247" y="66"/>
                      <a:pt x="270" y="69"/>
                    </a:cubicBezTo>
                    <a:cubicBezTo>
                      <a:pt x="281" y="68"/>
                      <a:pt x="292" y="66"/>
                      <a:pt x="303" y="66"/>
                    </a:cubicBezTo>
                    <a:cubicBezTo>
                      <a:pt x="303" y="64"/>
                      <a:pt x="306" y="63"/>
                      <a:pt x="307" y="67"/>
                    </a:cubicBezTo>
                    <a:cubicBezTo>
                      <a:pt x="309" y="64"/>
                      <a:pt x="309" y="64"/>
                      <a:pt x="309" y="64"/>
                    </a:cubicBezTo>
                    <a:cubicBezTo>
                      <a:pt x="309" y="65"/>
                      <a:pt x="310" y="65"/>
                      <a:pt x="310" y="66"/>
                    </a:cubicBezTo>
                    <a:cubicBezTo>
                      <a:pt x="316" y="62"/>
                      <a:pt x="316" y="62"/>
                      <a:pt x="316" y="62"/>
                    </a:cubicBezTo>
                    <a:cubicBezTo>
                      <a:pt x="319" y="61"/>
                      <a:pt x="321" y="61"/>
                      <a:pt x="323" y="63"/>
                    </a:cubicBezTo>
                    <a:cubicBezTo>
                      <a:pt x="326" y="59"/>
                      <a:pt x="326" y="59"/>
                      <a:pt x="326" y="59"/>
                    </a:cubicBezTo>
                    <a:cubicBezTo>
                      <a:pt x="326" y="60"/>
                      <a:pt x="326" y="61"/>
                      <a:pt x="326" y="61"/>
                    </a:cubicBezTo>
                    <a:cubicBezTo>
                      <a:pt x="329" y="63"/>
                      <a:pt x="330" y="61"/>
                      <a:pt x="332" y="58"/>
                    </a:cubicBezTo>
                    <a:cubicBezTo>
                      <a:pt x="335" y="61"/>
                      <a:pt x="335" y="61"/>
                      <a:pt x="335" y="61"/>
                    </a:cubicBezTo>
                    <a:cubicBezTo>
                      <a:pt x="335" y="56"/>
                      <a:pt x="337" y="63"/>
                      <a:pt x="339" y="59"/>
                    </a:cubicBezTo>
                    <a:cubicBezTo>
                      <a:pt x="338" y="58"/>
                      <a:pt x="338" y="58"/>
                      <a:pt x="338" y="58"/>
                    </a:cubicBezTo>
                    <a:cubicBezTo>
                      <a:pt x="350" y="53"/>
                      <a:pt x="360" y="53"/>
                      <a:pt x="373" y="53"/>
                    </a:cubicBezTo>
                    <a:cubicBezTo>
                      <a:pt x="378" y="49"/>
                      <a:pt x="379" y="56"/>
                      <a:pt x="384" y="51"/>
                    </a:cubicBezTo>
                    <a:cubicBezTo>
                      <a:pt x="390" y="52"/>
                      <a:pt x="398" y="53"/>
                      <a:pt x="403" y="51"/>
                    </a:cubicBezTo>
                    <a:cubicBezTo>
                      <a:pt x="406" y="44"/>
                      <a:pt x="409" y="54"/>
                      <a:pt x="412" y="48"/>
                    </a:cubicBezTo>
                    <a:cubicBezTo>
                      <a:pt x="426" y="49"/>
                      <a:pt x="442" y="45"/>
                      <a:pt x="458" y="46"/>
                    </a:cubicBezTo>
                    <a:cubicBezTo>
                      <a:pt x="415" y="38"/>
                      <a:pt x="369" y="42"/>
                      <a:pt x="331" y="40"/>
                    </a:cubicBezTo>
                    <a:close/>
                    <a:moveTo>
                      <a:pt x="215" y="18"/>
                    </a:moveTo>
                    <a:cubicBezTo>
                      <a:pt x="215" y="15"/>
                      <a:pt x="215" y="15"/>
                      <a:pt x="215" y="15"/>
                    </a:cubicBezTo>
                    <a:cubicBezTo>
                      <a:pt x="215" y="16"/>
                      <a:pt x="216" y="16"/>
                      <a:pt x="216" y="16"/>
                    </a:cubicBezTo>
                    <a:lnTo>
                      <a:pt x="215" y="18"/>
                    </a:lnTo>
                    <a:close/>
                    <a:moveTo>
                      <a:pt x="262" y="19"/>
                    </a:moveTo>
                    <a:cubicBezTo>
                      <a:pt x="264" y="18"/>
                      <a:pt x="268" y="19"/>
                      <a:pt x="269" y="16"/>
                    </a:cubicBezTo>
                    <a:cubicBezTo>
                      <a:pt x="270" y="19"/>
                      <a:pt x="272" y="19"/>
                      <a:pt x="273" y="19"/>
                    </a:cubicBezTo>
                    <a:cubicBezTo>
                      <a:pt x="269" y="19"/>
                      <a:pt x="265" y="21"/>
                      <a:pt x="262" y="19"/>
                    </a:cubicBezTo>
                    <a:close/>
                    <a:moveTo>
                      <a:pt x="279" y="20"/>
                    </a:moveTo>
                    <a:cubicBezTo>
                      <a:pt x="280" y="19"/>
                      <a:pt x="283" y="18"/>
                      <a:pt x="284" y="20"/>
                    </a:cubicBezTo>
                    <a:lnTo>
                      <a:pt x="279" y="20"/>
                    </a:lnTo>
                    <a:close/>
                    <a:moveTo>
                      <a:pt x="290" y="21"/>
                    </a:moveTo>
                    <a:cubicBezTo>
                      <a:pt x="290" y="19"/>
                      <a:pt x="290" y="19"/>
                      <a:pt x="290" y="19"/>
                    </a:cubicBezTo>
                    <a:cubicBezTo>
                      <a:pt x="291" y="19"/>
                      <a:pt x="293" y="18"/>
                      <a:pt x="294" y="21"/>
                    </a:cubicBezTo>
                    <a:cubicBezTo>
                      <a:pt x="293" y="22"/>
                      <a:pt x="291" y="21"/>
                      <a:pt x="290" y="21"/>
                    </a:cubicBezTo>
                    <a:close/>
                    <a:moveTo>
                      <a:pt x="296" y="39"/>
                    </a:moveTo>
                    <a:cubicBezTo>
                      <a:pt x="294" y="38"/>
                      <a:pt x="294" y="38"/>
                      <a:pt x="294" y="38"/>
                    </a:cubicBezTo>
                    <a:cubicBezTo>
                      <a:pt x="297" y="35"/>
                      <a:pt x="297" y="35"/>
                      <a:pt x="297" y="35"/>
                    </a:cubicBezTo>
                    <a:lnTo>
                      <a:pt x="296" y="39"/>
                    </a:lnTo>
                    <a:close/>
                    <a:moveTo>
                      <a:pt x="300" y="15"/>
                    </a:moveTo>
                    <a:cubicBezTo>
                      <a:pt x="300" y="16"/>
                      <a:pt x="302" y="20"/>
                      <a:pt x="302" y="22"/>
                    </a:cubicBezTo>
                    <a:cubicBezTo>
                      <a:pt x="298" y="24"/>
                      <a:pt x="301" y="17"/>
                      <a:pt x="300" y="15"/>
                    </a:cubicBezTo>
                    <a:close/>
                    <a:moveTo>
                      <a:pt x="325" y="22"/>
                    </a:moveTo>
                    <a:cubicBezTo>
                      <a:pt x="323" y="21"/>
                      <a:pt x="320" y="23"/>
                      <a:pt x="317" y="21"/>
                    </a:cubicBezTo>
                    <a:cubicBezTo>
                      <a:pt x="320" y="22"/>
                      <a:pt x="323" y="19"/>
                      <a:pt x="325" y="22"/>
                    </a:cubicBezTo>
                    <a:close/>
                    <a:moveTo>
                      <a:pt x="306" y="21"/>
                    </a:moveTo>
                    <a:cubicBezTo>
                      <a:pt x="307" y="19"/>
                      <a:pt x="309" y="19"/>
                      <a:pt x="309" y="21"/>
                    </a:cubicBezTo>
                    <a:lnTo>
                      <a:pt x="306" y="21"/>
                    </a:lnTo>
                    <a:close/>
                    <a:moveTo>
                      <a:pt x="319" y="39"/>
                    </a:moveTo>
                    <a:cubicBezTo>
                      <a:pt x="315" y="40"/>
                      <a:pt x="311" y="38"/>
                      <a:pt x="308" y="38"/>
                    </a:cubicBezTo>
                    <a:cubicBezTo>
                      <a:pt x="309" y="33"/>
                      <a:pt x="313" y="40"/>
                      <a:pt x="315" y="35"/>
                    </a:cubicBezTo>
                    <a:cubicBezTo>
                      <a:pt x="316" y="38"/>
                      <a:pt x="319" y="36"/>
                      <a:pt x="320" y="33"/>
                    </a:cubicBezTo>
                    <a:cubicBezTo>
                      <a:pt x="319" y="35"/>
                      <a:pt x="319" y="37"/>
                      <a:pt x="319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21" name="出自【趣你的PPT】(微信:qunideppt)：最优质的PPT资源库"/>
          <p:cNvSpPr txBox="1"/>
          <p:nvPr/>
        </p:nvSpPr>
        <p:spPr>
          <a:xfrm>
            <a:off x="2160128" y="2364142"/>
            <a:ext cx="110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壹</a:t>
            </a: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5634018" y="2358278"/>
            <a:ext cx="110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贰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907544" y="2358278"/>
            <a:ext cx="110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叁</a:t>
            </a:r>
          </a:p>
        </p:txBody>
      </p:sp>
      <p:sp>
        <p:nvSpPr>
          <p:cNvPr id="24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2603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56864" y="1777854"/>
            <a:ext cx="981038" cy="88159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8282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8801448" y="1831859"/>
            <a:ext cx="110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壹</a:t>
            </a: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9082879" y="2773628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8488387" y="2773628"/>
            <a:ext cx="677108" cy="3726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20047" y="1777854"/>
            <a:ext cx="981038" cy="88159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8282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7164631" y="1831859"/>
            <a:ext cx="110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贰</a:t>
            </a: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7446062" y="2773628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6851570" y="2773628"/>
            <a:ext cx="677108" cy="3726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77059" y="1777854"/>
            <a:ext cx="981038" cy="88159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8282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5512407" y="1831859"/>
            <a:ext cx="110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叁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5803074" y="2773628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5208582" y="2773628"/>
            <a:ext cx="677108" cy="3726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09889" y="1777854"/>
            <a:ext cx="981038" cy="88159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8282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3708293" y="1822623"/>
            <a:ext cx="110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肆</a:t>
            </a: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4035904" y="2773628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3441412" y="2773628"/>
            <a:ext cx="677108" cy="3726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47318" y="1777854"/>
            <a:ext cx="981038" cy="88159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28282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1964194" y="1813387"/>
            <a:ext cx="110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汉仪行楷繁" panose="02010609000101010101" pitchFamily="49" charset="-122"/>
                <a:ea typeface="汉仪行楷繁" panose="02010609000101010101" pitchFamily="49" charset="-122"/>
              </a:rPr>
              <a:t>伍</a:t>
            </a: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2273333" y="2773628"/>
            <a:ext cx="492443" cy="23079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单击添加标题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Bebas Neue" panose="020B0606020202050201" pitchFamily="34" charset="0"/>
              <a:ea typeface="方正苏新诗柳楷简体" panose="02000000000000000000" pitchFamily="2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1678841" y="2773628"/>
            <a:ext cx="677108" cy="3726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该原创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模板来自公众号：趣你的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方正苏新诗柳楷简体" panose="02000000000000000000" pitchFamily="2" charset="-122"/>
                <a:cs typeface="Adobe Arabic" panose="02040503050201020203" pitchFamily="18" charset="-78"/>
              </a:rPr>
              <a:t>。快来加入我们。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方正苏新诗柳楷简体" panose="020000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36" name="出自【趣你的PPT】(微信:qunideppt)：最优质的PPT资源库"/>
          <p:cNvSpPr txBox="1">
            <a:spLocks/>
          </p:cNvSpPr>
          <p:nvPr/>
        </p:nvSpPr>
        <p:spPr>
          <a:xfrm>
            <a:off x="1047112" y="357792"/>
            <a:ext cx="265594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方正黄草简体" panose="03000509000000000000" pitchFamily="65" charset="-122"/>
              <a:ea typeface="方正黄草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7510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5201984" y="1554209"/>
            <a:ext cx="1861055" cy="1366959"/>
            <a:chOff x="2172465" y="344780"/>
            <a:chExt cx="1861055" cy="1366959"/>
          </a:xfrm>
        </p:grpSpPr>
        <p:pic>
          <p:nvPicPr>
            <p:cNvPr id="1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3316" y="344780"/>
              <a:ext cx="1374428" cy="1366959"/>
            </a:xfrm>
            <a:prstGeom prst="rect">
              <a:avLst/>
            </a:prstGeom>
          </p:spPr>
        </p:pic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2172465" y="542311"/>
              <a:ext cx="186105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dirty="0"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贰</a:t>
              </a:r>
            </a:p>
          </p:txBody>
        </p:sp>
      </p:grpSp>
      <p:sp>
        <p:nvSpPr>
          <p:cNvPr id="24" name="出自【趣你的PPT】(微信:qunideppt)：最优质的PPT资源库"/>
          <p:cNvSpPr txBox="1"/>
          <p:nvPr/>
        </p:nvSpPr>
        <p:spPr>
          <a:xfrm>
            <a:off x="2904649" y="3244334"/>
            <a:ext cx="6455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latin typeface="方正黄草简体" panose="03000509000000000000" pitchFamily="65" charset="-122"/>
                <a:ea typeface="方正黄草简体" panose="03000509000000000000" pitchFamily="65" charset="-122"/>
              </a:rPr>
              <a:t>单击添加标题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3747651" y="4259997"/>
            <a:ext cx="4769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— </a:t>
            </a:r>
            <a:r>
              <a:rPr lang="zh-CN" altLang="en-US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中国风简约精美通用模板 </a:t>
            </a:r>
            <a:r>
              <a:rPr lang="en-US" altLang="zh-CN" dirty="0">
                <a:latin typeface="汉仪行楷繁" panose="02010609000101010101" pitchFamily="49" charset="-122"/>
                <a:ea typeface="汉仪行楷繁" panose="02010609000101010101" pitchFamily="49" charset="-122"/>
              </a:rPr>
              <a:t>—</a:t>
            </a:r>
            <a:endParaRPr lang="zh-CN" altLang="en-US" dirty="0">
              <a:latin typeface="汉仪行楷繁" panose="02010609000101010101" pitchFamily="49" charset="-122"/>
              <a:ea typeface="汉仪行楷繁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0775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1755</Words>
  <Application>Microsoft Office PowerPoint</Application>
  <PresentationFormat>宽屏</PresentationFormat>
  <Paragraphs>205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6" baseType="lpstr">
      <vt:lpstr>Bebas Neue</vt:lpstr>
      <vt:lpstr>方正黄草简体</vt:lpstr>
      <vt:lpstr>方正苏新诗柳楷简体</vt:lpstr>
      <vt:lpstr>华文行楷</vt:lpstr>
      <vt:lpstr>等线 Light</vt:lpstr>
      <vt:lpstr>Adobe Arabic</vt:lpstr>
      <vt:lpstr>汉仪程行简</vt:lpstr>
      <vt:lpstr>等线</vt:lpstr>
      <vt:lpstr>汉仪行楷繁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yun814</dc:creator>
  <cp:lastModifiedBy>chentianping</cp:lastModifiedBy>
  <cp:revision>28</cp:revision>
  <dcterms:created xsi:type="dcterms:W3CDTF">2017-02-01T08:33:07Z</dcterms:created>
  <dcterms:modified xsi:type="dcterms:W3CDTF">2017-03-13T02:57:38Z</dcterms:modified>
</cp:coreProperties>
</file>

<file path=docProps/thumbnail.jpeg>
</file>